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Intelligent Symptom Interpretation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Health Informatics Project | NLP &amp; LLM-based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Patients often describe symptoms in vague, non-clinical language.</a:t>
            </a:r>
          </a:p>
          <a:p>
            <a:r>
              <a:t>Traditional symptom checkers may fail to interpret such inputs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chatbot that interprets vague symptom descriptions using NLP and LLMs, and maps them to probable medical conditions using an ontology.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from user</a:t>
            </a:r>
          </a:p>
          <a:p>
            <a:r>
              <a:t>2. Preprocessing &amp; Parsing</a:t>
            </a:r>
          </a:p>
          <a:p>
            <a:r>
              <a:t>3. Medical NER Extraction</a:t>
            </a:r>
          </a:p>
          <a:p>
            <a:r>
              <a:t>4. Ontology Mapping (e.g., SNOMED CT)</a:t>
            </a:r>
          </a:p>
          <a:p>
            <a:r>
              <a:t>5. LLM-Based Inference</a:t>
            </a:r>
          </a:p>
          <a:p>
            <a:r>
              <a:t>6. Chatbot Response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spaCy / SciSpacy</a:t>
            </a:r>
          </a:p>
          <a:p>
            <a:r>
              <a:t>- BioBERT / Med7</a:t>
            </a:r>
          </a:p>
          <a:p>
            <a:r>
              <a:t>- SNOMED CT / UMLS</a:t>
            </a:r>
          </a:p>
          <a:p>
            <a:r>
              <a:t>- OpenAI GPT (for LLM-based response)</a:t>
            </a:r>
          </a:p>
          <a:p>
            <a:r>
              <a:t>- Mission Planner (for deployment testing if applicable)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"I feel lightheaded sometimes, and my legs feel weak after walking."</a:t>
            </a:r>
          </a:p>
          <a:p>
            <a:r>
              <a:t>NER Output: ['lightheadedness', 'leg weakness']</a:t>
            </a:r>
          </a:p>
          <a:p>
            <a:r>
              <a:t>Mapped Conditions: ['Anemia', 'Peripheral Neuropathy']</a:t>
            </a:r>
          </a:p>
          <a:p>
            <a:r>
              <a:t>Chatbot: "These symptoms may relate to circulatory or neurological issues. Please consult a physician."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built an intelligent medical chatbot using NLP and LLMs</a:t>
            </a:r>
          </a:p>
          <a:p>
            <a:r>
              <a:t>- Future: Add real-time EMR integration, symptom trend analysis, multilingual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