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4" r:id="rId8"/>
    <p:sldId id="263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hya Sai" userId="135903daaa3fe14f" providerId="LiveId" clId="{4EFB9F6A-3E77-4699-A127-D6AAE5FF396E}"/>
    <pc:docChg chg="custSel modSld">
      <pc:chgData name="Adithya Sai" userId="135903daaa3fe14f" providerId="LiveId" clId="{4EFB9F6A-3E77-4699-A127-D6AAE5FF396E}" dt="2024-03-30T00:48:14.704" v="64" actId="1036"/>
      <pc:docMkLst>
        <pc:docMk/>
      </pc:docMkLst>
      <pc:sldChg chg="addSp modSp mod chgLayout">
        <pc:chgData name="Adithya Sai" userId="135903daaa3fe14f" providerId="LiveId" clId="{4EFB9F6A-3E77-4699-A127-D6AAE5FF396E}" dt="2024-03-30T00:48:14.704" v="64" actId="1036"/>
        <pc:sldMkLst>
          <pc:docMk/>
          <pc:sldMk cId="1387730395" sldId="256"/>
        </pc:sldMkLst>
        <pc:spChg chg="add mod ord">
          <ac:chgData name="Adithya Sai" userId="135903daaa3fe14f" providerId="LiveId" clId="{4EFB9F6A-3E77-4699-A127-D6AAE5FF396E}" dt="2024-03-30T00:48:05.030" v="63" actId="14100"/>
          <ac:spMkLst>
            <pc:docMk/>
            <pc:sldMk cId="1387730395" sldId="256"/>
            <ac:spMk id="2" creationId="{EA7333EF-7302-F32D-FFFB-3DD1558D310D}"/>
          </ac:spMkLst>
        </pc:spChg>
        <pc:spChg chg="mod ord">
          <ac:chgData name="Adithya Sai" userId="135903daaa3fe14f" providerId="LiveId" clId="{4EFB9F6A-3E77-4699-A127-D6AAE5FF396E}" dt="2024-03-30T00:47:49.991" v="61" actId="1076"/>
          <ac:spMkLst>
            <pc:docMk/>
            <pc:sldMk cId="1387730395" sldId="256"/>
            <ac:spMk id="5" creationId="{2D713803-40AC-90A3-F193-99759D41EC19}"/>
          </ac:spMkLst>
        </pc:spChg>
        <pc:spChg chg="add">
          <ac:chgData name="Adithya Sai" userId="135903daaa3fe14f" providerId="LiveId" clId="{4EFB9F6A-3E77-4699-A127-D6AAE5FF396E}" dt="2024-03-30T00:47:33.554" v="59" actId="26606"/>
          <ac:spMkLst>
            <pc:docMk/>
            <pc:sldMk cId="1387730395" sldId="256"/>
            <ac:spMk id="12" creationId="{E91DC736-0EF8-4F87-9146-EBF1D2EE4D3D}"/>
          </ac:spMkLst>
        </pc:spChg>
        <pc:spChg chg="add">
          <ac:chgData name="Adithya Sai" userId="135903daaa3fe14f" providerId="LiveId" clId="{4EFB9F6A-3E77-4699-A127-D6AAE5FF396E}" dt="2024-03-30T00:47:33.554" v="59" actId="26606"/>
          <ac:spMkLst>
            <pc:docMk/>
            <pc:sldMk cId="1387730395" sldId="256"/>
            <ac:spMk id="14" creationId="{097CD68E-23E3-4007-8847-CD0944C4F7BE}"/>
          </ac:spMkLst>
        </pc:spChg>
        <pc:spChg chg="add">
          <ac:chgData name="Adithya Sai" userId="135903daaa3fe14f" providerId="LiveId" clId="{4EFB9F6A-3E77-4699-A127-D6AAE5FF396E}" dt="2024-03-30T00:47:33.554" v="59" actId="26606"/>
          <ac:spMkLst>
            <pc:docMk/>
            <pc:sldMk cId="1387730395" sldId="256"/>
            <ac:spMk id="16" creationId="{AF2F604E-43BE-4DC3-B983-E071523364F8}"/>
          </ac:spMkLst>
        </pc:spChg>
        <pc:spChg chg="add">
          <ac:chgData name="Adithya Sai" userId="135903daaa3fe14f" providerId="LiveId" clId="{4EFB9F6A-3E77-4699-A127-D6AAE5FF396E}" dt="2024-03-30T00:47:33.554" v="59" actId="26606"/>
          <ac:spMkLst>
            <pc:docMk/>
            <pc:sldMk cId="1387730395" sldId="256"/>
            <ac:spMk id="18" creationId="{08C9B587-E65E-4B52-B37C-ABEBB6E87928}"/>
          </ac:spMkLst>
        </pc:spChg>
        <pc:picChg chg="mod">
          <ac:chgData name="Adithya Sai" userId="135903daaa3fe14f" providerId="LiveId" clId="{4EFB9F6A-3E77-4699-A127-D6AAE5FF396E}" dt="2024-03-30T00:48:14.704" v="64" actId="1036"/>
          <ac:picMkLst>
            <pc:docMk/>
            <pc:sldMk cId="1387730395" sldId="256"/>
            <ac:picMk id="7" creationId="{15F16562-D506-B0BE-D3F8-87B3EB3D59E0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CDB47A-4FEB-4E7D-844D-DF6C3016353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A1F1AC-EC40-4F0B-A971-EF90364EC609}">
      <dgm:prSet/>
      <dgm:spPr/>
      <dgm:t>
        <a:bodyPr/>
        <a:lstStyle/>
        <a:p>
          <a:r>
            <a:rPr lang="en-US" b="0" i="0"/>
            <a:t>Begin by importing necessary libraries, including numpy, pandas, matplotlib, seaborn, and TensorFlow.</a:t>
          </a:r>
          <a:endParaRPr lang="en-US"/>
        </a:p>
      </dgm:t>
    </dgm:pt>
    <dgm:pt modelId="{4DD84804-EE5A-46DA-B511-1509D2B9A781}" type="parTrans" cxnId="{5DA23546-2D95-4B96-88CE-310C847348FA}">
      <dgm:prSet/>
      <dgm:spPr/>
      <dgm:t>
        <a:bodyPr/>
        <a:lstStyle/>
        <a:p>
          <a:endParaRPr lang="en-US"/>
        </a:p>
      </dgm:t>
    </dgm:pt>
    <dgm:pt modelId="{ABFCC6E8-071A-4A7F-A05A-98A603F2D671}" type="sibTrans" cxnId="{5DA23546-2D95-4B96-88CE-310C847348FA}">
      <dgm:prSet/>
      <dgm:spPr/>
      <dgm:t>
        <a:bodyPr/>
        <a:lstStyle/>
        <a:p>
          <a:endParaRPr lang="en-US"/>
        </a:p>
      </dgm:t>
    </dgm:pt>
    <dgm:pt modelId="{1C70A7EF-3D68-4D65-8398-6590BCE9FE15}">
      <dgm:prSet/>
      <dgm:spPr/>
      <dgm:t>
        <a:bodyPr/>
        <a:lstStyle/>
        <a:p>
          <a:r>
            <a:rPr lang="en-US" b="0" i="0"/>
            <a:t>Load and preprocess the dataset using pandas' read_csv() function, conducting exploratory data analysis to understand the distribution of spam and ham messages and the average sentence length.</a:t>
          </a:r>
          <a:endParaRPr lang="en-US"/>
        </a:p>
      </dgm:t>
    </dgm:pt>
    <dgm:pt modelId="{421DDB7F-6D9D-4873-84DB-34E3D945E405}" type="parTrans" cxnId="{3C3E3E59-C4D2-4C72-A68D-95A8D092D1EF}">
      <dgm:prSet/>
      <dgm:spPr/>
      <dgm:t>
        <a:bodyPr/>
        <a:lstStyle/>
        <a:p>
          <a:endParaRPr lang="en-US"/>
        </a:p>
      </dgm:t>
    </dgm:pt>
    <dgm:pt modelId="{43108BB4-AF31-40C5-8CD3-CB83D3E71634}" type="sibTrans" cxnId="{3C3E3E59-C4D2-4C72-A68D-95A8D092D1EF}">
      <dgm:prSet/>
      <dgm:spPr/>
      <dgm:t>
        <a:bodyPr/>
        <a:lstStyle/>
        <a:p>
          <a:endParaRPr lang="en-US"/>
        </a:p>
      </dgm:t>
    </dgm:pt>
    <dgm:pt modelId="{AB5DBC9A-6EC4-4561-93F3-042ECD6CA9CD}">
      <dgm:prSet/>
      <dgm:spPr/>
      <dgm:t>
        <a:bodyPr/>
        <a:lstStyle/>
        <a:p>
          <a:r>
            <a:rPr lang="en-US" b="0" i="0"/>
            <a:t>Construct a baseline model using the MultinomialNB() algorithm and evaluate its performance, including generating a confusion matrix.</a:t>
          </a:r>
          <a:endParaRPr lang="en-US"/>
        </a:p>
      </dgm:t>
    </dgm:pt>
    <dgm:pt modelId="{ED9DD216-59F6-4CAE-8A5C-011A2498795C}" type="parTrans" cxnId="{9941AF2B-F16D-4846-9FDF-DC2587F77D13}">
      <dgm:prSet/>
      <dgm:spPr/>
      <dgm:t>
        <a:bodyPr/>
        <a:lstStyle/>
        <a:p>
          <a:endParaRPr lang="en-US"/>
        </a:p>
      </dgm:t>
    </dgm:pt>
    <dgm:pt modelId="{AC43A681-DF21-4E01-AA43-1C2AC50F74D2}" type="sibTrans" cxnId="{9941AF2B-F16D-4846-9FDF-DC2587F77D13}">
      <dgm:prSet/>
      <dgm:spPr/>
      <dgm:t>
        <a:bodyPr/>
        <a:lstStyle/>
        <a:p>
          <a:endParaRPr lang="en-US"/>
        </a:p>
      </dgm:t>
    </dgm:pt>
    <dgm:pt modelId="{09D42A80-8CCC-4E48-A019-B55EBFCE9EB8}">
      <dgm:prSet/>
      <dgm:spPr/>
      <dgm:t>
        <a:bodyPr/>
        <a:lstStyle/>
        <a:p>
          <a:r>
            <a:rPr lang="en-US" b="0" i="0" dirty="0"/>
            <a:t>Develop and compile custom text vectorization and embedding layers </a:t>
          </a:r>
          <a:r>
            <a:rPr lang="en-US" b="0" i="0"/>
            <a:t>using TensorFlow.</a:t>
          </a:r>
          <a:endParaRPr lang="en-US" dirty="0"/>
        </a:p>
      </dgm:t>
    </dgm:pt>
    <dgm:pt modelId="{16802242-7DB9-4ABC-BE52-26B96BC7216C}" type="parTrans" cxnId="{4430C671-DB59-4FC5-91FA-C1FEEEA712DE}">
      <dgm:prSet/>
      <dgm:spPr/>
      <dgm:t>
        <a:bodyPr/>
        <a:lstStyle/>
        <a:p>
          <a:endParaRPr lang="en-US"/>
        </a:p>
      </dgm:t>
    </dgm:pt>
    <dgm:pt modelId="{E128DF09-C4CC-4CE6-A861-99B0A657C235}" type="sibTrans" cxnId="{4430C671-DB59-4FC5-91FA-C1FEEEA712DE}">
      <dgm:prSet/>
      <dgm:spPr/>
      <dgm:t>
        <a:bodyPr/>
        <a:lstStyle/>
        <a:p>
          <a:endParaRPr lang="en-US"/>
        </a:p>
      </dgm:t>
    </dgm:pt>
    <dgm:pt modelId="{DEF49D26-2D99-446A-9C8E-284B4738BD3F}">
      <dgm:prSet/>
      <dgm:spPr/>
      <dgm:t>
        <a:bodyPr/>
        <a:lstStyle/>
        <a:p>
          <a:r>
            <a:rPr lang="en-US" b="0" i="0"/>
            <a:t>Implement transfer learning with Universal Sentence Encoder (USE) to enhance model performance</a:t>
          </a:r>
          <a:endParaRPr lang="en-US"/>
        </a:p>
      </dgm:t>
    </dgm:pt>
    <dgm:pt modelId="{802B3DE4-997A-43C1-A7FA-C855AFF59884}" type="parTrans" cxnId="{9C1DDF85-7E03-43CE-B565-294230523540}">
      <dgm:prSet/>
      <dgm:spPr/>
      <dgm:t>
        <a:bodyPr/>
        <a:lstStyle/>
        <a:p>
          <a:endParaRPr lang="en-US"/>
        </a:p>
      </dgm:t>
    </dgm:pt>
    <dgm:pt modelId="{53EE467E-BB76-4A85-B1F4-718665A6711B}" type="sibTrans" cxnId="{9C1DDF85-7E03-43CE-B565-294230523540}">
      <dgm:prSet/>
      <dgm:spPr/>
      <dgm:t>
        <a:bodyPr/>
        <a:lstStyle/>
        <a:p>
          <a:endParaRPr lang="en-US"/>
        </a:p>
      </dgm:t>
    </dgm:pt>
    <dgm:pt modelId="{344A2A6D-B5EA-4499-A2EC-1BB8AC4003D8}" type="pres">
      <dgm:prSet presAssocID="{B9CDB47A-4FEB-4E7D-844D-DF6C3016353E}" presName="Name0" presStyleCnt="0">
        <dgm:presLayoutVars>
          <dgm:dir/>
          <dgm:resizeHandles val="exact"/>
        </dgm:presLayoutVars>
      </dgm:prSet>
      <dgm:spPr/>
    </dgm:pt>
    <dgm:pt modelId="{41F6DEE1-8586-44B8-AF8A-5075F5A2509B}" type="pres">
      <dgm:prSet presAssocID="{62A1F1AC-EC40-4F0B-A971-EF90364EC609}" presName="node" presStyleLbl="node1" presStyleIdx="0" presStyleCnt="5">
        <dgm:presLayoutVars>
          <dgm:bulletEnabled val="1"/>
        </dgm:presLayoutVars>
      </dgm:prSet>
      <dgm:spPr/>
    </dgm:pt>
    <dgm:pt modelId="{E9496E3F-F4FE-41CE-BC56-B49F07EDF2B4}" type="pres">
      <dgm:prSet presAssocID="{ABFCC6E8-071A-4A7F-A05A-98A603F2D671}" presName="sibTrans" presStyleLbl="sibTrans1D1" presStyleIdx="0" presStyleCnt="4"/>
      <dgm:spPr/>
    </dgm:pt>
    <dgm:pt modelId="{9E1276AD-31DE-4146-9F84-0745FEC31B2C}" type="pres">
      <dgm:prSet presAssocID="{ABFCC6E8-071A-4A7F-A05A-98A603F2D671}" presName="connectorText" presStyleLbl="sibTrans1D1" presStyleIdx="0" presStyleCnt="4"/>
      <dgm:spPr/>
    </dgm:pt>
    <dgm:pt modelId="{0295F8FC-1505-4CAE-9442-866F766C62EB}" type="pres">
      <dgm:prSet presAssocID="{1C70A7EF-3D68-4D65-8398-6590BCE9FE15}" presName="node" presStyleLbl="node1" presStyleIdx="1" presStyleCnt="5">
        <dgm:presLayoutVars>
          <dgm:bulletEnabled val="1"/>
        </dgm:presLayoutVars>
      </dgm:prSet>
      <dgm:spPr/>
    </dgm:pt>
    <dgm:pt modelId="{E5BC671A-A17C-4CAE-857C-84BED45B0DA2}" type="pres">
      <dgm:prSet presAssocID="{43108BB4-AF31-40C5-8CD3-CB83D3E71634}" presName="sibTrans" presStyleLbl="sibTrans1D1" presStyleIdx="1" presStyleCnt="4"/>
      <dgm:spPr/>
    </dgm:pt>
    <dgm:pt modelId="{3C7F2B65-8A76-4CA5-B704-A27269B9B011}" type="pres">
      <dgm:prSet presAssocID="{43108BB4-AF31-40C5-8CD3-CB83D3E71634}" presName="connectorText" presStyleLbl="sibTrans1D1" presStyleIdx="1" presStyleCnt="4"/>
      <dgm:spPr/>
    </dgm:pt>
    <dgm:pt modelId="{30204469-A78B-4E6E-9DA3-1CCD6C917D02}" type="pres">
      <dgm:prSet presAssocID="{AB5DBC9A-6EC4-4561-93F3-042ECD6CA9CD}" presName="node" presStyleLbl="node1" presStyleIdx="2" presStyleCnt="5">
        <dgm:presLayoutVars>
          <dgm:bulletEnabled val="1"/>
        </dgm:presLayoutVars>
      </dgm:prSet>
      <dgm:spPr/>
    </dgm:pt>
    <dgm:pt modelId="{F802BDBB-336A-470E-BEDE-3A382EAC392C}" type="pres">
      <dgm:prSet presAssocID="{AC43A681-DF21-4E01-AA43-1C2AC50F74D2}" presName="sibTrans" presStyleLbl="sibTrans1D1" presStyleIdx="2" presStyleCnt="4"/>
      <dgm:spPr/>
    </dgm:pt>
    <dgm:pt modelId="{92B31F5F-F557-4A52-AD9B-54038DAC4249}" type="pres">
      <dgm:prSet presAssocID="{AC43A681-DF21-4E01-AA43-1C2AC50F74D2}" presName="connectorText" presStyleLbl="sibTrans1D1" presStyleIdx="2" presStyleCnt="4"/>
      <dgm:spPr/>
    </dgm:pt>
    <dgm:pt modelId="{7ED97227-89A5-42BB-AF10-DEC162873B13}" type="pres">
      <dgm:prSet presAssocID="{09D42A80-8CCC-4E48-A019-B55EBFCE9EB8}" presName="node" presStyleLbl="node1" presStyleIdx="3" presStyleCnt="5">
        <dgm:presLayoutVars>
          <dgm:bulletEnabled val="1"/>
        </dgm:presLayoutVars>
      </dgm:prSet>
      <dgm:spPr/>
    </dgm:pt>
    <dgm:pt modelId="{7E7786FF-CF53-42B0-9850-623A927C45A3}" type="pres">
      <dgm:prSet presAssocID="{E128DF09-C4CC-4CE6-A861-99B0A657C235}" presName="sibTrans" presStyleLbl="sibTrans1D1" presStyleIdx="3" presStyleCnt="4"/>
      <dgm:spPr/>
    </dgm:pt>
    <dgm:pt modelId="{36098084-A540-4241-98C6-7BA2C7CE0D73}" type="pres">
      <dgm:prSet presAssocID="{E128DF09-C4CC-4CE6-A861-99B0A657C235}" presName="connectorText" presStyleLbl="sibTrans1D1" presStyleIdx="3" presStyleCnt="4"/>
      <dgm:spPr/>
    </dgm:pt>
    <dgm:pt modelId="{53C0AAD3-B375-47C4-B5A5-9A4CBBE69F35}" type="pres">
      <dgm:prSet presAssocID="{DEF49D26-2D99-446A-9C8E-284B4738BD3F}" presName="node" presStyleLbl="node1" presStyleIdx="4" presStyleCnt="5">
        <dgm:presLayoutVars>
          <dgm:bulletEnabled val="1"/>
        </dgm:presLayoutVars>
      </dgm:prSet>
      <dgm:spPr/>
    </dgm:pt>
  </dgm:ptLst>
  <dgm:cxnLst>
    <dgm:cxn modelId="{B716080B-F794-4472-A7AA-42FC280AB25B}" type="presOf" srcId="{ABFCC6E8-071A-4A7F-A05A-98A603F2D671}" destId="{9E1276AD-31DE-4146-9F84-0745FEC31B2C}" srcOrd="1" destOrd="0" presId="urn:microsoft.com/office/officeart/2016/7/layout/RepeatingBendingProcessNew"/>
    <dgm:cxn modelId="{30699611-37B6-4E00-882A-95149F3CB1D7}" type="presOf" srcId="{43108BB4-AF31-40C5-8CD3-CB83D3E71634}" destId="{3C7F2B65-8A76-4CA5-B704-A27269B9B011}" srcOrd="1" destOrd="0" presId="urn:microsoft.com/office/officeart/2016/7/layout/RepeatingBendingProcessNew"/>
    <dgm:cxn modelId="{9941AF2B-F16D-4846-9FDF-DC2587F77D13}" srcId="{B9CDB47A-4FEB-4E7D-844D-DF6C3016353E}" destId="{AB5DBC9A-6EC4-4561-93F3-042ECD6CA9CD}" srcOrd="2" destOrd="0" parTransId="{ED9DD216-59F6-4CAE-8A5C-011A2498795C}" sibTransId="{AC43A681-DF21-4E01-AA43-1C2AC50F74D2}"/>
    <dgm:cxn modelId="{E0752C2F-CE42-4B14-A627-9925163EFE20}" type="presOf" srcId="{1C70A7EF-3D68-4D65-8398-6590BCE9FE15}" destId="{0295F8FC-1505-4CAE-9442-866F766C62EB}" srcOrd="0" destOrd="0" presId="urn:microsoft.com/office/officeart/2016/7/layout/RepeatingBendingProcessNew"/>
    <dgm:cxn modelId="{E0167C43-104B-419C-8C73-8A33C7F48C49}" type="presOf" srcId="{DEF49D26-2D99-446A-9C8E-284B4738BD3F}" destId="{53C0AAD3-B375-47C4-B5A5-9A4CBBE69F35}" srcOrd="0" destOrd="0" presId="urn:microsoft.com/office/officeart/2016/7/layout/RepeatingBendingProcessNew"/>
    <dgm:cxn modelId="{5DA23546-2D95-4B96-88CE-310C847348FA}" srcId="{B9CDB47A-4FEB-4E7D-844D-DF6C3016353E}" destId="{62A1F1AC-EC40-4F0B-A971-EF90364EC609}" srcOrd="0" destOrd="0" parTransId="{4DD84804-EE5A-46DA-B511-1509D2B9A781}" sibTransId="{ABFCC6E8-071A-4A7F-A05A-98A603F2D671}"/>
    <dgm:cxn modelId="{F0E10D4D-C867-4953-B042-22BBA4C77EA9}" type="presOf" srcId="{AC43A681-DF21-4E01-AA43-1C2AC50F74D2}" destId="{92B31F5F-F557-4A52-AD9B-54038DAC4249}" srcOrd="1" destOrd="0" presId="urn:microsoft.com/office/officeart/2016/7/layout/RepeatingBendingProcessNew"/>
    <dgm:cxn modelId="{D839B16E-4968-46B0-A018-0811A2D39E2D}" type="presOf" srcId="{E128DF09-C4CC-4CE6-A861-99B0A657C235}" destId="{36098084-A540-4241-98C6-7BA2C7CE0D73}" srcOrd="1" destOrd="0" presId="urn:microsoft.com/office/officeart/2016/7/layout/RepeatingBendingProcessNew"/>
    <dgm:cxn modelId="{4430C671-DB59-4FC5-91FA-C1FEEEA712DE}" srcId="{B9CDB47A-4FEB-4E7D-844D-DF6C3016353E}" destId="{09D42A80-8CCC-4E48-A019-B55EBFCE9EB8}" srcOrd="3" destOrd="0" parTransId="{16802242-7DB9-4ABC-BE52-26B96BC7216C}" sibTransId="{E128DF09-C4CC-4CE6-A861-99B0A657C235}"/>
    <dgm:cxn modelId="{3C3E3E59-C4D2-4C72-A68D-95A8D092D1EF}" srcId="{B9CDB47A-4FEB-4E7D-844D-DF6C3016353E}" destId="{1C70A7EF-3D68-4D65-8398-6590BCE9FE15}" srcOrd="1" destOrd="0" parTransId="{421DDB7F-6D9D-4873-84DB-34E3D945E405}" sibTransId="{43108BB4-AF31-40C5-8CD3-CB83D3E71634}"/>
    <dgm:cxn modelId="{12006982-9B90-40B0-9E3B-29B4A9556F53}" type="presOf" srcId="{AB5DBC9A-6EC4-4561-93F3-042ECD6CA9CD}" destId="{30204469-A78B-4E6E-9DA3-1CCD6C917D02}" srcOrd="0" destOrd="0" presId="urn:microsoft.com/office/officeart/2016/7/layout/RepeatingBendingProcessNew"/>
    <dgm:cxn modelId="{EA346982-D717-4DDF-9B09-0BB331399326}" type="presOf" srcId="{AC43A681-DF21-4E01-AA43-1C2AC50F74D2}" destId="{F802BDBB-336A-470E-BEDE-3A382EAC392C}" srcOrd="0" destOrd="0" presId="urn:microsoft.com/office/officeart/2016/7/layout/RepeatingBendingProcessNew"/>
    <dgm:cxn modelId="{9C1DDF85-7E03-43CE-B565-294230523540}" srcId="{B9CDB47A-4FEB-4E7D-844D-DF6C3016353E}" destId="{DEF49D26-2D99-446A-9C8E-284B4738BD3F}" srcOrd="4" destOrd="0" parTransId="{802B3DE4-997A-43C1-A7FA-C855AFF59884}" sibTransId="{53EE467E-BB76-4A85-B1F4-718665A6711B}"/>
    <dgm:cxn modelId="{D72EA2A1-C889-44CD-958F-5BF342803566}" type="presOf" srcId="{43108BB4-AF31-40C5-8CD3-CB83D3E71634}" destId="{E5BC671A-A17C-4CAE-857C-84BED45B0DA2}" srcOrd="0" destOrd="0" presId="urn:microsoft.com/office/officeart/2016/7/layout/RepeatingBendingProcessNew"/>
    <dgm:cxn modelId="{CC937AB0-0C20-4845-B156-93D72F706300}" type="presOf" srcId="{09D42A80-8CCC-4E48-A019-B55EBFCE9EB8}" destId="{7ED97227-89A5-42BB-AF10-DEC162873B13}" srcOrd="0" destOrd="0" presId="urn:microsoft.com/office/officeart/2016/7/layout/RepeatingBendingProcessNew"/>
    <dgm:cxn modelId="{324DB2BB-490B-45C4-86DF-9FFB54279AC8}" type="presOf" srcId="{ABFCC6E8-071A-4A7F-A05A-98A603F2D671}" destId="{E9496E3F-F4FE-41CE-BC56-B49F07EDF2B4}" srcOrd="0" destOrd="0" presId="urn:microsoft.com/office/officeart/2016/7/layout/RepeatingBendingProcessNew"/>
    <dgm:cxn modelId="{253D26BF-9C10-4888-B2FF-05BF4CB7EE59}" type="presOf" srcId="{E128DF09-C4CC-4CE6-A861-99B0A657C235}" destId="{7E7786FF-CF53-42B0-9850-623A927C45A3}" srcOrd="0" destOrd="0" presId="urn:microsoft.com/office/officeart/2016/7/layout/RepeatingBendingProcessNew"/>
    <dgm:cxn modelId="{FFF752E3-A171-4000-92EE-97D428E1951C}" type="presOf" srcId="{B9CDB47A-4FEB-4E7D-844D-DF6C3016353E}" destId="{344A2A6D-B5EA-4499-A2EC-1BB8AC4003D8}" srcOrd="0" destOrd="0" presId="urn:microsoft.com/office/officeart/2016/7/layout/RepeatingBendingProcessNew"/>
    <dgm:cxn modelId="{1F09AEF1-C3DF-4385-BB05-45BAFDC5FF27}" type="presOf" srcId="{62A1F1AC-EC40-4F0B-A971-EF90364EC609}" destId="{41F6DEE1-8586-44B8-AF8A-5075F5A2509B}" srcOrd="0" destOrd="0" presId="urn:microsoft.com/office/officeart/2016/7/layout/RepeatingBendingProcessNew"/>
    <dgm:cxn modelId="{41C96F5B-A101-47B7-A43C-9C72C44828BB}" type="presParOf" srcId="{344A2A6D-B5EA-4499-A2EC-1BB8AC4003D8}" destId="{41F6DEE1-8586-44B8-AF8A-5075F5A2509B}" srcOrd="0" destOrd="0" presId="urn:microsoft.com/office/officeart/2016/7/layout/RepeatingBendingProcessNew"/>
    <dgm:cxn modelId="{0A460BC8-10D4-430F-B1B8-7585241A27E2}" type="presParOf" srcId="{344A2A6D-B5EA-4499-A2EC-1BB8AC4003D8}" destId="{E9496E3F-F4FE-41CE-BC56-B49F07EDF2B4}" srcOrd="1" destOrd="0" presId="urn:microsoft.com/office/officeart/2016/7/layout/RepeatingBendingProcessNew"/>
    <dgm:cxn modelId="{804A1687-166C-44FA-A53A-B1EC96518942}" type="presParOf" srcId="{E9496E3F-F4FE-41CE-BC56-B49F07EDF2B4}" destId="{9E1276AD-31DE-4146-9F84-0745FEC31B2C}" srcOrd="0" destOrd="0" presId="urn:microsoft.com/office/officeart/2016/7/layout/RepeatingBendingProcessNew"/>
    <dgm:cxn modelId="{DAC8143B-07F2-42F3-94DF-FCC0FE0E4FB1}" type="presParOf" srcId="{344A2A6D-B5EA-4499-A2EC-1BB8AC4003D8}" destId="{0295F8FC-1505-4CAE-9442-866F766C62EB}" srcOrd="2" destOrd="0" presId="urn:microsoft.com/office/officeart/2016/7/layout/RepeatingBendingProcessNew"/>
    <dgm:cxn modelId="{179AE96D-4288-46AD-A445-1544B7882134}" type="presParOf" srcId="{344A2A6D-B5EA-4499-A2EC-1BB8AC4003D8}" destId="{E5BC671A-A17C-4CAE-857C-84BED45B0DA2}" srcOrd="3" destOrd="0" presId="urn:microsoft.com/office/officeart/2016/7/layout/RepeatingBendingProcessNew"/>
    <dgm:cxn modelId="{2E45165B-7F14-4FE5-8202-090DED7B16B4}" type="presParOf" srcId="{E5BC671A-A17C-4CAE-857C-84BED45B0DA2}" destId="{3C7F2B65-8A76-4CA5-B704-A27269B9B011}" srcOrd="0" destOrd="0" presId="urn:microsoft.com/office/officeart/2016/7/layout/RepeatingBendingProcessNew"/>
    <dgm:cxn modelId="{16D7439C-057E-4789-917D-5772C5DF7A36}" type="presParOf" srcId="{344A2A6D-B5EA-4499-A2EC-1BB8AC4003D8}" destId="{30204469-A78B-4E6E-9DA3-1CCD6C917D02}" srcOrd="4" destOrd="0" presId="urn:microsoft.com/office/officeart/2016/7/layout/RepeatingBendingProcessNew"/>
    <dgm:cxn modelId="{4434D453-6BDA-46BA-8CFC-C10BB3329AB9}" type="presParOf" srcId="{344A2A6D-B5EA-4499-A2EC-1BB8AC4003D8}" destId="{F802BDBB-336A-470E-BEDE-3A382EAC392C}" srcOrd="5" destOrd="0" presId="urn:microsoft.com/office/officeart/2016/7/layout/RepeatingBendingProcessNew"/>
    <dgm:cxn modelId="{B0068B09-6308-4C30-858C-73B886967D0F}" type="presParOf" srcId="{F802BDBB-336A-470E-BEDE-3A382EAC392C}" destId="{92B31F5F-F557-4A52-AD9B-54038DAC4249}" srcOrd="0" destOrd="0" presId="urn:microsoft.com/office/officeart/2016/7/layout/RepeatingBendingProcessNew"/>
    <dgm:cxn modelId="{A469E12D-217B-4584-B65B-EB59F4AB3539}" type="presParOf" srcId="{344A2A6D-B5EA-4499-A2EC-1BB8AC4003D8}" destId="{7ED97227-89A5-42BB-AF10-DEC162873B13}" srcOrd="6" destOrd="0" presId="urn:microsoft.com/office/officeart/2016/7/layout/RepeatingBendingProcessNew"/>
    <dgm:cxn modelId="{7E8AAC80-A7AF-495A-9555-A4181DD8A92A}" type="presParOf" srcId="{344A2A6D-B5EA-4499-A2EC-1BB8AC4003D8}" destId="{7E7786FF-CF53-42B0-9850-623A927C45A3}" srcOrd="7" destOrd="0" presId="urn:microsoft.com/office/officeart/2016/7/layout/RepeatingBendingProcessNew"/>
    <dgm:cxn modelId="{1CDEC2DD-4C58-4A94-9171-A660EA051CDB}" type="presParOf" srcId="{7E7786FF-CF53-42B0-9850-623A927C45A3}" destId="{36098084-A540-4241-98C6-7BA2C7CE0D73}" srcOrd="0" destOrd="0" presId="urn:microsoft.com/office/officeart/2016/7/layout/RepeatingBendingProcessNew"/>
    <dgm:cxn modelId="{B3EB2E4E-ACAA-47D4-8F08-B192AC208DA8}" type="presParOf" srcId="{344A2A6D-B5EA-4499-A2EC-1BB8AC4003D8}" destId="{53C0AAD3-B375-47C4-B5A5-9A4CBBE69F35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65681F-1FF3-41CA-9591-B0EC04B244D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AE046C4E-09F9-4F6D-93C8-B84D58FFCBA5}">
      <dgm:prSet custT="1"/>
      <dgm:spPr/>
      <dgm:t>
        <a:bodyPr/>
        <a:lstStyle/>
        <a:p>
          <a:r>
            <a:rPr lang="en-US" sz="1400" b="0" i="0"/>
            <a:t>Item 1: Preprocessed dataset ensuring balanced features representation.</a:t>
          </a:r>
          <a:endParaRPr lang="en-US" sz="1400"/>
        </a:p>
      </dgm:t>
    </dgm:pt>
    <dgm:pt modelId="{8D1C6772-8CC3-441A-9E6C-8459C8D00287}" type="parTrans" cxnId="{C829C363-6FFC-4F9D-AE85-45E6E1780FC9}">
      <dgm:prSet/>
      <dgm:spPr/>
      <dgm:t>
        <a:bodyPr/>
        <a:lstStyle/>
        <a:p>
          <a:endParaRPr lang="en-US"/>
        </a:p>
      </dgm:t>
    </dgm:pt>
    <dgm:pt modelId="{07B4097D-D555-413E-866A-975D276FF758}" type="sibTrans" cxnId="{C829C363-6FFC-4F9D-AE85-45E6E1780FC9}">
      <dgm:prSet/>
      <dgm:spPr/>
      <dgm:t>
        <a:bodyPr/>
        <a:lstStyle/>
        <a:p>
          <a:endParaRPr lang="en-US"/>
        </a:p>
      </dgm:t>
    </dgm:pt>
    <dgm:pt modelId="{FD214ED9-5598-4AFD-9C4C-F22C22C615C3}">
      <dgm:prSet custT="1"/>
      <dgm:spPr/>
      <dgm:t>
        <a:bodyPr/>
        <a:lstStyle/>
        <a:p>
          <a:r>
            <a:rPr lang="en-US" sz="1400" b="0" i="0"/>
            <a:t>Item 2: Evaluation report detailing the performance of the baseline model, including insights from the confusion matrix analysis.</a:t>
          </a:r>
          <a:endParaRPr lang="en-US" sz="1400"/>
        </a:p>
      </dgm:t>
    </dgm:pt>
    <dgm:pt modelId="{8604C379-ADA1-44AC-9C58-A588242169AF}" type="parTrans" cxnId="{1760E80B-715B-4D6B-9ABF-A17613AA94FD}">
      <dgm:prSet/>
      <dgm:spPr/>
      <dgm:t>
        <a:bodyPr/>
        <a:lstStyle/>
        <a:p>
          <a:endParaRPr lang="en-US"/>
        </a:p>
      </dgm:t>
    </dgm:pt>
    <dgm:pt modelId="{255B7939-DA97-4193-87A6-5BC6FAD10A8D}" type="sibTrans" cxnId="{1760E80B-715B-4D6B-9ABF-A17613AA94FD}">
      <dgm:prSet/>
      <dgm:spPr/>
      <dgm:t>
        <a:bodyPr/>
        <a:lstStyle/>
        <a:p>
          <a:endParaRPr lang="en-US"/>
        </a:p>
      </dgm:t>
    </dgm:pt>
    <dgm:pt modelId="{6CB81344-3989-44BB-9A69-0627939C8ADE}">
      <dgm:prSet custT="1"/>
      <dgm:spPr/>
      <dgm:t>
        <a:bodyPr/>
        <a:lstStyle/>
        <a:p>
          <a:r>
            <a:rPr lang="en-US" sz="1400" b="0" i="0"/>
            <a:t>Item 3: Trained deep learning models, incorporating custom text vectorization and embedding layers.</a:t>
          </a:r>
          <a:endParaRPr lang="en-US" sz="1400"/>
        </a:p>
      </dgm:t>
    </dgm:pt>
    <dgm:pt modelId="{EB3FF3E3-6D49-47B7-BCA1-0C7BE1E216C8}" type="parTrans" cxnId="{7005258D-8FB2-4787-B292-206BECFC7C0F}">
      <dgm:prSet/>
      <dgm:spPr/>
      <dgm:t>
        <a:bodyPr/>
        <a:lstStyle/>
        <a:p>
          <a:endParaRPr lang="en-US"/>
        </a:p>
      </dgm:t>
    </dgm:pt>
    <dgm:pt modelId="{E138000F-FF5E-40AF-989F-360A733C668E}" type="sibTrans" cxnId="{7005258D-8FB2-4787-B292-206BECFC7C0F}">
      <dgm:prSet/>
      <dgm:spPr/>
      <dgm:t>
        <a:bodyPr/>
        <a:lstStyle/>
        <a:p>
          <a:endParaRPr lang="en-US"/>
        </a:p>
      </dgm:t>
    </dgm:pt>
    <dgm:pt modelId="{5BC82AA7-2B6B-4439-9C89-2242E0337BB6}">
      <dgm:prSet custT="1"/>
      <dgm:spPr/>
      <dgm:t>
        <a:bodyPr/>
        <a:lstStyle/>
        <a:p>
          <a:r>
            <a:rPr lang="en-US" sz="1400" b="0" i="0"/>
            <a:t>Item 4: Comprehensive evaluation metrics for each model, encompassing accuracy, precision, recall, and F1-score.</a:t>
          </a:r>
          <a:endParaRPr lang="en-US" sz="1400"/>
        </a:p>
      </dgm:t>
    </dgm:pt>
    <dgm:pt modelId="{690C33CD-25C9-42E4-9A20-17938613F433}" type="parTrans" cxnId="{EA5CC215-C7B0-458F-9EAF-71A85BF77B09}">
      <dgm:prSet/>
      <dgm:spPr/>
      <dgm:t>
        <a:bodyPr/>
        <a:lstStyle/>
        <a:p>
          <a:endParaRPr lang="en-US"/>
        </a:p>
      </dgm:t>
    </dgm:pt>
    <dgm:pt modelId="{0BCADB55-5ECA-4012-BB6C-2620D699F6DF}" type="sibTrans" cxnId="{EA5CC215-C7B0-458F-9EAF-71A85BF77B09}">
      <dgm:prSet/>
      <dgm:spPr/>
      <dgm:t>
        <a:bodyPr/>
        <a:lstStyle/>
        <a:p>
          <a:endParaRPr lang="en-US"/>
        </a:p>
      </dgm:t>
    </dgm:pt>
    <dgm:pt modelId="{FA31D89E-6B7E-4FAC-99CA-141396D246C1}">
      <dgm:prSet custT="1"/>
      <dgm:spPr/>
      <dgm:t>
        <a:bodyPr/>
        <a:lstStyle/>
        <a:p>
          <a:r>
            <a:rPr lang="en-US" sz="1400" b="0" i="0" dirty="0"/>
            <a:t>Relevance: These deliverables are pivotal in fulfilling the project objectives by offering insights into the effectiveness of different models for SMS spam detection.</a:t>
          </a:r>
          <a:endParaRPr lang="en-US" sz="1400" dirty="0"/>
        </a:p>
      </dgm:t>
    </dgm:pt>
    <dgm:pt modelId="{CBBFDF8C-0104-4652-8380-0D3BF6172B26}" type="parTrans" cxnId="{738761AA-C482-4D05-B6AE-1152ADE5CAFA}">
      <dgm:prSet/>
      <dgm:spPr/>
      <dgm:t>
        <a:bodyPr/>
        <a:lstStyle/>
        <a:p>
          <a:endParaRPr lang="en-US"/>
        </a:p>
      </dgm:t>
    </dgm:pt>
    <dgm:pt modelId="{3278C761-9E4D-4EE0-954E-E65FE6026D6D}" type="sibTrans" cxnId="{738761AA-C482-4D05-B6AE-1152ADE5CAFA}">
      <dgm:prSet/>
      <dgm:spPr/>
      <dgm:t>
        <a:bodyPr/>
        <a:lstStyle/>
        <a:p>
          <a:endParaRPr lang="en-US"/>
        </a:p>
      </dgm:t>
    </dgm:pt>
    <dgm:pt modelId="{EA3CE883-7539-46AF-9333-01FE34326A5D}" type="pres">
      <dgm:prSet presAssocID="{2565681F-1FF3-41CA-9591-B0EC04B244D5}" presName="root" presStyleCnt="0">
        <dgm:presLayoutVars>
          <dgm:dir/>
          <dgm:resizeHandles val="exact"/>
        </dgm:presLayoutVars>
      </dgm:prSet>
      <dgm:spPr/>
    </dgm:pt>
    <dgm:pt modelId="{2C4B66A6-34A8-4C5A-95CF-59300626F45F}" type="pres">
      <dgm:prSet presAssocID="{2565681F-1FF3-41CA-9591-B0EC04B244D5}" presName="container" presStyleCnt="0">
        <dgm:presLayoutVars>
          <dgm:dir/>
          <dgm:resizeHandles val="exact"/>
        </dgm:presLayoutVars>
      </dgm:prSet>
      <dgm:spPr/>
    </dgm:pt>
    <dgm:pt modelId="{CC2BD87A-5A02-4D32-8615-9FEAA8231AC5}" type="pres">
      <dgm:prSet presAssocID="{AE046C4E-09F9-4F6D-93C8-B84D58FFCBA5}" presName="compNode" presStyleCnt="0"/>
      <dgm:spPr/>
    </dgm:pt>
    <dgm:pt modelId="{72BCD671-CA68-49DC-962E-85B4996792E3}" type="pres">
      <dgm:prSet presAssocID="{AE046C4E-09F9-4F6D-93C8-B84D58FFCBA5}" presName="iconBgRect" presStyleLbl="bgShp" presStyleIdx="0" presStyleCnt="5"/>
      <dgm:spPr/>
    </dgm:pt>
    <dgm:pt modelId="{FB0BA3B8-B04E-46EB-8FF3-2E4CD024F32F}" type="pres">
      <dgm:prSet presAssocID="{AE046C4E-09F9-4F6D-93C8-B84D58FFCBA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FE42C07-09AE-49A7-B23F-39BE8676BA73}" type="pres">
      <dgm:prSet presAssocID="{AE046C4E-09F9-4F6D-93C8-B84D58FFCBA5}" presName="spaceRect" presStyleCnt="0"/>
      <dgm:spPr/>
    </dgm:pt>
    <dgm:pt modelId="{DA538192-445B-4F03-AAEA-CFDA1314D09A}" type="pres">
      <dgm:prSet presAssocID="{AE046C4E-09F9-4F6D-93C8-B84D58FFCBA5}" presName="textRect" presStyleLbl="revTx" presStyleIdx="0" presStyleCnt="5">
        <dgm:presLayoutVars>
          <dgm:chMax val="1"/>
          <dgm:chPref val="1"/>
        </dgm:presLayoutVars>
      </dgm:prSet>
      <dgm:spPr/>
    </dgm:pt>
    <dgm:pt modelId="{12D83BE2-6F90-44A1-8FB3-D55528042C29}" type="pres">
      <dgm:prSet presAssocID="{07B4097D-D555-413E-866A-975D276FF758}" presName="sibTrans" presStyleLbl="sibTrans2D1" presStyleIdx="0" presStyleCnt="0"/>
      <dgm:spPr/>
    </dgm:pt>
    <dgm:pt modelId="{95E9C667-C5BD-432D-AA82-8DCAECCF796F}" type="pres">
      <dgm:prSet presAssocID="{FD214ED9-5598-4AFD-9C4C-F22C22C615C3}" presName="compNode" presStyleCnt="0"/>
      <dgm:spPr/>
    </dgm:pt>
    <dgm:pt modelId="{24C30663-F62F-4592-AEC0-7CA763318B4A}" type="pres">
      <dgm:prSet presAssocID="{FD214ED9-5598-4AFD-9C4C-F22C22C615C3}" presName="iconBgRect" presStyleLbl="bgShp" presStyleIdx="1" presStyleCnt="5"/>
      <dgm:spPr/>
    </dgm:pt>
    <dgm:pt modelId="{5BA024FA-7C4B-4B8A-81CC-D231EAA98344}" type="pres">
      <dgm:prSet presAssocID="{FD214ED9-5598-4AFD-9C4C-F22C22C615C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AB84837D-F57F-49A6-A865-71AF1C9ED584}" type="pres">
      <dgm:prSet presAssocID="{FD214ED9-5598-4AFD-9C4C-F22C22C615C3}" presName="spaceRect" presStyleCnt="0"/>
      <dgm:spPr/>
    </dgm:pt>
    <dgm:pt modelId="{DE3A7920-EEBE-4624-9BDC-C68C848E7FEF}" type="pres">
      <dgm:prSet presAssocID="{FD214ED9-5598-4AFD-9C4C-F22C22C615C3}" presName="textRect" presStyleLbl="revTx" presStyleIdx="1" presStyleCnt="5">
        <dgm:presLayoutVars>
          <dgm:chMax val="1"/>
          <dgm:chPref val="1"/>
        </dgm:presLayoutVars>
      </dgm:prSet>
      <dgm:spPr/>
    </dgm:pt>
    <dgm:pt modelId="{2D49AD82-70E1-4250-A8CC-C4F5F39552CB}" type="pres">
      <dgm:prSet presAssocID="{255B7939-DA97-4193-87A6-5BC6FAD10A8D}" presName="sibTrans" presStyleLbl="sibTrans2D1" presStyleIdx="0" presStyleCnt="0"/>
      <dgm:spPr/>
    </dgm:pt>
    <dgm:pt modelId="{40DF1A7C-5260-4044-BFC1-C9023A337193}" type="pres">
      <dgm:prSet presAssocID="{6CB81344-3989-44BB-9A69-0627939C8ADE}" presName="compNode" presStyleCnt="0"/>
      <dgm:spPr/>
    </dgm:pt>
    <dgm:pt modelId="{B876AB1C-0DCE-4E97-A09B-58E767E8163E}" type="pres">
      <dgm:prSet presAssocID="{6CB81344-3989-44BB-9A69-0627939C8ADE}" presName="iconBgRect" presStyleLbl="bgShp" presStyleIdx="2" presStyleCnt="5"/>
      <dgm:spPr/>
    </dgm:pt>
    <dgm:pt modelId="{98CF0B74-AAC7-44D4-B881-C873AAF8ED6F}" type="pres">
      <dgm:prSet presAssocID="{6CB81344-3989-44BB-9A69-0627939C8AD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A68B43A-1F87-4D97-A6EC-95506889AA39}" type="pres">
      <dgm:prSet presAssocID="{6CB81344-3989-44BB-9A69-0627939C8ADE}" presName="spaceRect" presStyleCnt="0"/>
      <dgm:spPr/>
    </dgm:pt>
    <dgm:pt modelId="{2D17EAEF-FB7F-46A4-A6AA-448572D02EB2}" type="pres">
      <dgm:prSet presAssocID="{6CB81344-3989-44BB-9A69-0627939C8ADE}" presName="textRect" presStyleLbl="revTx" presStyleIdx="2" presStyleCnt="5">
        <dgm:presLayoutVars>
          <dgm:chMax val="1"/>
          <dgm:chPref val="1"/>
        </dgm:presLayoutVars>
      </dgm:prSet>
      <dgm:spPr/>
    </dgm:pt>
    <dgm:pt modelId="{C239E491-D23A-4CE9-90D9-EB7CCA68D3CF}" type="pres">
      <dgm:prSet presAssocID="{E138000F-FF5E-40AF-989F-360A733C668E}" presName="sibTrans" presStyleLbl="sibTrans2D1" presStyleIdx="0" presStyleCnt="0"/>
      <dgm:spPr/>
    </dgm:pt>
    <dgm:pt modelId="{898E1E30-492B-4AFA-B709-08E0BF9D135A}" type="pres">
      <dgm:prSet presAssocID="{5BC82AA7-2B6B-4439-9C89-2242E0337BB6}" presName="compNode" presStyleCnt="0"/>
      <dgm:spPr/>
    </dgm:pt>
    <dgm:pt modelId="{96835F9D-FA73-44BA-8C22-BC78CB4DB5A2}" type="pres">
      <dgm:prSet presAssocID="{5BC82AA7-2B6B-4439-9C89-2242E0337BB6}" presName="iconBgRect" presStyleLbl="bgShp" presStyleIdx="3" presStyleCnt="5"/>
      <dgm:spPr/>
    </dgm:pt>
    <dgm:pt modelId="{AA44D950-C73B-4FF0-8079-C92B5C5751AB}" type="pres">
      <dgm:prSet presAssocID="{5BC82AA7-2B6B-4439-9C89-2242E0337BB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86F987C6-1848-453E-97DC-44DEEF36F4B7}" type="pres">
      <dgm:prSet presAssocID="{5BC82AA7-2B6B-4439-9C89-2242E0337BB6}" presName="spaceRect" presStyleCnt="0"/>
      <dgm:spPr/>
    </dgm:pt>
    <dgm:pt modelId="{F5F68369-D5AA-4348-A606-0C90B7F79525}" type="pres">
      <dgm:prSet presAssocID="{5BC82AA7-2B6B-4439-9C89-2242E0337BB6}" presName="textRect" presStyleLbl="revTx" presStyleIdx="3" presStyleCnt="5">
        <dgm:presLayoutVars>
          <dgm:chMax val="1"/>
          <dgm:chPref val="1"/>
        </dgm:presLayoutVars>
      </dgm:prSet>
      <dgm:spPr/>
    </dgm:pt>
    <dgm:pt modelId="{921839A7-DFAF-401B-80C4-2C80EB2E4E0B}" type="pres">
      <dgm:prSet presAssocID="{0BCADB55-5ECA-4012-BB6C-2620D699F6DF}" presName="sibTrans" presStyleLbl="sibTrans2D1" presStyleIdx="0" presStyleCnt="0"/>
      <dgm:spPr/>
    </dgm:pt>
    <dgm:pt modelId="{06DFB28C-6D84-45DA-8E75-05E8E356017E}" type="pres">
      <dgm:prSet presAssocID="{FA31D89E-6B7E-4FAC-99CA-141396D246C1}" presName="compNode" presStyleCnt="0"/>
      <dgm:spPr/>
    </dgm:pt>
    <dgm:pt modelId="{01BBE838-D9FB-4F7A-B217-4110327F0011}" type="pres">
      <dgm:prSet presAssocID="{FA31D89E-6B7E-4FAC-99CA-141396D246C1}" presName="iconBgRect" presStyleLbl="bgShp" presStyleIdx="4" presStyleCnt="5"/>
      <dgm:spPr/>
    </dgm:pt>
    <dgm:pt modelId="{136348F6-EB57-498E-BEBD-113039D6EB9F}" type="pres">
      <dgm:prSet presAssocID="{FA31D89E-6B7E-4FAC-99CA-141396D246C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2AE5D48-07B0-4124-BA9E-5B3F626185E8}" type="pres">
      <dgm:prSet presAssocID="{FA31D89E-6B7E-4FAC-99CA-141396D246C1}" presName="spaceRect" presStyleCnt="0"/>
      <dgm:spPr/>
    </dgm:pt>
    <dgm:pt modelId="{D1754C60-FFBA-461D-A696-1D5255F426CB}" type="pres">
      <dgm:prSet presAssocID="{FA31D89E-6B7E-4FAC-99CA-141396D246C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75C5808-89A0-4480-87FE-9EE4C483F520}" type="presOf" srcId="{6CB81344-3989-44BB-9A69-0627939C8ADE}" destId="{2D17EAEF-FB7F-46A4-A6AA-448572D02EB2}" srcOrd="0" destOrd="0" presId="urn:microsoft.com/office/officeart/2018/2/layout/IconCircleList"/>
    <dgm:cxn modelId="{1760E80B-715B-4D6B-9ABF-A17613AA94FD}" srcId="{2565681F-1FF3-41CA-9591-B0EC04B244D5}" destId="{FD214ED9-5598-4AFD-9C4C-F22C22C615C3}" srcOrd="1" destOrd="0" parTransId="{8604C379-ADA1-44AC-9C58-A588242169AF}" sibTransId="{255B7939-DA97-4193-87A6-5BC6FAD10A8D}"/>
    <dgm:cxn modelId="{9169C912-49D6-4BF2-8E95-DF972D0614FA}" type="presOf" srcId="{5BC82AA7-2B6B-4439-9C89-2242E0337BB6}" destId="{F5F68369-D5AA-4348-A606-0C90B7F79525}" srcOrd="0" destOrd="0" presId="urn:microsoft.com/office/officeart/2018/2/layout/IconCircleList"/>
    <dgm:cxn modelId="{EA5CC215-C7B0-458F-9EAF-71A85BF77B09}" srcId="{2565681F-1FF3-41CA-9591-B0EC04B244D5}" destId="{5BC82AA7-2B6B-4439-9C89-2242E0337BB6}" srcOrd="3" destOrd="0" parTransId="{690C33CD-25C9-42E4-9A20-17938613F433}" sibTransId="{0BCADB55-5ECA-4012-BB6C-2620D699F6DF}"/>
    <dgm:cxn modelId="{C3FF201C-53F0-4C56-947D-CF0B62761A04}" type="presOf" srcId="{255B7939-DA97-4193-87A6-5BC6FAD10A8D}" destId="{2D49AD82-70E1-4250-A8CC-C4F5F39552CB}" srcOrd="0" destOrd="0" presId="urn:microsoft.com/office/officeart/2018/2/layout/IconCircleList"/>
    <dgm:cxn modelId="{0EDC4028-E9A4-4384-946E-56004B1154C6}" type="presOf" srcId="{FD214ED9-5598-4AFD-9C4C-F22C22C615C3}" destId="{DE3A7920-EEBE-4624-9BDC-C68C848E7FEF}" srcOrd="0" destOrd="0" presId="urn:microsoft.com/office/officeart/2018/2/layout/IconCircleList"/>
    <dgm:cxn modelId="{BB92785D-DBF0-4C16-BD8D-B0CD012E9A1A}" type="presOf" srcId="{AE046C4E-09F9-4F6D-93C8-B84D58FFCBA5}" destId="{DA538192-445B-4F03-AAEA-CFDA1314D09A}" srcOrd="0" destOrd="0" presId="urn:microsoft.com/office/officeart/2018/2/layout/IconCircleList"/>
    <dgm:cxn modelId="{C829C363-6FFC-4F9D-AE85-45E6E1780FC9}" srcId="{2565681F-1FF3-41CA-9591-B0EC04B244D5}" destId="{AE046C4E-09F9-4F6D-93C8-B84D58FFCBA5}" srcOrd="0" destOrd="0" parTransId="{8D1C6772-8CC3-441A-9E6C-8459C8D00287}" sibTransId="{07B4097D-D555-413E-866A-975D276FF758}"/>
    <dgm:cxn modelId="{9D244F71-C725-41D6-AA05-A82780F1406D}" type="presOf" srcId="{0BCADB55-5ECA-4012-BB6C-2620D699F6DF}" destId="{921839A7-DFAF-401B-80C4-2C80EB2E4E0B}" srcOrd="0" destOrd="0" presId="urn:microsoft.com/office/officeart/2018/2/layout/IconCircleList"/>
    <dgm:cxn modelId="{921C7980-93E3-4B17-ACDE-A5C112E85C76}" type="presOf" srcId="{2565681F-1FF3-41CA-9591-B0EC04B244D5}" destId="{EA3CE883-7539-46AF-9333-01FE34326A5D}" srcOrd="0" destOrd="0" presId="urn:microsoft.com/office/officeart/2018/2/layout/IconCircleList"/>
    <dgm:cxn modelId="{F4D82582-09F1-40D2-820B-B75E065B0025}" type="presOf" srcId="{E138000F-FF5E-40AF-989F-360A733C668E}" destId="{C239E491-D23A-4CE9-90D9-EB7CCA68D3CF}" srcOrd="0" destOrd="0" presId="urn:microsoft.com/office/officeart/2018/2/layout/IconCircleList"/>
    <dgm:cxn modelId="{7B389F84-1295-411D-A8CF-2147BAF4D212}" type="presOf" srcId="{FA31D89E-6B7E-4FAC-99CA-141396D246C1}" destId="{D1754C60-FFBA-461D-A696-1D5255F426CB}" srcOrd="0" destOrd="0" presId="urn:microsoft.com/office/officeart/2018/2/layout/IconCircleList"/>
    <dgm:cxn modelId="{7005258D-8FB2-4787-B292-206BECFC7C0F}" srcId="{2565681F-1FF3-41CA-9591-B0EC04B244D5}" destId="{6CB81344-3989-44BB-9A69-0627939C8ADE}" srcOrd="2" destOrd="0" parTransId="{EB3FF3E3-6D49-47B7-BCA1-0C7BE1E216C8}" sibTransId="{E138000F-FF5E-40AF-989F-360A733C668E}"/>
    <dgm:cxn modelId="{738761AA-C482-4D05-B6AE-1152ADE5CAFA}" srcId="{2565681F-1FF3-41CA-9591-B0EC04B244D5}" destId="{FA31D89E-6B7E-4FAC-99CA-141396D246C1}" srcOrd="4" destOrd="0" parTransId="{CBBFDF8C-0104-4652-8380-0D3BF6172B26}" sibTransId="{3278C761-9E4D-4EE0-954E-E65FE6026D6D}"/>
    <dgm:cxn modelId="{CD513FFA-A8CB-4324-ABDD-06F51240A298}" type="presOf" srcId="{07B4097D-D555-413E-866A-975D276FF758}" destId="{12D83BE2-6F90-44A1-8FB3-D55528042C29}" srcOrd="0" destOrd="0" presId="urn:microsoft.com/office/officeart/2018/2/layout/IconCircleList"/>
    <dgm:cxn modelId="{0FAF5678-4CE3-4281-AD62-DB1B7B2CA335}" type="presParOf" srcId="{EA3CE883-7539-46AF-9333-01FE34326A5D}" destId="{2C4B66A6-34A8-4C5A-95CF-59300626F45F}" srcOrd="0" destOrd="0" presId="urn:microsoft.com/office/officeart/2018/2/layout/IconCircleList"/>
    <dgm:cxn modelId="{A265CC6D-E393-4E60-A139-388C4F48A2FB}" type="presParOf" srcId="{2C4B66A6-34A8-4C5A-95CF-59300626F45F}" destId="{CC2BD87A-5A02-4D32-8615-9FEAA8231AC5}" srcOrd="0" destOrd="0" presId="urn:microsoft.com/office/officeart/2018/2/layout/IconCircleList"/>
    <dgm:cxn modelId="{33817B9F-C970-40BB-8CA2-A5CF1CBCC06B}" type="presParOf" srcId="{CC2BD87A-5A02-4D32-8615-9FEAA8231AC5}" destId="{72BCD671-CA68-49DC-962E-85B4996792E3}" srcOrd="0" destOrd="0" presId="urn:microsoft.com/office/officeart/2018/2/layout/IconCircleList"/>
    <dgm:cxn modelId="{54525051-FAE6-4D92-B8A6-E914A65D4226}" type="presParOf" srcId="{CC2BD87A-5A02-4D32-8615-9FEAA8231AC5}" destId="{FB0BA3B8-B04E-46EB-8FF3-2E4CD024F32F}" srcOrd="1" destOrd="0" presId="urn:microsoft.com/office/officeart/2018/2/layout/IconCircleList"/>
    <dgm:cxn modelId="{8E0E15A4-8900-4C36-841B-D5B674BF037B}" type="presParOf" srcId="{CC2BD87A-5A02-4D32-8615-9FEAA8231AC5}" destId="{8FE42C07-09AE-49A7-B23F-39BE8676BA73}" srcOrd="2" destOrd="0" presId="urn:microsoft.com/office/officeart/2018/2/layout/IconCircleList"/>
    <dgm:cxn modelId="{D08B129D-30FD-416E-AE71-308600BC9782}" type="presParOf" srcId="{CC2BD87A-5A02-4D32-8615-9FEAA8231AC5}" destId="{DA538192-445B-4F03-AAEA-CFDA1314D09A}" srcOrd="3" destOrd="0" presId="urn:microsoft.com/office/officeart/2018/2/layout/IconCircleList"/>
    <dgm:cxn modelId="{195AA972-3C9C-406B-8D6F-80EFD0B02FA8}" type="presParOf" srcId="{2C4B66A6-34A8-4C5A-95CF-59300626F45F}" destId="{12D83BE2-6F90-44A1-8FB3-D55528042C29}" srcOrd="1" destOrd="0" presId="urn:microsoft.com/office/officeart/2018/2/layout/IconCircleList"/>
    <dgm:cxn modelId="{727EA683-7CBD-430F-BB8C-FC40EC6776A4}" type="presParOf" srcId="{2C4B66A6-34A8-4C5A-95CF-59300626F45F}" destId="{95E9C667-C5BD-432D-AA82-8DCAECCF796F}" srcOrd="2" destOrd="0" presId="urn:microsoft.com/office/officeart/2018/2/layout/IconCircleList"/>
    <dgm:cxn modelId="{806D739F-9CD6-4479-A9D7-FA922715E461}" type="presParOf" srcId="{95E9C667-C5BD-432D-AA82-8DCAECCF796F}" destId="{24C30663-F62F-4592-AEC0-7CA763318B4A}" srcOrd="0" destOrd="0" presId="urn:microsoft.com/office/officeart/2018/2/layout/IconCircleList"/>
    <dgm:cxn modelId="{1D27E6E8-851E-450C-9C8B-FE6380E0CD6E}" type="presParOf" srcId="{95E9C667-C5BD-432D-AA82-8DCAECCF796F}" destId="{5BA024FA-7C4B-4B8A-81CC-D231EAA98344}" srcOrd="1" destOrd="0" presId="urn:microsoft.com/office/officeart/2018/2/layout/IconCircleList"/>
    <dgm:cxn modelId="{3DA10ACF-0C09-41F0-95EE-80C5FF1273F9}" type="presParOf" srcId="{95E9C667-C5BD-432D-AA82-8DCAECCF796F}" destId="{AB84837D-F57F-49A6-A865-71AF1C9ED584}" srcOrd="2" destOrd="0" presId="urn:microsoft.com/office/officeart/2018/2/layout/IconCircleList"/>
    <dgm:cxn modelId="{D721F240-E8BF-4A39-BB1C-994920ABA61E}" type="presParOf" srcId="{95E9C667-C5BD-432D-AA82-8DCAECCF796F}" destId="{DE3A7920-EEBE-4624-9BDC-C68C848E7FEF}" srcOrd="3" destOrd="0" presId="urn:microsoft.com/office/officeart/2018/2/layout/IconCircleList"/>
    <dgm:cxn modelId="{A5A542AF-B435-477A-8840-38E0F390BE6A}" type="presParOf" srcId="{2C4B66A6-34A8-4C5A-95CF-59300626F45F}" destId="{2D49AD82-70E1-4250-A8CC-C4F5F39552CB}" srcOrd="3" destOrd="0" presId="urn:microsoft.com/office/officeart/2018/2/layout/IconCircleList"/>
    <dgm:cxn modelId="{2E168F7F-C8C7-4826-938F-BAD84A77B0D2}" type="presParOf" srcId="{2C4B66A6-34A8-4C5A-95CF-59300626F45F}" destId="{40DF1A7C-5260-4044-BFC1-C9023A337193}" srcOrd="4" destOrd="0" presId="urn:microsoft.com/office/officeart/2018/2/layout/IconCircleList"/>
    <dgm:cxn modelId="{52E8896B-642C-4019-B7DF-6158B25563D1}" type="presParOf" srcId="{40DF1A7C-5260-4044-BFC1-C9023A337193}" destId="{B876AB1C-0DCE-4E97-A09B-58E767E8163E}" srcOrd="0" destOrd="0" presId="urn:microsoft.com/office/officeart/2018/2/layout/IconCircleList"/>
    <dgm:cxn modelId="{043E867A-5676-4402-BB2E-65FE98F6EBB0}" type="presParOf" srcId="{40DF1A7C-5260-4044-BFC1-C9023A337193}" destId="{98CF0B74-AAC7-44D4-B881-C873AAF8ED6F}" srcOrd="1" destOrd="0" presId="urn:microsoft.com/office/officeart/2018/2/layout/IconCircleList"/>
    <dgm:cxn modelId="{546DBD00-2C9C-4A3E-8B45-DD1C8FC33FCB}" type="presParOf" srcId="{40DF1A7C-5260-4044-BFC1-C9023A337193}" destId="{8A68B43A-1F87-4D97-A6EC-95506889AA39}" srcOrd="2" destOrd="0" presId="urn:microsoft.com/office/officeart/2018/2/layout/IconCircleList"/>
    <dgm:cxn modelId="{69ABEB86-8ECB-4CD2-8A01-2C74FB9AE368}" type="presParOf" srcId="{40DF1A7C-5260-4044-BFC1-C9023A337193}" destId="{2D17EAEF-FB7F-46A4-A6AA-448572D02EB2}" srcOrd="3" destOrd="0" presId="urn:microsoft.com/office/officeart/2018/2/layout/IconCircleList"/>
    <dgm:cxn modelId="{AE11EFC7-979E-49F3-AAD1-E3EC0DAEA982}" type="presParOf" srcId="{2C4B66A6-34A8-4C5A-95CF-59300626F45F}" destId="{C239E491-D23A-4CE9-90D9-EB7CCA68D3CF}" srcOrd="5" destOrd="0" presId="urn:microsoft.com/office/officeart/2018/2/layout/IconCircleList"/>
    <dgm:cxn modelId="{04FD1F92-6E89-423A-8466-A6848EEABA52}" type="presParOf" srcId="{2C4B66A6-34A8-4C5A-95CF-59300626F45F}" destId="{898E1E30-492B-4AFA-B709-08E0BF9D135A}" srcOrd="6" destOrd="0" presId="urn:microsoft.com/office/officeart/2018/2/layout/IconCircleList"/>
    <dgm:cxn modelId="{DB21D502-7454-46A5-90EF-BF024A8F9486}" type="presParOf" srcId="{898E1E30-492B-4AFA-B709-08E0BF9D135A}" destId="{96835F9D-FA73-44BA-8C22-BC78CB4DB5A2}" srcOrd="0" destOrd="0" presId="urn:microsoft.com/office/officeart/2018/2/layout/IconCircleList"/>
    <dgm:cxn modelId="{D3C9F4F8-9ADC-41F3-B144-E1B760ACC509}" type="presParOf" srcId="{898E1E30-492B-4AFA-B709-08E0BF9D135A}" destId="{AA44D950-C73B-4FF0-8079-C92B5C5751AB}" srcOrd="1" destOrd="0" presId="urn:microsoft.com/office/officeart/2018/2/layout/IconCircleList"/>
    <dgm:cxn modelId="{5CDBF3A1-6A27-4A30-AF57-47A3665A725F}" type="presParOf" srcId="{898E1E30-492B-4AFA-B709-08E0BF9D135A}" destId="{86F987C6-1848-453E-97DC-44DEEF36F4B7}" srcOrd="2" destOrd="0" presId="urn:microsoft.com/office/officeart/2018/2/layout/IconCircleList"/>
    <dgm:cxn modelId="{E8ED153B-B2CA-41FA-A05C-3674D211FCBA}" type="presParOf" srcId="{898E1E30-492B-4AFA-B709-08E0BF9D135A}" destId="{F5F68369-D5AA-4348-A606-0C90B7F79525}" srcOrd="3" destOrd="0" presId="urn:microsoft.com/office/officeart/2018/2/layout/IconCircleList"/>
    <dgm:cxn modelId="{B34EB8E4-7E5B-4405-8237-137817936343}" type="presParOf" srcId="{2C4B66A6-34A8-4C5A-95CF-59300626F45F}" destId="{921839A7-DFAF-401B-80C4-2C80EB2E4E0B}" srcOrd="7" destOrd="0" presId="urn:microsoft.com/office/officeart/2018/2/layout/IconCircleList"/>
    <dgm:cxn modelId="{01906DDF-91E5-47A9-8813-37257B6E6C1C}" type="presParOf" srcId="{2C4B66A6-34A8-4C5A-95CF-59300626F45F}" destId="{06DFB28C-6D84-45DA-8E75-05E8E356017E}" srcOrd="8" destOrd="0" presId="urn:microsoft.com/office/officeart/2018/2/layout/IconCircleList"/>
    <dgm:cxn modelId="{B87FBD1B-26FA-4DB2-A41E-620DDD818BF4}" type="presParOf" srcId="{06DFB28C-6D84-45DA-8E75-05E8E356017E}" destId="{01BBE838-D9FB-4F7A-B217-4110327F0011}" srcOrd="0" destOrd="0" presId="urn:microsoft.com/office/officeart/2018/2/layout/IconCircleList"/>
    <dgm:cxn modelId="{B316B104-8F9B-4687-8CE1-783D1E5ACCA3}" type="presParOf" srcId="{06DFB28C-6D84-45DA-8E75-05E8E356017E}" destId="{136348F6-EB57-498E-BEBD-113039D6EB9F}" srcOrd="1" destOrd="0" presId="urn:microsoft.com/office/officeart/2018/2/layout/IconCircleList"/>
    <dgm:cxn modelId="{2736E3A2-2CF8-44F6-9739-11E85BF44BA6}" type="presParOf" srcId="{06DFB28C-6D84-45DA-8E75-05E8E356017E}" destId="{02AE5D48-07B0-4124-BA9E-5B3F626185E8}" srcOrd="2" destOrd="0" presId="urn:microsoft.com/office/officeart/2018/2/layout/IconCircleList"/>
    <dgm:cxn modelId="{9BAF6C7A-8419-48DC-B680-39A1FFB25E0E}" type="presParOf" srcId="{06DFB28C-6D84-45DA-8E75-05E8E356017E}" destId="{D1754C60-FFBA-461D-A696-1D5255F426C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96E3F-F4FE-41CE-BC56-B49F07EDF2B4}">
      <dsp:nvSpPr>
        <dsp:cNvPr id="0" name=""/>
        <dsp:cNvSpPr/>
      </dsp:nvSpPr>
      <dsp:spPr>
        <a:xfrm>
          <a:off x="3040792" y="925387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67617"/>
        <a:ext cx="34897" cy="6979"/>
      </dsp:txXfrm>
    </dsp:sp>
    <dsp:sp modelId="{41F6DEE1-8586-44B8-AF8A-5075F5A2509B}">
      <dsp:nvSpPr>
        <dsp:cNvPr id="0" name=""/>
        <dsp:cNvSpPr/>
      </dsp:nvSpPr>
      <dsp:spPr>
        <a:xfrm>
          <a:off x="8061" y="60747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Begin by importing necessary libraries, including numpy, pandas, matplotlib, seaborn, and TensorFlow.</a:t>
          </a:r>
          <a:endParaRPr lang="en-US" sz="1500" kern="1200"/>
        </a:p>
      </dsp:txBody>
      <dsp:txXfrm>
        <a:off x="8061" y="60747"/>
        <a:ext cx="3034531" cy="1820718"/>
      </dsp:txXfrm>
    </dsp:sp>
    <dsp:sp modelId="{E5BC671A-A17C-4CAE-857C-84BED45B0DA2}">
      <dsp:nvSpPr>
        <dsp:cNvPr id="0" name=""/>
        <dsp:cNvSpPr/>
      </dsp:nvSpPr>
      <dsp:spPr>
        <a:xfrm>
          <a:off x="6773265" y="925387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67617"/>
        <a:ext cx="34897" cy="6979"/>
      </dsp:txXfrm>
    </dsp:sp>
    <dsp:sp modelId="{0295F8FC-1505-4CAE-9442-866F766C62EB}">
      <dsp:nvSpPr>
        <dsp:cNvPr id="0" name=""/>
        <dsp:cNvSpPr/>
      </dsp:nvSpPr>
      <dsp:spPr>
        <a:xfrm>
          <a:off x="3740534" y="60747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Load and preprocess the dataset using pandas' read_csv() function, conducting exploratory data analysis to understand the distribution of spam and ham messages and the average sentence length.</a:t>
          </a:r>
          <a:endParaRPr lang="en-US" sz="1500" kern="1200"/>
        </a:p>
      </dsp:txBody>
      <dsp:txXfrm>
        <a:off x="3740534" y="60747"/>
        <a:ext cx="3034531" cy="1820718"/>
      </dsp:txXfrm>
    </dsp:sp>
    <dsp:sp modelId="{F802BDBB-336A-470E-BEDE-3A382EAC392C}">
      <dsp:nvSpPr>
        <dsp:cNvPr id="0" name=""/>
        <dsp:cNvSpPr/>
      </dsp:nvSpPr>
      <dsp:spPr>
        <a:xfrm>
          <a:off x="1525326" y="1879666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209847"/>
        <a:ext cx="374875" cy="6979"/>
      </dsp:txXfrm>
    </dsp:sp>
    <dsp:sp modelId="{30204469-A78B-4E6E-9DA3-1CCD6C917D02}">
      <dsp:nvSpPr>
        <dsp:cNvPr id="0" name=""/>
        <dsp:cNvSpPr/>
      </dsp:nvSpPr>
      <dsp:spPr>
        <a:xfrm>
          <a:off x="7473007" y="60747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Construct a baseline model using the MultinomialNB() algorithm and evaluate its performance, including generating a confusion matrix.</a:t>
          </a:r>
          <a:endParaRPr lang="en-US" sz="1500" kern="1200"/>
        </a:p>
      </dsp:txBody>
      <dsp:txXfrm>
        <a:off x="7473007" y="60747"/>
        <a:ext cx="3034531" cy="1820718"/>
      </dsp:txXfrm>
    </dsp:sp>
    <dsp:sp modelId="{7E7786FF-CF53-42B0-9850-623A927C45A3}">
      <dsp:nvSpPr>
        <dsp:cNvPr id="0" name=""/>
        <dsp:cNvSpPr/>
      </dsp:nvSpPr>
      <dsp:spPr>
        <a:xfrm>
          <a:off x="3040792" y="3444047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86278"/>
        <a:ext cx="34897" cy="6979"/>
      </dsp:txXfrm>
    </dsp:sp>
    <dsp:sp modelId="{7ED97227-89A5-42BB-AF10-DEC162873B13}">
      <dsp:nvSpPr>
        <dsp:cNvPr id="0" name=""/>
        <dsp:cNvSpPr/>
      </dsp:nvSpPr>
      <dsp:spPr>
        <a:xfrm>
          <a:off x="8061" y="2579408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Develop and compile custom text vectorization and embedding layers </a:t>
          </a:r>
          <a:r>
            <a:rPr lang="en-US" sz="1500" b="0" i="0" kern="1200"/>
            <a:t>using TensorFlow.</a:t>
          </a:r>
          <a:endParaRPr lang="en-US" sz="1500" kern="1200" dirty="0"/>
        </a:p>
      </dsp:txBody>
      <dsp:txXfrm>
        <a:off x="8061" y="2579408"/>
        <a:ext cx="3034531" cy="1820718"/>
      </dsp:txXfrm>
    </dsp:sp>
    <dsp:sp modelId="{53C0AAD3-B375-47C4-B5A5-9A4CBBE69F35}">
      <dsp:nvSpPr>
        <dsp:cNvPr id="0" name=""/>
        <dsp:cNvSpPr/>
      </dsp:nvSpPr>
      <dsp:spPr>
        <a:xfrm>
          <a:off x="3740534" y="2579408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Implement transfer learning with Universal Sentence Encoder (USE) to enhance model performance</a:t>
          </a:r>
          <a:endParaRPr lang="en-US" sz="1500" kern="1200"/>
        </a:p>
      </dsp:txBody>
      <dsp:txXfrm>
        <a:off x="3740534" y="2579408"/>
        <a:ext cx="3034531" cy="1820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CD671-CA68-49DC-962E-85B4996792E3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0BA3B8-B04E-46EB-8FF3-2E4CD024F32F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38192-445B-4F03-AAEA-CFDA1314D09A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Item 1: Preprocessed dataset ensuring balanced features representation.</a:t>
          </a:r>
          <a:endParaRPr lang="en-US" sz="1400" kern="1200"/>
        </a:p>
      </dsp:txBody>
      <dsp:txXfrm>
        <a:off x="1172126" y="908559"/>
        <a:ext cx="2114937" cy="897246"/>
      </dsp:txXfrm>
    </dsp:sp>
    <dsp:sp modelId="{24C30663-F62F-4592-AEC0-7CA763318B4A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A024FA-7C4B-4B8A-81CC-D231EAA98344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A7920-EEBE-4624-9BDC-C68C848E7FEF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Item 2: Evaluation report detailing the performance of the baseline model, including insights from the confusion matrix analysis.</a:t>
          </a:r>
          <a:endParaRPr lang="en-US" sz="1400" kern="1200"/>
        </a:p>
      </dsp:txBody>
      <dsp:txXfrm>
        <a:off x="4745088" y="908559"/>
        <a:ext cx="2114937" cy="897246"/>
      </dsp:txXfrm>
    </dsp:sp>
    <dsp:sp modelId="{B876AB1C-0DCE-4E97-A09B-58E767E8163E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F0B74-AAC7-44D4-B881-C873AAF8ED6F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7EAEF-FB7F-46A4-A6AA-448572D02EB2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Item 3: Trained deep learning models, incorporating custom text vectorization and embedding layers.</a:t>
          </a:r>
          <a:endParaRPr lang="en-US" sz="1400" kern="1200"/>
        </a:p>
      </dsp:txBody>
      <dsp:txXfrm>
        <a:off x="8318049" y="908559"/>
        <a:ext cx="2114937" cy="897246"/>
      </dsp:txXfrm>
    </dsp:sp>
    <dsp:sp modelId="{96835F9D-FA73-44BA-8C22-BC78CB4DB5A2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44D950-C73B-4FF0-8079-C92B5C5751AB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68369-D5AA-4348-A606-0C90B7F79525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Item 4: Comprehensive evaluation metrics for each model, encompassing accuracy, precision, recall, and F1-score.</a:t>
          </a:r>
          <a:endParaRPr lang="en-US" sz="1400" kern="1200"/>
        </a:p>
      </dsp:txBody>
      <dsp:txXfrm>
        <a:off x="1172126" y="2545532"/>
        <a:ext cx="2114937" cy="897246"/>
      </dsp:txXfrm>
    </dsp:sp>
    <dsp:sp modelId="{01BBE838-D9FB-4F7A-B217-4110327F0011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348F6-EB57-498E-BEBD-113039D6EB9F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54C60-FFBA-461D-A696-1D5255F426CB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Relevance: These deliverables are pivotal in fulfilling the project objectives by offering insights into the effectiveness of different models for SMS spam detection.</a:t>
          </a:r>
          <a:endParaRPr lang="en-US" sz="1400" kern="1200" dirty="0"/>
        </a:p>
      </dsp:txBody>
      <dsp:txXfrm>
        <a:off x="4745088" y="254553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0964-0304-1AFF-7799-F3AEED816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33CCD-AEF6-957A-61AA-B88CF2D5D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B1682-0556-F94C-D635-CC7F5B5CD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F045-4BC5-4C46-A992-C4B3FF4AB5D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0E0BB-CB17-8C76-330D-18B5E3ED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F156A-184C-EF5F-CF19-4D026F40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4B41-6CD5-4AE5-84FF-7FA07D18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4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067C-C26B-4736-894D-21A78AE2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980CA-27F1-B9CF-8E1C-EF2504E59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7C3D4-E1B7-9295-0D10-385791AA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F045-4BC5-4C46-A992-C4B3FF4AB5D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3381E-8EF4-F3FC-CFDF-3FFC8190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226E0-DFAB-8273-E1D3-BA0FE1C3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4B41-6CD5-4AE5-84FF-7FA07D18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6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EDB01C-67F6-E9FA-780B-48DB2F679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36E23-FF71-9533-3E73-1FB64E8E6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F7A52-8C60-83AC-E4B7-20DE68F6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F045-4BC5-4C46-A992-C4B3FF4AB5D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71C47-7EA5-B7F6-9DC2-0A016931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B15D1-BD7D-340A-D337-004101C2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4B41-6CD5-4AE5-84FF-7FA07D18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4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9C53-7DDA-EE77-A5BB-A5700AA5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B5FED-9BC4-458F-45CC-A5F507F8F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0719A-0D7C-7648-63EE-AFF5CD8CA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F045-4BC5-4C46-A992-C4B3FF4AB5D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ED441-BE89-4ECE-A1CE-0EE99109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B1392-9BA4-D22A-3C0D-DCACBCDF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4B41-6CD5-4AE5-84FF-7FA07D18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7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A3AC-1B21-0141-EA18-8DD09740C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BCCDA-4902-18A3-5946-645702EBE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937F-5C16-A187-3859-AA06E4F1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F045-4BC5-4C46-A992-C4B3FF4AB5D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C99C6-4F37-B9F3-49F1-D7DED9A5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B639C-8AAB-788B-0A1A-78A6D210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4B41-6CD5-4AE5-84FF-7FA07D18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7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7435-EC48-6DD8-7094-93C24A19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ED3B2-ADF1-9583-43AF-A29612640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DFC33-AFB8-8A93-187B-88CC89678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CAC38-895E-1BBA-EADF-997FE2DE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F045-4BC5-4C46-A992-C4B3FF4AB5D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5F1E9-76E2-1213-9E4B-855A092F2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3C588-1BD5-66FB-EFC9-61670F0D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4B41-6CD5-4AE5-84FF-7FA07D18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7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BFDD-5FF5-72EA-6AF2-FABB63034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E0AE8-3E31-6BEF-BA13-ACED43C09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C1640-DB19-B2C8-B4E4-8A9821A22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41942-C1A5-E698-7EFA-3279B9A2E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58C53-12E1-10DB-BDF7-37138B988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032B95-C4EE-62B9-A91C-BDE49493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F045-4BC5-4C46-A992-C4B3FF4AB5D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478B6-DC11-CAB6-1266-27A963A9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C2790-8602-FC71-43CD-B3AEF764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4B41-6CD5-4AE5-84FF-7FA07D18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9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D8297-96B0-6529-E716-ED47E3377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63E74B-2E31-BF0B-9C11-A6741FE5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F045-4BC5-4C46-A992-C4B3FF4AB5D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C608C-8FE5-13D7-E93C-A11FF6975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29D0E-7AC0-A123-AC4B-A17788A1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4B41-6CD5-4AE5-84FF-7FA07D18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3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B0EE0-FF49-4C3E-EE9D-2B1408E4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F045-4BC5-4C46-A992-C4B3FF4AB5D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12D36-EC6E-5E36-CB9F-80A888581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94F40-C0B3-559B-8DA9-FAC7EFC3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4B41-6CD5-4AE5-84FF-7FA07D18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5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5DFE1-71CB-5E52-4BBD-190D545AA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7D1F1-F6C3-985F-2CA8-483CB3A64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A4E74-6071-35CD-1050-E00DF53A1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C5A13-1956-4177-1822-D3460565D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F045-4BC5-4C46-A992-C4B3FF4AB5D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3DF01-1D35-20C1-A334-EA1E3B5A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DFB8D-B591-BF30-9C3C-F5EBE1AC5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4B41-6CD5-4AE5-84FF-7FA07D18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4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0CFA-9902-BA8B-83EF-6A079B58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C651F1-0C41-D3E1-59ED-A2B4FBA8E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42AA8-0791-466E-F40F-39F28CF65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48CF8-576B-3CDB-659C-4EC63ED8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F045-4BC5-4C46-A992-C4B3FF4AB5D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6193F-E324-5425-56AF-185E9479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8ABCC-6B0C-21BF-F86F-F432FAD6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4B41-6CD5-4AE5-84FF-7FA07D18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3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014BC-8D31-CC66-C709-B7B0A1EA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8F5A-D5D3-6F8C-127B-098AAB6C3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8B60B-88E2-D292-5388-214CADFDA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44F045-4BC5-4C46-A992-C4B3FF4AB5D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2206D-994C-87D8-2440-909F40CE0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AAF83-24FA-E2F8-9031-E3071AB18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AD4B41-6CD5-4AE5-84FF-7FA07D18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3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F16562-D506-B0BE-D3F8-87B3EB3D59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7" r="18989" b="1394"/>
          <a:stretch/>
        </p:blipFill>
        <p:spPr>
          <a:xfrm>
            <a:off x="3523488" y="6541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713803-40AC-90A3-F193-99759D41E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622" y="2311080"/>
            <a:ext cx="6152445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3000" dirty="0"/>
              <a:t>Team Members</a:t>
            </a:r>
            <a:br>
              <a:rPr lang="en-US" sz="3000" dirty="0"/>
            </a:br>
            <a:r>
              <a:rPr lang="en-US" sz="3000" dirty="0"/>
              <a:t>1) </a:t>
            </a:r>
            <a:r>
              <a:rPr lang="en-US" sz="3000" b="0" i="0" dirty="0">
                <a:effectLst/>
                <a:latin typeface="Roboto" panose="02000000000000000000" pitchFamily="2" charset="0"/>
              </a:rPr>
              <a:t>Sri Harsha Vardhan </a:t>
            </a:r>
            <a:r>
              <a:rPr lang="en-US" sz="3000" b="0" i="0" dirty="0" err="1">
                <a:effectLst/>
                <a:latin typeface="Roboto" panose="02000000000000000000" pitchFamily="2" charset="0"/>
              </a:rPr>
              <a:t>Yendru</a:t>
            </a:r>
            <a:r>
              <a:rPr lang="en-US" sz="3000" b="0" i="0" dirty="0">
                <a:effectLst/>
                <a:latin typeface="Roboto" panose="02000000000000000000" pitchFamily="2" charset="0"/>
              </a:rPr>
              <a:t> (00841138)</a:t>
            </a:r>
            <a:br>
              <a:rPr lang="en-US" sz="3000" b="0" i="0" dirty="0">
                <a:effectLst/>
                <a:latin typeface="Roboto" panose="02000000000000000000" pitchFamily="2" charset="0"/>
              </a:rPr>
            </a:br>
            <a:br>
              <a:rPr lang="en-US" sz="3000" dirty="0"/>
            </a:br>
            <a:r>
              <a:rPr lang="en-US" sz="3000" dirty="0"/>
              <a:t>2) Sai Adithya Rao</a:t>
            </a:r>
            <a:br>
              <a:rPr lang="en-US" sz="3000" dirty="0"/>
            </a:br>
            <a:r>
              <a:rPr lang="en-US" sz="3000" dirty="0"/>
              <a:t>     (00871397)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A7333EF-7302-F32D-FFFB-3DD1558D3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793600"/>
            <a:ext cx="5263145" cy="1208141"/>
          </a:xfrm>
        </p:spPr>
        <p:txBody>
          <a:bodyPr>
            <a:normAutofit/>
          </a:bodyPr>
          <a:lstStyle/>
          <a:p>
            <a:pPr algn="l"/>
            <a:r>
              <a:rPr lang="en-US" sz="3200" b="0" i="0" dirty="0">
                <a:solidFill>
                  <a:srgbClr val="00B050"/>
                </a:solidFill>
                <a:effectLst/>
                <a:latin typeface="Söhne"/>
              </a:rPr>
              <a:t>SMS Spam Detection 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730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F302C5-B6BA-12B5-4BB7-BD881FFE5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909638"/>
            <a:ext cx="8572500" cy="4762500"/>
          </a:xfrm>
        </p:spPr>
      </p:pic>
    </p:spTree>
    <p:extLst>
      <p:ext uri="{BB962C8B-B14F-4D97-AF65-F5344CB8AC3E}">
        <p14:creationId xmlns:p14="http://schemas.microsoft.com/office/powerpoint/2010/main" val="277711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8BFE7E-0C99-24C7-5E74-F5FDF5CD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2" y="741391"/>
            <a:ext cx="5479719" cy="1616203"/>
          </a:xfrm>
        </p:spPr>
        <p:txBody>
          <a:bodyPr anchor="b">
            <a:normAutofit/>
          </a:bodyPr>
          <a:lstStyle/>
          <a:p>
            <a:r>
              <a:rPr lang="en-US" sz="3200" b="0" i="0" dirty="0">
                <a:effectLst/>
                <a:latin typeface="Söhne"/>
              </a:rPr>
              <a:t>SMS Spam Detection Project</a:t>
            </a:r>
            <a:endParaRPr lang="en-US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08331D-D8F0-A78C-69BB-E74897E4C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5479719" cy="3447832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Söhne"/>
              </a:rPr>
              <a:t>The project focuses on building a system to identify spam messages in SMS using machine learning techniques implemented in Python, with a particular emphasis on leveraging TensorFlow for deep learning.</a:t>
            </a:r>
            <a:endParaRPr lang="en-US" sz="2000" dirty="0"/>
          </a:p>
        </p:txBody>
      </p:sp>
      <p:pic>
        <p:nvPicPr>
          <p:cNvPr id="15" name="Picture 14" descr="Computer script on a screen">
            <a:extLst>
              <a:ext uri="{FF2B5EF4-FFF2-40B4-BE49-F238E27FC236}">
                <a16:creationId xmlns:a16="http://schemas.microsoft.com/office/drawing/2014/main" id="{F49A31D0-F5A7-9FDC-A6D3-44D19F28E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64" r="45936" b="-1"/>
          <a:stretch/>
        </p:blipFill>
        <p:spPr>
          <a:xfrm>
            <a:off x="7270812" y="10"/>
            <a:ext cx="492118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8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A0F62C-1F95-ED0A-A821-A24755902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400" b="0" i="0">
                <a:effectLst/>
              </a:rPr>
              <a:t>Project Objectives</a:t>
            </a:r>
            <a:endParaRPr lang="en-US" sz="3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CB4F461-08FB-FA81-F490-4983A0F5A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79" y="2688336"/>
            <a:ext cx="4498848" cy="35844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Develop an effective machine learning model capable of accurately categorizing SMS messages as either spam or non-spam (ham).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 Explore a variety of methodologies in text classification, including both traditional machine learning algorithms and deep learning strategies utilizing TensorFlow.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 Evaluate and compare the performance of various models to determine the most efficient approach for SMS spam detection.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C190052-8CE1-0404-6029-B08A9FB088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8" r="30037" b="-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071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FDBB60-C5B2-CAEA-60B6-9C04F38A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Approaches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CC0268-4754-1756-2EF1-0898595679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Machine and deep learning Algorithms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Multinomial Navie Bayes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TfidfVectorizer</a:t>
            </a:r>
            <a:endParaRPr lang="en-IN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TensorFlow </a:t>
            </a:r>
            <a:endParaRPr lang="en-IN" b="1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ED918B-5FF3-4EA3-CA81-B4BE39129A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</a:p>
        </p:txBody>
      </p:sp>
    </p:spTree>
    <p:extLst>
      <p:ext uri="{BB962C8B-B14F-4D97-AF65-F5344CB8AC3E}">
        <p14:creationId xmlns:p14="http://schemas.microsoft.com/office/powerpoint/2010/main" val="80184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92AE-E921-35A2-CBC9-FE15E524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>
                <a:effectLst/>
                <a:latin typeface="Söhne"/>
              </a:rPr>
              <a:t>Project Methodology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E88F6A-E19E-615B-D9A2-2500696663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979973"/>
              </p:ext>
            </p:extLst>
          </p:nvPr>
        </p:nvGraphicFramePr>
        <p:xfrm>
          <a:off x="838200" y="1825624"/>
          <a:ext cx="10515600" cy="446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483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2B13-2EBE-5B84-6494-4F3D0B233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0" i="0">
                <a:effectLst/>
                <a:latin typeface="Söhne"/>
              </a:rPr>
              <a:t>Expected Deliverables</a:t>
            </a:r>
            <a:endParaRPr lang="en-US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3DCA9C-EE4C-2352-0B91-C3250A8111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83582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996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A0F62C-1F95-ED0A-A821-A24755902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 dirty="0"/>
              <a:t>Model Evaluation Metrics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C190052-8CE1-0404-6029-B08A9FB088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8" r="30037" b="-1"/>
          <a:stretch/>
        </p:blipFill>
        <p:spPr>
          <a:xfrm>
            <a:off x="5346139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A9439F-F97A-377E-4C75-ABDA0AFCC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" y="2485472"/>
            <a:ext cx="5129558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A0F62C-1F95-ED0A-A821-A24755902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dirty="0" err="1"/>
              <a:t>Performace</a:t>
            </a:r>
            <a:r>
              <a:rPr lang="en-US" sz="3600" dirty="0"/>
              <a:t> of Multiple Models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C190052-8CE1-0404-6029-B08A9FB088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8" r="30037" b="-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96EBC0-063F-7B35-CC36-E4DE66C33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1" y="2364405"/>
            <a:ext cx="5204911" cy="325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3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16A5F-6B8F-743F-C6B2-842FDF3C2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b="0" i="0">
                <a:effectLst/>
                <a:latin typeface="Söhne"/>
              </a:rPr>
              <a:t>Evaluation Strategy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C96B2-3D4F-21DE-34BB-456627B63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b="0" i="0" dirty="0">
                <a:effectLst/>
                <a:latin typeface="Söhne"/>
              </a:rPr>
              <a:t>Assess model performance utilizing metrics such as accuracy, precision, recall, and F1-score.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0" i="0" dirty="0">
                <a:effectLst/>
                <a:latin typeface="Söhne"/>
              </a:rPr>
              <a:t>Prioritize consideration of false negatives and false positives due to the dataset's unbalanced nature.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0" i="0" dirty="0">
                <a:effectLst/>
                <a:latin typeface="Söhne"/>
              </a:rPr>
              <a:t>Leverage F1-score as the primary metric for model comparison and selection, as it offers a balanced assessment of accuracy and recall.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0" i="0" dirty="0">
                <a:effectLst/>
                <a:latin typeface="Söhne"/>
              </a:rPr>
              <a:t>This evaluation strategy ensures the identification of the most suitable model for SMS spam detection, factoring in both accuracy and recall metrics.</a:t>
            </a:r>
          </a:p>
          <a:p>
            <a:endParaRPr lang="en-US" sz="2200" dirty="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A4052E24-4DAD-051E-22FA-E32FF4967B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70" r="2750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</TotalTime>
  <Words>427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Roboto</vt:lpstr>
      <vt:lpstr>Söhne</vt:lpstr>
      <vt:lpstr>Times New Roman</vt:lpstr>
      <vt:lpstr>Wingdings</vt:lpstr>
      <vt:lpstr>Office Theme</vt:lpstr>
      <vt:lpstr>Team Members 1) Sri Harsha Vardhan Yendru (00841138)  2) Sai Adithya Rao      (00871397) </vt:lpstr>
      <vt:lpstr>SMS Spam Detection Project</vt:lpstr>
      <vt:lpstr>Project Objectives</vt:lpstr>
      <vt:lpstr>Project Approaches</vt:lpstr>
      <vt:lpstr>Project Methodology</vt:lpstr>
      <vt:lpstr>Expected Deliverables</vt:lpstr>
      <vt:lpstr>Model Evaluation Metrics</vt:lpstr>
      <vt:lpstr>Performace of Multiple Models</vt:lpstr>
      <vt:lpstr>Evaluation Strategy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Members 1) Harsha 2) Adithya </dc:title>
  <dc:creator>Adithya Sai</dc:creator>
  <cp:lastModifiedBy>yendru Sri harsha vardhan</cp:lastModifiedBy>
  <cp:revision>5</cp:revision>
  <dcterms:created xsi:type="dcterms:W3CDTF">2024-03-29T18:06:22Z</dcterms:created>
  <dcterms:modified xsi:type="dcterms:W3CDTF">2024-05-01T19:12:36Z</dcterms:modified>
</cp:coreProperties>
</file>