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3475-A514-B5E2-93C9-BB72AB63B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703" y="1077686"/>
            <a:ext cx="9966960" cy="3102428"/>
          </a:xfrm>
        </p:spPr>
        <p:txBody>
          <a:bodyPr/>
          <a:lstStyle/>
          <a:p>
            <a:r>
              <a:rPr lang="en-IN" dirty="0"/>
              <a:t>IXIGO  ✈ 🏨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63AAE-FB12-1660-119F-D1BC9EC7B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3526971"/>
            <a:ext cx="7891272" cy="576943"/>
          </a:xfrm>
        </p:spPr>
        <p:txBody>
          <a:bodyPr/>
          <a:lstStyle/>
          <a:p>
            <a:r>
              <a:rPr lang="en-IN" dirty="0"/>
              <a:t>FLIGHT AND HOTEL BOOKING</a:t>
            </a:r>
          </a:p>
        </p:txBody>
      </p:sp>
    </p:spTree>
    <p:extLst>
      <p:ext uri="{BB962C8B-B14F-4D97-AF65-F5344CB8AC3E}">
        <p14:creationId xmlns:p14="http://schemas.microsoft.com/office/powerpoint/2010/main" val="1119533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Write A Thank You Note In Five ...">
            <a:extLst>
              <a:ext uri="{FF2B5EF4-FFF2-40B4-BE49-F238E27FC236}">
                <a16:creationId xmlns:a16="http://schemas.microsoft.com/office/drawing/2014/main" id="{81BDFBDF-0D45-9DAB-7D98-914C22EDE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2" y="0"/>
            <a:ext cx="10951028" cy="714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46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7CA94-D595-766F-02F8-E693BEAB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9E0CF1-667E-EA07-00E5-830BC769C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9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9D8F-3133-0501-289A-EF2B99F1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9686" y="3058887"/>
            <a:ext cx="5478561" cy="4430484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what are recommender systems ?</a:t>
            </a:r>
            <a:br>
              <a:rPr lang="en-IN" sz="4400" dirty="0"/>
            </a:br>
            <a:br>
              <a:rPr lang="en-IN" sz="3200" dirty="0"/>
            </a:br>
            <a:r>
              <a:rPr lang="en-US" sz="2700" dirty="0"/>
              <a:t>Recommender Systems are algorithms that suggest products, services, or information to users based on their past behavior, preferences, and interests. They aim to increase user engagement, satisfaction, and conversion rates</a:t>
            </a:r>
            <a:r>
              <a:rPr lang="en-US" sz="2200" dirty="0"/>
              <a:t>.</a:t>
            </a:r>
            <a:br>
              <a:rPr lang="en-IN" sz="2200" dirty="0"/>
            </a:br>
            <a:br>
              <a:rPr lang="en-IN" sz="2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endParaRPr lang="en-IN" sz="3200" dirty="0"/>
          </a:p>
        </p:txBody>
      </p:sp>
      <p:pic>
        <p:nvPicPr>
          <p:cNvPr id="1026" name="Picture 2" descr="What is a Recommender System for ...">
            <a:extLst>
              <a:ext uri="{FF2B5EF4-FFF2-40B4-BE49-F238E27FC236}">
                <a16:creationId xmlns:a16="http://schemas.microsoft.com/office/drawing/2014/main" id="{62B423DD-DD50-20C2-F1FF-EAAE20DD1F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78560" cy="678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3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CC10-997C-5CB1-B66D-608218D8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2224605"/>
          </a:xfrm>
        </p:spPr>
        <p:txBody>
          <a:bodyPr/>
          <a:lstStyle/>
          <a:p>
            <a:r>
              <a:rPr lang="en-IN" dirty="0"/>
              <a:t>Types of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975C5-9490-1AA6-8A0C-66E6BC550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877" y="2241151"/>
            <a:ext cx="10058400" cy="3539163"/>
          </a:xfrm>
        </p:spPr>
        <p:txBody>
          <a:bodyPr/>
          <a:lstStyle/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/>
              <a:t>CONTENT-BASED FILTERING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/>
              <a:t>COLLABORATIVE-BASED FILTERING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6AFBB73-C34C-0768-1B96-594E307F2416}"/>
              </a:ext>
            </a:extLst>
          </p:cNvPr>
          <p:cNvSpPr/>
          <p:nvPr/>
        </p:nvSpPr>
        <p:spPr>
          <a:xfrm>
            <a:off x="316339" y="2709237"/>
            <a:ext cx="620486" cy="5878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6F8824C-6B18-5D72-44CD-CA85D64CAA2D}"/>
              </a:ext>
            </a:extLst>
          </p:cNvPr>
          <p:cNvSpPr/>
          <p:nvPr/>
        </p:nvSpPr>
        <p:spPr>
          <a:xfrm>
            <a:off x="220763" y="4029021"/>
            <a:ext cx="751114" cy="5878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41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3706-887D-44CE-4756-E449D349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CONTENT-BASED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1A48A-0611-24BD-1BF3-71EDB0468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486" y="1611086"/>
            <a:ext cx="6172200" cy="4876800"/>
          </a:xfrm>
        </p:spPr>
        <p:txBody>
          <a:bodyPr/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Content-Based Filtering (CBF): Recommends items similar to those a user has liked or interacted with before.</a:t>
            </a:r>
          </a:p>
          <a:p>
            <a:r>
              <a:rPr lang="en-US" sz="1800" dirty="0"/>
              <a:t>Attribute-based filtering: Recommends items with similar </a:t>
            </a:r>
            <a:r>
              <a:rPr lang="en-US" sz="1800" dirty="0" err="1"/>
              <a:t>attributes.Example</a:t>
            </a:r>
            <a:r>
              <a:rPr lang="en-US" sz="1800" dirty="0"/>
              <a:t>: Amazon's "Frequently Bought Together" feature.</a:t>
            </a:r>
          </a:p>
          <a:p>
            <a:r>
              <a:rPr lang="en-IN" sz="1800" dirty="0"/>
              <a:t>Text-based filtering: </a:t>
            </a:r>
            <a:r>
              <a:rPr lang="en-IN" sz="1800" dirty="0" err="1"/>
              <a:t>Analyzes</a:t>
            </a:r>
            <a:r>
              <a:rPr lang="en-IN" sz="1800" dirty="0"/>
              <a:t> text descriptions to recommend similar </a:t>
            </a:r>
            <a:r>
              <a:rPr lang="en-IN" sz="1800" dirty="0" err="1"/>
              <a:t>items.Example</a:t>
            </a:r>
            <a:r>
              <a:rPr lang="en-IN" sz="1800" dirty="0"/>
              <a:t>: Netflix's movie recommendations based on genres and descriptions.</a:t>
            </a:r>
          </a:p>
          <a:p>
            <a:r>
              <a:rPr lang="en-IN" sz="1800" dirty="0"/>
              <a:t> Knowledge-based filtering: Uses domain knowledge to recommend </a:t>
            </a:r>
            <a:r>
              <a:rPr lang="en-IN" sz="1800" dirty="0" err="1"/>
              <a:t>items.Example</a:t>
            </a:r>
            <a:r>
              <a:rPr lang="en-IN" sz="1800" dirty="0"/>
              <a:t>: Spotify's "Discover Weekly" playlist.</a:t>
            </a:r>
          </a:p>
          <a:p>
            <a:r>
              <a:rPr lang="en-IN" sz="1800" dirty="0"/>
              <a:t>Example: </a:t>
            </a:r>
            <a:r>
              <a:rPr lang="en-IN" sz="1800" dirty="0" err="1"/>
              <a:t>Amazon,Spotify</a:t>
            </a: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1DDA1-A469-79D2-1027-45061A72F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1086"/>
            <a:ext cx="557348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0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F5BC-CA19-C514-5B8A-6D6423C0C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Here's an example of CBF on </a:t>
            </a:r>
            <a:r>
              <a:rPr lang="en-US" sz="4400" dirty="0" err="1"/>
              <a:t>ixigo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23BA4-F212-944E-167F-B938942C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ixigo's</a:t>
            </a:r>
            <a:r>
              <a:rPr lang="en-IN" dirty="0"/>
              <a:t> CBF algorithm </a:t>
            </a:r>
            <a:r>
              <a:rPr lang="en-IN" dirty="0" err="1"/>
              <a:t>analyzes</a:t>
            </a:r>
            <a:r>
              <a:rPr lang="en-IN" dirty="0"/>
              <a:t> the user's profile and recommends flights based on the following attributes:</a:t>
            </a:r>
          </a:p>
          <a:p>
            <a:r>
              <a:rPr lang="en-IN" dirty="0"/>
              <a:t>1. Airline: IndiGo, SpiceJet</a:t>
            </a:r>
          </a:p>
          <a:p>
            <a:r>
              <a:rPr lang="en-IN" dirty="0"/>
              <a:t>2. Flight Type: Economy</a:t>
            </a:r>
          </a:p>
          <a:p>
            <a:r>
              <a:rPr lang="en-IN" dirty="0"/>
              <a:t>3. Departure Time: Morning</a:t>
            </a:r>
          </a:p>
          <a:p>
            <a:r>
              <a:rPr lang="en-IN" dirty="0"/>
              <a:t>4. Travel Dates: Weekends</a:t>
            </a:r>
          </a:p>
          <a:p>
            <a:r>
              <a:rPr lang="en-IN" dirty="0"/>
              <a:t>5. Destination: Mumbai</a:t>
            </a:r>
          </a:p>
          <a:p>
            <a:r>
              <a:rPr lang="en-IN" dirty="0"/>
              <a:t>6. Origin: Delhi</a:t>
            </a:r>
          </a:p>
        </p:txBody>
      </p:sp>
    </p:spTree>
    <p:extLst>
      <p:ext uri="{BB962C8B-B14F-4D97-AF65-F5344CB8AC3E}">
        <p14:creationId xmlns:p14="http://schemas.microsoft.com/office/powerpoint/2010/main" val="396673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F67B-90AB-75A3-5461-3AAD1EFFB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888454"/>
          </a:xfrm>
        </p:spPr>
        <p:txBody>
          <a:bodyPr/>
          <a:lstStyle/>
          <a:p>
            <a:r>
              <a:rPr lang="en-IN" sz="5400" dirty="0"/>
              <a:t>COLLABORATIVE-BASED FILTERING</a:t>
            </a:r>
            <a:br>
              <a:rPr lang="en-IN" sz="5400" dirty="0"/>
            </a:b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095A66-8E9F-D271-AA6B-0693D9327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505" y="2170666"/>
            <a:ext cx="6746096" cy="458811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Collaborative Filtering (CF): Recommends items based on the behavior of similar users</a:t>
            </a:r>
            <a:endParaRPr lang="en-US" dirty="0"/>
          </a:p>
          <a:p>
            <a:r>
              <a:rPr lang="en-US" dirty="0"/>
              <a:t>Collaborative Filtering (CF) Techniques:</a:t>
            </a:r>
          </a:p>
          <a:p>
            <a:r>
              <a:rPr lang="en-US" dirty="0"/>
              <a:t> User-based collaborative filtering: Recommends items liked by similar </a:t>
            </a:r>
            <a:r>
              <a:rPr lang="en-US" dirty="0" err="1"/>
              <a:t>users.Example</a:t>
            </a:r>
            <a:r>
              <a:rPr lang="en-US" dirty="0"/>
              <a:t>: Amazon's "Customers Who Bought This Item Also Bought“</a:t>
            </a:r>
          </a:p>
          <a:p>
            <a:r>
              <a:rPr lang="en-US" dirty="0"/>
              <a:t> Item-based collaborative filtering: Recommends items similar to those a user has </a:t>
            </a:r>
            <a:r>
              <a:rPr lang="en-US" dirty="0" err="1"/>
              <a:t>liked.Example</a:t>
            </a:r>
            <a:r>
              <a:rPr lang="en-US" dirty="0"/>
              <a:t>: Netflix's "Because You Watched" recommendations</a:t>
            </a:r>
          </a:p>
          <a:p>
            <a:r>
              <a:rPr lang="en-US" dirty="0"/>
              <a:t> Matrix factorization: Reduces dimensionality to improve recommendation </a:t>
            </a:r>
            <a:r>
              <a:rPr lang="en-US" dirty="0" err="1"/>
              <a:t>accuracy.Example</a:t>
            </a:r>
            <a:r>
              <a:rPr lang="en-US" dirty="0"/>
              <a:t>: YouTube's video recommendations.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6B4D9B-92EC-5E19-F2ED-C0A8284C0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2" y="1428859"/>
            <a:ext cx="4060372" cy="532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4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2C4E-01B0-3AD1-D4CF-324A6E95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an example of CF on </a:t>
            </a:r>
            <a:r>
              <a:rPr lang="en-US" dirty="0" err="1"/>
              <a:t>ixigo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5EC69-5674-6C83-F6F5-D4DFE1298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251960"/>
          </a:xfrm>
        </p:spPr>
        <p:txBody>
          <a:bodyPr>
            <a:normAutofit/>
          </a:bodyPr>
          <a:lstStyle/>
          <a:p>
            <a:r>
              <a:rPr lang="en-IN" dirty="0" err="1"/>
              <a:t>ixigo's</a:t>
            </a:r>
            <a:r>
              <a:rPr lang="en-IN" dirty="0"/>
              <a:t> CF algorithm </a:t>
            </a:r>
            <a:r>
              <a:rPr lang="en-IN" dirty="0" err="1"/>
              <a:t>analyzes</a:t>
            </a:r>
            <a:r>
              <a:rPr lang="en-IN" dirty="0"/>
              <a:t> a </a:t>
            </a:r>
            <a:r>
              <a:rPr lang="en-IN" dirty="0" err="1"/>
              <a:t>persons's</a:t>
            </a:r>
            <a:r>
              <a:rPr lang="en-IN" dirty="0"/>
              <a:t> profile and identifies similar users:</a:t>
            </a:r>
          </a:p>
          <a:p>
            <a:r>
              <a:rPr lang="en-IN" dirty="0"/>
              <a:t>Similar Users:</a:t>
            </a:r>
          </a:p>
          <a:p>
            <a:r>
              <a:rPr lang="en-IN" dirty="0"/>
              <a:t>1. User A: Booked hotels in Goa, Delhi, and Mumbai; prefers 4-star, luxury hotels.</a:t>
            </a:r>
          </a:p>
          <a:p>
            <a:r>
              <a:rPr lang="en-IN" dirty="0"/>
              <a:t>2. User B: Booked hotels in Goa, Bangalore; prefers beachfront locations.</a:t>
            </a:r>
          </a:p>
          <a:p>
            <a:r>
              <a:rPr lang="en-IN" dirty="0"/>
              <a:t>3. User C: Booked hotels in Delhi, Mumbai; prefers hotels with Wi-Fi, pool.</a:t>
            </a:r>
          </a:p>
          <a:p>
            <a:r>
              <a:rPr lang="en-US" dirty="0"/>
              <a:t>Benefits:</a:t>
            </a:r>
          </a:p>
          <a:p>
            <a:r>
              <a:rPr lang="en-US" dirty="0"/>
              <a:t>1. Personalized recommendations</a:t>
            </a:r>
          </a:p>
          <a:p>
            <a:r>
              <a:rPr lang="en-US" dirty="0"/>
              <a:t>2. Increased user engagement</a:t>
            </a:r>
          </a:p>
          <a:p>
            <a:r>
              <a:rPr lang="en-US" dirty="0"/>
              <a:t>3. Improved booking conversion rates</a:t>
            </a:r>
          </a:p>
          <a:p>
            <a:r>
              <a:rPr lang="en-US" dirty="0"/>
              <a:t>4. Enhanced user experience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93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73AE-2B1E-E7DF-2BE3-F64ECEA8E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Recommender Systems on the </a:t>
            </a:r>
            <a:r>
              <a:rPr lang="en-US" dirty="0" err="1"/>
              <a:t>ixigo</a:t>
            </a:r>
            <a:r>
              <a:rPr lang="en-US" dirty="0"/>
              <a:t>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D6181-FED1-6364-8E4F-07A98686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6571923" cy="4078223"/>
          </a:xfrm>
        </p:spPr>
        <p:txBody>
          <a:bodyPr>
            <a:normAutofit/>
          </a:bodyPr>
          <a:lstStyle/>
          <a:p>
            <a:r>
              <a:rPr lang="en-US" sz="2800" dirty="0"/>
              <a:t> Integrating recommender systems can enhance user engagement and boost conversion rates.</a:t>
            </a:r>
          </a:p>
          <a:p>
            <a:r>
              <a:rPr lang="en-US" sz="2800" dirty="0"/>
              <a:t> Benefits:</a:t>
            </a:r>
          </a:p>
          <a:p>
            <a:r>
              <a:rPr lang="en-US" dirty="0"/>
              <a:t>1. Personalized recommendations</a:t>
            </a:r>
          </a:p>
          <a:p>
            <a:r>
              <a:rPr lang="en-US" dirty="0"/>
              <a:t>2. Increased user engagement</a:t>
            </a:r>
          </a:p>
          <a:p>
            <a:r>
              <a:rPr lang="en-US" dirty="0"/>
              <a:t>3. Improved conversion rates</a:t>
            </a:r>
          </a:p>
          <a:p>
            <a:r>
              <a:rPr lang="en-US" dirty="0"/>
              <a:t>4. Enhanced user experience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2FBDF-5C17-74BE-8B17-2DAD73F9A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886" y="1926771"/>
            <a:ext cx="379911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21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64</TotalTime>
  <Words>449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Rockwell</vt:lpstr>
      <vt:lpstr>Rockwell Condensed</vt:lpstr>
      <vt:lpstr>Wingdings</vt:lpstr>
      <vt:lpstr>Wood Type</vt:lpstr>
      <vt:lpstr>IXIGO  ✈ 🏨</vt:lpstr>
      <vt:lpstr>PowerPoint Presentation</vt:lpstr>
      <vt:lpstr>what are recommender systems ?  Recommender Systems are algorithms that suggest products, services, or information to users based on their past behavior, preferences, and interests. They aim to increase user engagement, satisfaction, and conversion rates.          </vt:lpstr>
      <vt:lpstr>Types of recommender systems</vt:lpstr>
      <vt:lpstr>CONTENT-BASED FILTERING</vt:lpstr>
      <vt:lpstr>Here's an example of CBF on ixigo</vt:lpstr>
      <vt:lpstr>COLLABORATIVE-BASED FILTERING </vt:lpstr>
      <vt:lpstr>Here's an example of CF on ixigo:</vt:lpstr>
      <vt:lpstr>Implementing Recommender Systems on the ixigo App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gummasrimahesh@outlook.com</dc:creator>
  <cp:lastModifiedBy>gummasrimahesh@outlook.com</cp:lastModifiedBy>
  <cp:revision>2</cp:revision>
  <dcterms:created xsi:type="dcterms:W3CDTF">2024-10-31T12:25:34Z</dcterms:created>
  <dcterms:modified xsi:type="dcterms:W3CDTF">2024-11-02T10:57:34Z</dcterms:modified>
</cp:coreProperties>
</file>