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FE1B-7C00-9109-2B3D-FE085DC1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35DD7-7252-34F0-9834-0D0D99ED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2831-C51A-DAB6-443D-87E9CAEA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50D9-C10F-DAB0-1B05-F26E56E9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70D1-A104-9816-1858-91F4C5EB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5586-F408-6374-7724-06059936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00082-BE68-56B1-FAAC-AD65EF763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2EB3-8D9B-9D2F-6631-1EC2990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6396-51C6-94FF-19EB-34B53C4E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B839-3A94-8597-7C7A-F5BBE5DA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6293E-D95D-E665-14CD-CA1F9E5D4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FC3CF-20BC-0DD7-B2D0-E4E7DEAE8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143E-057F-839E-672B-F0B69A47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D3749-4E01-0364-D4F3-CF1BDC9D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2240-4CB9-367A-3001-F22E57C0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CF56-FB15-DD69-2B8F-336BCDB7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9C5E-FC10-CE37-C111-65BFA784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D5FB-5C1F-67BC-FDA0-416E88D4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34D5-419E-552E-E636-22BB2121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22FB-7E32-C2DF-0C98-00CBD88D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A94C-1610-196E-A469-17365247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DC0B-8104-ED08-E51C-4D3B00FE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1A3D-E8C0-853B-CF89-9C40304A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E262-22ED-0E42-5D76-AD8B755E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74E7-07A3-2ADF-C4A4-58A46664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5ADE-A4B4-500E-2AF3-674D686A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370E-0421-94CB-CB58-21EF3FB9C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5BCDE-DCFF-D35B-3CBD-7BF338F46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CF22-F3F7-A209-8388-66C93E9F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690B2-2667-2FBE-5A88-892AD2FA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0171-B736-F747-E378-04010C4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5F42-00E0-99DD-D364-7B3492F7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F7B3-D9C0-8CF9-08A5-AF87D6ED9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4FF9A-6E37-CE17-5F91-0BFDD4CCC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54333-A68F-7D0C-0ED7-0673428EB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0937C-343B-84D1-4116-0A72B3441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84FD-4917-029D-7A1B-509E64E8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9F88C-6954-C63F-73C7-69640220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CF637-D9E6-4FE4-68F1-C7E0FB33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38E-CD74-0C68-C7AD-5EB9FCD7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E661A-01D4-B4EC-7DA6-354CC361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CDE56-B810-7F55-6EF7-5F1AE64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225C6-73EC-B784-D7D1-40494DB5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015DA-9DE1-F5BB-373F-72F9E05D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C19C9-88CE-4D03-FD5D-F6CD7B60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C68BC-A6EA-5831-BCAD-7B8F4D01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2431-851A-BE3B-A84A-1705E79A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54C7-0B2A-508E-4660-EC3AA25C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9B5E9-DD54-BBDA-68BC-70BC9605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DCC74-DDB2-30E2-09B4-1EDC8C8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68B9-D3A7-3F2C-43F9-2358BAA9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3435D-30FA-8633-61AF-A2E574C9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371D-4430-87BE-CFE2-8BF1B602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7B03D-B094-C9BA-649B-93BE0FB8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BD469-CBCA-BEBF-A3DB-6D983A45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CCB1-89BE-BA0E-7F28-1C17D6F6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2438-92E8-C01D-2E36-50FB8AC9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6C77-8D9B-EA4C-9B9A-07377140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310F6-77F2-E7E7-BEFA-E4AB6DDD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3E08-0F16-8A99-6523-8B283E18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AF23-691A-5F0B-43E7-CB7E2C135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94B6-3CA2-4EB8-8F58-70E3DEEE2D1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228D-EA17-5BFD-3391-936857D1D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67F1D-6508-E945-4366-4E963020E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C7FF2-5CC6-4F46-A6DB-2855BF4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12914-E370-9BB8-9D40-55B66756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TI 84 Calculator HTML Website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0DFF73-A42F-FE27-DB8C-643E11165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TI84Calc.com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5C36B805-7D6B-1AC9-9626-6AD784F75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70A7AEAB-975E-B59E-2448-A4FFDB84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r="4819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 84 Calculator HTML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Malipeddi</dc:creator>
  <cp:lastModifiedBy>Harsha Malipeddi</cp:lastModifiedBy>
  <cp:revision>1</cp:revision>
  <dcterms:created xsi:type="dcterms:W3CDTF">2025-01-24T22:15:13Z</dcterms:created>
  <dcterms:modified xsi:type="dcterms:W3CDTF">2025-01-24T22:23:04Z</dcterms:modified>
</cp:coreProperties>
</file>