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DD31-28DE-7604-DD5A-6E41D8F01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438DF-A991-A7DB-EA0E-04F46F369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B12F-AC37-27FF-0924-D3A753EA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6FD4-1DA0-42A1-8D4B-1028CE4976B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FC54C-2AB4-C376-B394-CD8B6EF2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2585-9CFE-2A0F-93DA-8B59E1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740B-68F5-4250-B416-6E77A3F75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3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6989-C921-C423-BF70-930B310C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A3129-C787-D527-5EC9-8D6B9F4EC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ACCB-268C-7BCA-B257-6DF7A55A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6FD4-1DA0-42A1-8D4B-1028CE4976B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82B33-390D-BFB3-2A8B-BA8215EF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6891-AE81-05C0-CC27-AAF2A783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740B-68F5-4250-B416-6E77A3F75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20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7B767-FEB0-31D1-37DA-2807A4183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364EA-607E-4384-BAB9-0A6A00134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17C97-99DB-EFED-DFEE-E484B426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6FD4-1DA0-42A1-8D4B-1028CE4976B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0A524-B558-37A3-8848-A97B9780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A8EC4-A7BF-1B22-01DB-FF9B9BD1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740B-68F5-4250-B416-6E77A3F75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10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2EA3-E876-2FF5-6FF5-491D3AC7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2516-548C-A2F2-90C8-DCD2CCC08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70B3E-9782-1768-8B77-D0788E82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6FD4-1DA0-42A1-8D4B-1028CE4976B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8F7A-6D9A-CACD-DFDD-ECBBC41E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D6F4-0439-2AA4-BA41-826E3D80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740B-68F5-4250-B416-6E77A3F75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30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1908-0761-4F5B-F632-760572D5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C337C-15D1-600D-7247-4EF738C15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6410-F6CC-4B35-88F5-CFB6DF9C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6FD4-1DA0-42A1-8D4B-1028CE4976B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C8C7-A33A-285D-C7CA-637B7CEA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8F0A-F4AD-F92E-15DD-C49C7D8A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740B-68F5-4250-B416-6E77A3F75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30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9D31-68D8-1DD7-504A-B8EC061A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13A4-42DC-2FE5-375A-26FEA1D59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4F985-32DD-9B39-6ADD-1AAFFB0CD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FD5DB-FB85-2DB5-29D2-70683663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6FD4-1DA0-42A1-8D4B-1028CE4976B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4DE81-D2FC-143B-C0EC-9406E8D0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D2535-4265-E30A-FDE0-659C45EA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740B-68F5-4250-B416-6E77A3F75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43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516C-EBF8-3F5D-1F34-1AA5CA45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EA96-5EAD-B99B-E52A-9DF8FC0F3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A140D-15FC-80BE-2A44-50160D4A2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A1D59-454F-D87C-25FD-22D4C8112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C16A3-EC51-B67A-557B-7931D6531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C4306-1C75-4297-E3E3-F473F286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6FD4-1DA0-42A1-8D4B-1028CE4976B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4E5C1-10DB-CAC1-BCBC-1258B3C5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D7577-E398-C6E8-F5F4-B7031B94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740B-68F5-4250-B416-6E77A3F75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69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83AE-B0C3-A4FC-7FBA-1A45DC41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44603-D26E-C391-090A-A273C5AE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6FD4-1DA0-42A1-8D4B-1028CE4976B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B905B-A584-5453-D600-A3200A7D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61F36-A382-748F-6ED0-D39B18E7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740B-68F5-4250-B416-6E77A3F75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41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91CCA-14E5-2CAE-D6C7-B158E87A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6FD4-1DA0-42A1-8D4B-1028CE4976B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9B069-7DF4-9649-D613-654465A7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1DA1A-7356-5871-D715-AB606D16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740B-68F5-4250-B416-6E77A3F75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5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D73B-A6A1-1B81-E06D-F09A25A0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72DC6-63AF-FB21-D105-7E559F5FF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E244A-0E9E-19E4-7A8D-F95383FA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EDFA6-3117-8960-FE19-271D7895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6FD4-1DA0-42A1-8D4B-1028CE4976B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13E21-61FD-D91A-82D5-50680976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9890C-E23B-F13E-8727-4DE449B3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740B-68F5-4250-B416-6E77A3F75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6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65B5-A620-3548-B80A-3B1A0862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65D2B-122E-6EAF-D4BD-28C689DDC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715AD-43EA-A997-CA68-F31C48BF9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48D0A-49D8-D4C8-B447-3256E513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6FD4-1DA0-42A1-8D4B-1028CE4976B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EB81F-8D72-760E-1D47-5AE35CA8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6F9B7-A96F-AC3A-3568-85CDA558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740B-68F5-4250-B416-6E77A3F75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4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C8ED9-DAF2-8C0E-BBEA-3334FAB1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3B122-8348-9221-B158-EAD330A77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8D2A0-8F1B-B19F-303B-1007E11FE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C6FD4-1DA0-42A1-8D4B-1028CE4976B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95E6B-99D6-0E4C-D6E6-CACA3653F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E3DE7-EF86-4240-8034-0A3ABBA38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0740B-68F5-4250-B416-6E77A3F75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40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75705B-2E64-5E0D-C202-DAC4A31D5BD2}"/>
              </a:ext>
            </a:extLst>
          </p:cNvPr>
          <p:cNvSpPr txBox="1">
            <a:spLocks/>
          </p:cNvSpPr>
          <p:nvPr/>
        </p:nvSpPr>
        <p:spPr>
          <a:xfrm>
            <a:off x="1875503" y="14323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4400" b="1">
                <a:solidFill>
                  <a:srgbClr val="2980B9"/>
                </a:solidFill>
              </a:defRPr>
            </a:pPr>
            <a:r>
              <a:rPr lang="en-IN" sz="4400" b="1">
                <a:solidFill>
                  <a:srgbClr val="2980B9"/>
                </a:solidFill>
              </a:rPr>
              <a:t>Financial Sales Dashboard Summary</a:t>
            </a:r>
            <a:endParaRPr lang="en-IN" sz="4400" b="1" dirty="0">
              <a:solidFill>
                <a:srgbClr val="2980B9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9EF93CC-D2D3-73F7-7209-C87F96FA3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303" y="3197942"/>
            <a:ext cx="6400800" cy="1752600"/>
          </a:xfrm>
        </p:spPr>
        <p:txBody>
          <a:bodyPr/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rPr dirty="0"/>
              <a:t>Interactive Insights Presentation</a:t>
            </a:r>
          </a:p>
          <a:p>
            <a:r>
              <a:rPr lang="en-IN" dirty="0"/>
              <a:t>By Harsha Rathore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325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80012E-7D47-9E91-338D-3EC03C1CBEF6}"/>
              </a:ext>
            </a:extLst>
          </p:cNvPr>
          <p:cNvSpPr txBox="1"/>
          <p:nvPr/>
        </p:nvSpPr>
        <p:spPr>
          <a:xfrm>
            <a:off x="1730477" y="129967"/>
            <a:ext cx="8539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Total Sales: $1.57M | Profit: $175K | Quantity Sold: 22K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0B463-78C1-3832-1209-528E9767DE8F}"/>
              </a:ext>
            </a:extLst>
          </p:cNvPr>
          <p:cNvSpPr txBox="1"/>
          <p:nvPr/>
        </p:nvSpPr>
        <p:spPr>
          <a:xfrm>
            <a:off x="2202425" y="653187"/>
            <a:ext cx="7954297" cy="660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2980B9"/>
                </a:solidFill>
              </a:defRPr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Consumer segment drives 48% of sales, followed by Corporate (33%)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Office Supplies lead category sales ($0.64M), followed by Technology and Furniture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Online and COD dominate payment modes.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Standard shipping is the most preferred method ($0.33M sales)</a:t>
            </a:r>
            <a:endParaRPr lang="en-IN" sz="2400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9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2624-2B0C-B4E2-3806-851FB2041DE0}"/>
              </a:ext>
            </a:extLst>
          </p:cNvPr>
          <p:cNvSpPr txBox="1">
            <a:spLocks/>
          </p:cNvSpPr>
          <p:nvPr/>
        </p:nvSpPr>
        <p:spPr>
          <a:xfrm>
            <a:off x="2236838" y="1209368"/>
            <a:ext cx="8229600" cy="39946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Monthly sales show consistent growth in 2020 vs 2019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Profit fluctuates but peaks in December, indicating strong holiday performance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Avg. delivery time is 4 days across orders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Strongest performance observed in West &amp; Central regions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Standard shipping dominates (&gt;$0.33M sales)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Same Day shipping contributes least ($0.03M sales)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D8242-AB7B-F4FD-8C50-5151857ACB5E}"/>
              </a:ext>
            </a:extLst>
          </p:cNvPr>
          <p:cNvSpPr txBox="1"/>
          <p:nvPr/>
        </p:nvSpPr>
        <p:spPr>
          <a:xfrm>
            <a:off x="4603955" y="290052"/>
            <a:ext cx="323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/>
                </a:solidFill>
              </a:rPr>
              <a:t>Performance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62300B-84F0-5C0D-125D-A8364FB36037}"/>
              </a:ext>
            </a:extLst>
          </p:cNvPr>
          <p:cNvSpPr txBox="1">
            <a:spLocks/>
          </p:cNvSpPr>
          <p:nvPr/>
        </p:nvSpPr>
        <p:spPr>
          <a:xfrm>
            <a:off x="2399070" y="2585884"/>
            <a:ext cx="6287729" cy="52012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3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21BC1D-B6DE-C371-A701-9C6D29D11FC7}"/>
              </a:ext>
            </a:extLst>
          </p:cNvPr>
          <p:cNvSpPr txBox="1"/>
          <p:nvPr/>
        </p:nvSpPr>
        <p:spPr>
          <a:xfrm>
            <a:off x="2723535" y="1610398"/>
            <a:ext cx="71873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Encourage use of online payments to reduce COD dependency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 Same Day shipping adoption for premium customers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Leverage peak holiday season for targeted promotions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CD6DD-69CC-3EF8-5A48-E06CA4C3BB2A}"/>
              </a:ext>
            </a:extLst>
          </p:cNvPr>
          <p:cNvSpPr txBox="1"/>
          <p:nvPr/>
        </p:nvSpPr>
        <p:spPr>
          <a:xfrm>
            <a:off x="4404852" y="309716"/>
            <a:ext cx="303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/>
                </a:solidFill>
              </a:rPr>
              <a:t>Growth Focus</a:t>
            </a:r>
          </a:p>
        </p:txBody>
      </p:sp>
    </p:spTree>
    <p:extLst>
      <p:ext uri="{BB962C8B-B14F-4D97-AF65-F5344CB8AC3E}">
        <p14:creationId xmlns:p14="http://schemas.microsoft.com/office/powerpoint/2010/main" val="5301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0FAC9C-B63F-D58F-D433-063E11FCEE84}"/>
              </a:ext>
            </a:extLst>
          </p:cNvPr>
          <p:cNvSpPr txBox="1"/>
          <p:nvPr/>
        </p:nvSpPr>
        <p:spPr>
          <a:xfrm>
            <a:off x="3313471" y="2974258"/>
            <a:ext cx="5565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accent1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06331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RATHORE</dc:creator>
  <cp:lastModifiedBy>HARSHA RATHORE</cp:lastModifiedBy>
  <cp:revision>1</cp:revision>
  <dcterms:created xsi:type="dcterms:W3CDTF">2025-09-25T14:16:29Z</dcterms:created>
  <dcterms:modified xsi:type="dcterms:W3CDTF">2025-09-25T14:16:30Z</dcterms:modified>
</cp:coreProperties>
</file>