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r>
              <a:rPr lang="en-IN" sz="7000">
                <a:solidFill>
                  <a:srgbClr val="FFFFFF"/>
                </a:solidFill>
              </a:rPr>
              <a:t>CSS3 - Box Model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In this presentation, we will learn about the CSS3 Box Model, its components, and how it affects the layout of a webpage.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r>
              <a:rPr lang="en-IN" sz="6000">
                <a:solidFill>
                  <a:srgbClr val="FFFFFF"/>
                </a:solidFill>
              </a:rPr>
              <a:t>Example with Box-Sizing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700">
                <a:solidFill>
                  <a:schemeClr val="tx1">
                    <a:alpha val="80000"/>
                  </a:schemeClr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sz="1700">
                <a:solidFill>
                  <a:schemeClr val="tx1">
                    <a:alpha val="80000"/>
                  </a:schemeClr>
                </a:solidFill>
              </a:rPr>
              <a:t>div {</a:t>
            </a:r>
          </a:p>
          <a:p>
            <a:pPr marL="0" indent="0">
              <a:buNone/>
            </a:pPr>
            <a:r>
              <a:rPr lang="en-IN" sz="1700">
                <a:solidFill>
                  <a:schemeClr val="tx1">
                    <a:alpha val="80000"/>
                  </a:schemeClr>
                </a:solidFill>
              </a:rPr>
              <a:t>  width: 200px;</a:t>
            </a:r>
          </a:p>
          <a:p>
            <a:pPr marL="0" indent="0">
              <a:buNone/>
            </a:pPr>
            <a:r>
              <a:rPr lang="en-IN" sz="1700">
                <a:solidFill>
                  <a:schemeClr val="tx1">
                    <a:alpha val="80000"/>
                  </a:schemeClr>
                </a:solidFill>
              </a:rPr>
              <a:t>  padding: 20px;</a:t>
            </a:r>
          </a:p>
          <a:p>
            <a:pPr marL="0" indent="0">
              <a:buNone/>
            </a:pPr>
            <a:r>
              <a:rPr lang="en-IN" sz="1700">
                <a:solidFill>
                  <a:schemeClr val="tx1">
                    <a:alpha val="80000"/>
                  </a:schemeClr>
                </a:solidFill>
              </a:rPr>
              <a:t>  border: 2px solid;</a:t>
            </a:r>
          </a:p>
          <a:p>
            <a:pPr marL="0" indent="0">
              <a:buNone/>
            </a:pPr>
            <a:r>
              <a:rPr lang="en-IN" sz="1700">
                <a:solidFill>
                  <a:schemeClr val="tx1">
                    <a:alpha val="80000"/>
                  </a:schemeClr>
                </a:solidFill>
              </a:rPr>
              <a:t>  box-sizing: border-box;</a:t>
            </a:r>
          </a:p>
          <a:p>
            <a:pPr marL="0" indent="0">
              <a:buNone/>
            </a:pPr>
            <a:r>
              <a:rPr lang="en-IN" sz="1700">
                <a:solidFill>
                  <a:schemeClr val="tx1">
                    <a:alpha val="8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IN" sz="1700">
                <a:solidFill>
                  <a:schemeClr val="tx1">
                    <a:alpha val="80000"/>
                  </a:schemeClr>
                </a:solidFill>
              </a:rPr>
              <a:t>Total width remains 200px.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r>
              <a:rPr lang="en-IN" sz="6000">
                <a:solidFill>
                  <a:srgbClr val="FFFFFF"/>
                </a:solidFill>
              </a:rPr>
              <a:t>Practical Example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700" dirty="0">
                <a:solidFill>
                  <a:schemeClr val="tx1">
                    <a:alpha val="80000"/>
                  </a:schemeClr>
                </a:solidFill>
              </a:rPr>
              <a:t>div {</a:t>
            </a:r>
          </a:p>
          <a:p>
            <a:pPr marL="0" indent="0">
              <a:buNone/>
            </a:pPr>
            <a:r>
              <a:rPr lang="en-IN" sz="1700" dirty="0">
                <a:solidFill>
                  <a:schemeClr val="tx1">
                    <a:alpha val="80000"/>
                  </a:schemeClr>
                </a:solidFill>
              </a:rPr>
              <a:t>  width: 300px;</a:t>
            </a:r>
          </a:p>
          <a:p>
            <a:pPr marL="0" indent="0">
              <a:buNone/>
            </a:pPr>
            <a:r>
              <a:rPr lang="en-IN" sz="1700" dirty="0">
                <a:solidFill>
                  <a:schemeClr val="tx1">
                    <a:alpha val="80000"/>
                  </a:schemeClr>
                </a:solidFill>
              </a:rPr>
              <a:t>  padding: 20px;</a:t>
            </a:r>
          </a:p>
          <a:p>
            <a:pPr marL="0" indent="0">
              <a:buNone/>
            </a:pPr>
            <a:r>
              <a:rPr lang="en-IN" sz="1700" dirty="0">
                <a:solidFill>
                  <a:schemeClr val="tx1">
                    <a:alpha val="80000"/>
                  </a:schemeClr>
                </a:solidFill>
              </a:rPr>
              <a:t>  border: 10px solid;</a:t>
            </a:r>
          </a:p>
          <a:p>
            <a:pPr marL="0" indent="0">
              <a:buNone/>
            </a:pPr>
            <a:r>
              <a:rPr lang="en-IN" sz="1700" dirty="0">
                <a:solidFill>
                  <a:schemeClr val="tx1">
                    <a:alpha val="80000"/>
                  </a:schemeClr>
                </a:solidFill>
              </a:rPr>
              <a:t>  margin: 15px;</a:t>
            </a:r>
          </a:p>
          <a:p>
            <a:pPr marL="0" indent="0">
              <a:buNone/>
            </a:pPr>
            <a:r>
              <a:rPr lang="en-IN" sz="1700" dirty="0">
                <a:solidFill>
                  <a:schemeClr val="tx1">
                    <a:alpha val="8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IN" sz="1700" dirty="0">
                <a:solidFill>
                  <a:schemeClr val="tx1">
                    <a:alpha val="80000"/>
                  </a:schemeClr>
                </a:solidFill>
              </a:rPr>
              <a:t>Total width = 300 + 40 + 20 + 30 = 390px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r>
              <a:rPr lang="en-IN" sz="4900">
                <a:solidFill>
                  <a:srgbClr val="FFFFFF"/>
                </a:solidFill>
              </a:rPr>
              <a:t>Conclusion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Understanding the Box Model helps in precise layout control. Always consider content, padding, border, and margin when styling elements.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r>
              <a:rPr lang="en-US" sz="7000">
                <a:solidFill>
                  <a:srgbClr val="FFFFFF"/>
                </a:solidFill>
              </a:rPr>
              <a:t>What is the CSS Box Model?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The CSS Box Model describes the rectangular boxes generated for elements in the document tree. Each box is composed of the following parts: content, padding, border, and margin.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r>
              <a:rPr lang="en-US" sz="3900">
                <a:solidFill>
                  <a:srgbClr val="FFFFFF"/>
                </a:solidFill>
              </a:rPr>
              <a:t>Components of the Box Model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The Box Model consists of: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1. Content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2. Padding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3. Border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4. Margin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Each part affects the total size and position of the element.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r>
              <a:rPr lang="en-IN" sz="6500">
                <a:solidFill>
                  <a:srgbClr val="FFFFFF"/>
                </a:solidFill>
              </a:rPr>
              <a:t>Content Area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The content area is where the actual content (text, images, etc.) of the element is displayed. Its size can be controlled by width and height properties.</a:t>
            </a:r>
          </a:p>
          <a:p>
            <a:endParaRPr lang="en-US" sz="17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Example:</a:t>
            </a:r>
          </a:p>
          <a:p>
            <a:pPr marL="0" indent="0">
              <a:buNone/>
            </a:pPr>
            <a:endParaRPr lang="en-US" sz="17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div {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  width: 200px;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  height: 100px;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}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r>
              <a:rPr lang="en-IN" sz="6500">
                <a:solidFill>
                  <a:srgbClr val="FFFFFF"/>
                </a:solidFill>
              </a:rPr>
              <a:t>Padding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Padding is the space between the content and the border. It clears space around the content.</a:t>
            </a:r>
          </a:p>
          <a:p>
            <a:endParaRPr lang="en-US" sz="17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div {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  padding: 20px;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}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r>
              <a:rPr lang="en-IN" sz="7000">
                <a:solidFill>
                  <a:srgbClr val="FFFFFF"/>
                </a:solidFill>
              </a:rPr>
              <a:t>Border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The border surrounds the content and padding. Borders can be styled.</a:t>
            </a:r>
          </a:p>
          <a:p>
            <a:endParaRPr lang="en-US" sz="17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Example: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div {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  border: 2px solid black;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}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r>
              <a:rPr lang="en-IN" sz="7000">
                <a:solidFill>
                  <a:srgbClr val="FFFFFF"/>
                </a:solidFill>
              </a:rPr>
              <a:t>Margin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The margin is the outermost space around an element, separating it from other elements.</a:t>
            </a:r>
          </a:p>
          <a:p>
            <a:endParaRPr lang="en-US" sz="17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Example: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div {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  margin: 15px;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}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r>
              <a:rPr lang="en-IN" sz="4900">
                <a:solidFill>
                  <a:srgbClr val="FFFFFF"/>
                </a:solidFill>
              </a:rPr>
              <a:t>Box Model Calculation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Total width = content width + padding (left &amp; right) + border (left &amp; right) + margin (left &amp; right).</a:t>
            </a:r>
          </a:p>
          <a:p>
            <a:endParaRPr lang="en-US" sz="17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Example: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width = 200px + 20px + 2px + 15px = 237px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r>
              <a:rPr lang="en-IN" sz="6000">
                <a:solidFill>
                  <a:srgbClr val="FFFFFF"/>
                </a:solidFill>
              </a:rPr>
              <a:t>Box-Sizing Property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box-sizing determines box size calculation: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content-box (default): padding and border added to width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border-box: padding and border included in width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404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CSS3 - Box Model</vt:lpstr>
      <vt:lpstr>What is the CSS Box Model?</vt:lpstr>
      <vt:lpstr>Components of the Box Model</vt:lpstr>
      <vt:lpstr>Content Area</vt:lpstr>
      <vt:lpstr>Padding</vt:lpstr>
      <vt:lpstr>Border</vt:lpstr>
      <vt:lpstr>Margin</vt:lpstr>
      <vt:lpstr>Box Model Calculation</vt:lpstr>
      <vt:lpstr>Box-Sizing Property</vt:lpstr>
      <vt:lpstr>Example with Box-Sizing</vt:lpstr>
      <vt:lpstr>Practical Example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HR Department</cp:lastModifiedBy>
  <cp:revision>2</cp:revision>
  <dcterms:created xsi:type="dcterms:W3CDTF">2013-01-27T09:14:16Z</dcterms:created>
  <dcterms:modified xsi:type="dcterms:W3CDTF">2025-04-18T13:55:54Z</dcterms:modified>
  <cp:category/>
</cp:coreProperties>
</file>