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4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B7A9C-200F-4594-8563-32041BB0644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D46CE-CC1F-4D1D-ACCA-5F930F83E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CSS3 enhances the styling of web pages.</a:t>
          </a:r>
        </a:p>
      </dgm:t>
    </dgm:pt>
    <dgm:pt modelId="{9DE5DB29-7093-40AD-BFC2-AB60F39ED235}" type="parTrans" cxnId="{63F4E841-F5F4-4D2A-8315-F487A18DEED8}">
      <dgm:prSet/>
      <dgm:spPr/>
      <dgm:t>
        <a:bodyPr/>
        <a:lstStyle/>
        <a:p>
          <a:endParaRPr lang="en-US"/>
        </a:p>
      </dgm:t>
    </dgm:pt>
    <dgm:pt modelId="{210B89CE-C48F-4356-A4B5-F46ECF356BD9}" type="sibTrans" cxnId="{63F4E841-F5F4-4D2A-8315-F487A18DEED8}">
      <dgm:prSet/>
      <dgm:spPr/>
      <dgm:t>
        <a:bodyPr/>
        <a:lstStyle/>
        <a:p>
          <a:endParaRPr lang="en-US"/>
        </a:p>
      </dgm:t>
    </dgm:pt>
    <dgm:pt modelId="{0FAEDC3F-C5A3-4F6B-A44C-9B1619072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Responsive, animated, and modern UIs are easier to build.</a:t>
          </a:r>
        </a:p>
      </dgm:t>
    </dgm:pt>
    <dgm:pt modelId="{A7EDF40F-731F-4C49-92ED-1E3103DC7250}" type="parTrans" cxnId="{EFF8E486-CAC0-4F02-9C7E-552BF611F781}">
      <dgm:prSet/>
      <dgm:spPr/>
      <dgm:t>
        <a:bodyPr/>
        <a:lstStyle/>
        <a:p>
          <a:endParaRPr lang="en-US"/>
        </a:p>
      </dgm:t>
    </dgm:pt>
    <dgm:pt modelId="{8A2463C3-1303-47A7-9F3B-8D14F22B0929}" type="sibTrans" cxnId="{EFF8E486-CAC0-4F02-9C7E-552BF611F781}">
      <dgm:prSet/>
      <dgm:spPr/>
      <dgm:t>
        <a:bodyPr/>
        <a:lstStyle/>
        <a:p>
          <a:endParaRPr lang="en-US"/>
        </a:p>
      </dgm:t>
    </dgm:pt>
    <dgm:pt modelId="{D5E49CA7-4959-402C-9426-39BB865934CE}" type="pres">
      <dgm:prSet presAssocID="{04DB7A9C-200F-4594-8563-32041BB0644A}" presName="root" presStyleCnt="0">
        <dgm:presLayoutVars>
          <dgm:dir/>
          <dgm:resizeHandles val="exact"/>
        </dgm:presLayoutVars>
      </dgm:prSet>
      <dgm:spPr/>
    </dgm:pt>
    <dgm:pt modelId="{65F6AB91-0EB5-4878-9F9F-E50C3C1B13AD}" type="pres">
      <dgm:prSet presAssocID="{1E2D46CE-CC1F-4D1D-ACCA-5F930F83EB2C}" presName="compNode" presStyleCnt="0"/>
      <dgm:spPr/>
    </dgm:pt>
    <dgm:pt modelId="{FA8968B5-0DA7-44F7-9FD0-C04CCB90374C}" type="pres">
      <dgm:prSet presAssocID="{1E2D46CE-CC1F-4D1D-ACCA-5F930F83EB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D463CC-F292-4FF4-BBD9-BD1C65AA2807}" type="pres">
      <dgm:prSet presAssocID="{1E2D46CE-CC1F-4D1D-ACCA-5F930F83EB2C}" presName="spaceRect" presStyleCnt="0"/>
      <dgm:spPr/>
    </dgm:pt>
    <dgm:pt modelId="{4CF3A933-3284-4E03-A907-4D7CE07DA467}" type="pres">
      <dgm:prSet presAssocID="{1E2D46CE-CC1F-4D1D-ACCA-5F930F83EB2C}" presName="textRect" presStyleLbl="revTx" presStyleIdx="0" presStyleCnt="2">
        <dgm:presLayoutVars>
          <dgm:chMax val="1"/>
          <dgm:chPref val="1"/>
        </dgm:presLayoutVars>
      </dgm:prSet>
      <dgm:spPr/>
    </dgm:pt>
    <dgm:pt modelId="{F2B1242C-D013-4739-A76C-B9E2465B6B49}" type="pres">
      <dgm:prSet presAssocID="{210B89CE-C48F-4356-A4B5-F46ECF356BD9}" presName="sibTrans" presStyleCnt="0"/>
      <dgm:spPr/>
    </dgm:pt>
    <dgm:pt modelId="{F1B2BB65-2D52-4ADA-81B6-F0B317B73297}" type="pres">
      <dgm:prSet presAssocID="{0FAEDC3F-C5A3-4F6B-A44C-9B1619072E13}" presName="compNode" presStyleCnt="0"/>
      <dgm:spPr/>
    </dgm:pt>
    <dgm:pt modelId="{EFFFACE5-4550-4AB6-A55C-99F3143AB0E0}" type="pres">
      <dgm:prSet presAssocID="{0FAEDC3F-C5A3-4F6B-A44C-9B1619072E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F07051-63F0-4DA5-9E3C-B8349120E608}" type="pres">
      <dgm:prSet presAssocID="{0FAEDC3F-C5A3-4F6B-A44C-9B1619072E13}" presName="spaceRect" presStyleCnt="0"/>
      <dgm:spPr/>
    </dgm:pt>
    <dgm:pt modelId="{C98DB4F7-39BD-422E-AEB7-86D8A40ADEBC}" type="pres">
      <dgm:prSet presAssocID="{0FAEDC3F-C5A3-4F6B-A44C-9B1619072E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F4E841-F5F4-4D2A-8315-F487A18DEED8}" srcId="{04DB7A9C-200F-4594-8563-32041BB0644A}" destId="{1E2D46CE-CC1F-4D1D-ACCA-5F930F83EB2C}" srcOrd="0" destOrd="0" parTransId="{9DE5DB29-7093-40AD-BFC2-AB60F39ED235}" sibTransId="{210B89CE-C48F-4356-A4B5-F46ECF356BD9}"/>
    <dgm:cxn modelId="{33FE7E4F-FC78-4B6F-8115-AE4C55C73D38}" type="presOf" srcId="{0FAEDC3F-C5A3-4F6B-A44C-9B1619072E13}" destId="{C98DB4F7-39BD-422E-AEB7-86D8A40ADEBC}" srcOrd="0" destOrd="0" presId="urn:microsoft.com/office/officeart/2018/2/layout/IconLabelList"/>
    <dgm:cxn modelId="{EFF8E486-CAC0-4F02-9C7E-552BF611F781}" srcId="{04DB7A9C-200F-4594-8563-32041BB0644A}" destId="{0FAEDC3F-C5A3-4F6B-A44C-9B1619072E13}" srcOrd="1" destOrd="0" parTransId="{A7EDF40F-731F-4C49-92ED-1E3103DC7250}" sibTransId="{8A2463C3-1303-47A7-9F3B-8D14F22B0929}"/>
    <dgm:cxn modelId="{8645C5E8-F685-459F-BBA6-C95138B48576}" type="presOf" srcId="{1E2D46CE-CC1F-4D1D-ACCA-5F930F83EB2C}" destId="{4CF3A933-3284-4E03-A907-4D7CE07DA467}" srcOrd="0" destOrd="0" presId="urn:microsoft.com/office/officeart/2018/2/layout/IconLabelList"/>
    <dgm:cxn modelId="{1E43FFEC-FFAB-4EC8-BCEE-08F83D2A07E7}" type="presOf" srcId="{04DB7A9C-200F-4594-8563-32041BB0644A}" destId="{D5E49CA7-4959-402C-9426-39BB865934CE}" srcOrd="0" destOrd="0" presId="urn:microsoft.com/office/officeart/2018/2/layout/IconLabelList"/>
    <dgm:cxn modelId="{2DA877CF-B16D-4AF3-B7FF-05F3BC46439D}" type="presParOf" srcId="{D5E49CA7-4959-402C-9426-39BB865934CE}" destId="{65F6AB91-0EB5-4878-9F9F-E50C3C1B13AD}" srcOrd="0" destOrd="0" presId="urn:microsoft.com/office/officeart/2018/2/layout/IconLabelList"/>
    <dgm:cxn modelId="{81C17A66-7EDE-4D93-9D6F-53CA60F6F6DB}" type="presParOf" srcId="{65F6AB91-0EB5-4878-9F9F-E50C3C1B13AD}" destId="{FA8968B5-0DA7-44F7-9FD0-C04CCB90374C}" srcOrd="0" destOrd="0" presId="urn:microsoft.com/office/officeart/2018/2/layout/IconLabelList"/>
    <dgm:cxn modelId="{AC4E592F-4DCE-4B17-BA1E-EB86ECB05F2C}" type="presParOf" srcId="{65F6AB91-0EB5-4878-9F9F-E50C3C1B13AD}" destId="{D5D463CC-F292-4FF4-BBD9-BD1C65AA2807}" srcOrd="1" destOrd="0" presId="urn:microsoft.com/office/officeart/2018/2/layout/IconLabelList"/>
    <dgm:cxn modelId="{67361AFD-B4C1-4832-8F51-A678BE712BC8}" type="presParOf" srcId="{65F6AB91-0EB5-4878-9F9F-E50C3C1B13AD}" destId="{4CF3A933-3284-4E03-A907-4D7CE07DA467}" srcOrd="2" destOrd="0" presId="urn:microsoft.com/office/officeart/2018/2/layout/IconLabelList"/>
    <dgm:cxn modelId="{FFFA1455-E2F4-484F-8076-1E89F6703CD3}" type="presParOf" srcId="{D5E49CA7-4959-402C-9426-39BB865934CE}" destId="{F2B1242C-D013-4739-A76C-B9E2465B6B49}" srcOrd="1" destOrd="0" presId="urn:microsoft.com/office/officeart/2018/2/layout/IconLabelList"/>
    <dgm:cxn modelId="{8A2129B4-0A0B-4656-A783-C2E2F71B630F}" type="presParOf" srcId="{D5E49CA7-4959-402C-9426-39BB865934CE}" destId="{F1B2BB65-2D52-4ADA-81B6-F0B317B73297}" srcOrd="2" destOrd="0" presId="urn:microsoft.com/office/officeart/2018/2/layout/IconLabelList"/>
    <dgm:cxn modelId="{3C4D4EA2-C91E-4AFD-8742-A3AF2D9A4976}" type="presParOf" srcId="{F1B2BB65-2D52-4ADA-81B6-F0B317B73297}" destId="{EFFFACE5-4550-4AB6-A55C-99F3143AB0E0}" srcOrd="0" destOrd="0" presId="urn:microsoft.com/office/officeart/2018/2/layout/IconLabelList"/>
    <dgm:cxn modelId="{20DEE3F5-FAA4-4BD5-BCCE-5BD95AFFAC88}" type="presParOf" srcId="{F1B2BB65-2D52-4ADA-81B6-F0B317B73297}" destId="{F7F07051-63F0-4DA5-9E3C-B8349120E608}" srcOrd="1" destOrd="0" presId="urn:microsoft.com/office/officeart/2018/2/layout/IconLabelList"/>
    <dgm:cxn modelId="{E977E60D-8392-499F-9B82-13357574AE30}" type="presParOf" srcId="{F1B2BB65-2D52-4ADA-81B6-F0B317B73297}" destId="{C98DB4F7-39BD-422E-AEB7-86D8A40ADE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968B5-0DA7-44F7-9FD0-C04CCB90374C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A933-3284-4E03-A907-4D7CE07DA467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CSS3 enhances the styling of web pages.</a:t>
          </a:r>
        </a:p>
      </dsp:txBody>
      <dsp:txXfrm>
        <a:off x="16284" y="2964165"/>
        <a:ext cx="3768750" cy="720000"/>
      </dsp:txXfrm>
    </dsp:sp>
    <dsp:sp modelId="{EFFFACE5-4550-4AB6-A55C-99F3143AB0E0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DB4F7-39BD-422E-AEB7-86D8A40ADEBC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Responsive, animated, and modern UIs are easier to build.</a:t>
          </a:r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Introduction to CSS3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CSS3 is the latest evolution of the Cascading Style Sheets language.</a:t>
            </a:r>
          </a:p>
          <a:p>
            <a:r>
              <a:rPr lang="en-US" dirty="0"/>
              <a:t>It brings new features for styling and layout.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CSS3 Flexbox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Flexible box layout for responsive design.</a:t>
            </a:r>
          </a:p>
          <a:p>
            <a:pPr marL="0" indent="0">
              <a:buNone/>
            </a:pPr>
            <a:r>
              <a:rPr lang="en-IN" sz="1700"/>
              <a:t>Example:</a:t>
            </a:r>
          </a:p>
          <a:p>
            <a:pPr marL="0" indent="0">
              <a:buNone/>
            </a:pPr>
            <a:r>
              <a:rPr lang="en-IN" sz="1700"/>
              <a:t>.container {</a:t>
            </a:r>
          </a:p>
          <a:p>
            <a:pPr marL="0" indent="0">
              <a:buNone/>
            </a:pPr>
            <a:r>
              <a:rPr lang="en-IN" sz="1700"/>
              <a:t>  display: flex;</a:t>
            </a:r>
          </a:p>
          <a:p>
            <a:pPr marL="0" indent="0">
              <a:buNone/>
            </a:pPr>
            <a:r>
              <a:rPr lang="en-IN" sz="1700"/>
              <a:t>  justify-content: center;</a:t>
            </a:r>
          </a:p>
          <a:p>
            <a:pPr marL="0" indent="0">
              <a:buNone/>
            </a:pPr>
            <a:r>
              <a:rPr lang="en-IN" sz="1700"/>
              <a:t>}</a:t>
            </a:r>
          </a:p>
        </p:txBody>
      </p:sp>
      <p:pic>
        <p:nvPicPr>
          <p:cNvPr id="14" name="Picture 13" descr="White cubes and ball">
            <a:extLst>
              <a:ext uri="{FF2B5EF4-FFF2-40B4-BE49-F238E27FC236}">
                <a16:creationId xmlns:a16="http://schemas.microsoft.com/office/drawing/2014/main" id="{F98E59B4-7607-13D3-890C-ADA21756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5" r="4075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CSS3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6A660-FA16-6885-0F26-8115F730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43" r="25324" b="-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r>
              <a:rPr lang="en-IN" sz="1700" dirty="0"/>
              <a:t>Grid layout system for web pages.</a:t>
            </a:r>
          </a:p>
          <a:p>
            <a:pPr marL="0" indent="0">
              <a:buNone/>
            </a:pPr>
            <a:r>
              <a:rPr lang="en-IN" sz="1700" dirty="0"/>
              <a:t>Example:</a:t>
            </a:r>
          </a:p>
          <a:p>
            <a:pPr marL="0" indent="0">
              <a:buNone/>
            </a:pPr>
            <a:r>
              <a:rPr lang="en-IN" sz="1700" dirty="0"/>
              <a:t>.container {</a:t>
            </a:r>
          </a:p>
          <a:p>
            <a:pPr marL="0" indent="0">
              <a:buNone/>
            </a:pPr>
            <a:r>
              <a:rPr lang="en-IN" sz="1700" dirty="0"/>
              <a:t>  display: grid;</a:t>
            </a:r>
          </a:p>
          <a:p>
            <a:pPr marL="0" indent="0">
              <a:buNone/>
            </a:pPr>
            <a:r>
              <a:rPr lang="en-IN" sz="1700" dirty="0"/>
              <a:t>  grid-template-columns: auto </a:t>
            </a:r>
            <a:r>
              <a:rPr lang="en-IN" sz="1700" dirty="0" err="1"/>
              <a:t>auto</a:t>
            </a:r>
            <a:r>
              <a:rPr lang="en-IN" sz="1700" dirty="0"/>
              <a:t>;</a:t>
            </a:r>
          </a:p>
          <a:p>
            <a:pPr marL="0" indent="0">
              <a:buNone/>
            </a:pPr>
            <a:r>
              <a:rPr lang="en-IN" sz="17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FF382-90CA-8A1D-20D6-00EADD5900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Selectors in CSS3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Selectors are used to target HTML elements.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p {</a:t>
            </a:r>
          </a:p>
          <a:p>
            <a:pPr marL="0" indent="0">
              <a:buNone/>
            </a:pPr>
            <a:r>
              <a:rPr dirty="0"/>
              <a:t>  color: red;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CSS3 Colors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CSS3 supports RGBA, HSLA, gradients, etc.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div {</a:t>
            </a:r>
          </a:p>
          <a:p>
            <a:pPr marL="0" indent="0">
              <a:buNone/>
            </a:pPr>
            <a:r>
              <a:rPr dirty="0"/>
              <a:t>  background: linear-gradient(red, yellow);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CSS3 Borders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Borders can have radius, images, and more.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div {</a:t>
            </a:r>
          </a:p>
          <a:p>
            <a:pPr marL="0" indent="0">
              <a:buNone/>
            </a:pPr>
            <a:r>
              <a:rPr dirty="0"/>
              <a:t>  border: 2px solid black;</a:t>
            </a:r>
          </a:p>
          <a:p>
            <a:pPr marL="0" indent="0">
              <a:buNone/>
            </a:pPr>
            <a:r>
              <a:rPr dirty="0"/>
              <a:t>  border-radius: 10px;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CSS3 Backgrounds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Multiple backgrounds, gradients, and more.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div {</a:t>
            </a:r>
          </a:p>
          <a:p>
            <a:pPr marL="0" indent="0">
              <a:buNone/>
            </a:pPr>
            <a:r>
              <a:rPr dirty="0"/>
              <a:t>  background-image: </a:t>
            </a:r>
            <a:r>
              <a:rPr dirty="0" err="1"/>
              <a:t>url</a:t>
            </a:r>
            <a:r>
              <a:rPr dirty="0"/>
              <a:t>('bg.jpg');</a:t>
            </a:r>
          </a:p>
          <a:p>
            <a:pPr marL="0" indent="0">
              <a:buNone/>
            </a:pPr>
            <a:r>
              <a:rPr dirty="0"/>
              <a:t>  background-size: cover;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CSS3 Text Effects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New properties for shadows and overflow.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h1 {</a:t>
            </a:r>
          </a:p>
          <a:p>
            <a:pPr marL="0" indent="0">
              <a:buNone/>
            </a:pPr>
            <a:r>
              <a:rPr dirty="0"/>
              <a:t>  text-shadow: 2px </a:t>
            </a:r>
            <a:r>
              <a:rPr dirty="0" err="1"/>
              <a:t>2px</a:t>
            </a:r>
            <a:r>
              <a:rPr dirty="0"/>
              <a:t> 5px gray;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CSS3 Transitions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Transitions allow smooth property changes.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div {</a:t>
            </a:r>
          </a:p>
          <a:p>
            <a:pPr marL="0" indent="0">
              <a:buNone/>
            </a:pPr>
            <a:r>
              <a:rPr dirty="0"/>
              <a:t>  transition: width 2s;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CSS3 Animations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Keyframe animations for advanced effects.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@keyframes example {</a:t>
            </a:r>
          </a:p>
          <a:p>
            <a:pPr marL="0" indent="0">
              <a:buNone/>
            </a:pPr>
            <a:r>
              <a:rPr dirty="0"/>
              <a:t>  from {background-color: red;}</a:t>
            </a:r>
          </a:p>
          <a:p>
            <a:pPr marL="0" indent="0">
              <a:buNone/>
            </a:pPr>
            <a:r>
              <a:rPr dirty="0"/>
              <a:t>  to {background-color: yellow;}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CSS3 Transforms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Transform elements with rotate, scale, etc.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div {</a:t>
            </a:r>
          </a:p>
          <a:p>
            <a:pPr marL="0" indent="0">
              <a:buNone/>
            </a:pPr>
            <a:r>
              <a:rPr dirty="0"/>
              <a:t>  transform: rotate(45deg);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305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to CSS3</vt:lpstr>
      <vt:lpstr>Selectors in CSS3</vt:lpstr>
      <vt:lpstr>CSS3 Colors</vt:lpstr>
      <vt:lpstr>CSS3 Borders</vt:lpstr>
      <vt:lpstr>CSS3 Backgrounds</vt:lpstr>
      <vt:lpstr>CSS3 Text Effects</vt:lpstr>
      <vt:lpstr>CSS3 Transitions</vt:lpstr>
      <vt:lpstr>CSS3 Animations</vt:lpstr>
      <vt:lpstr>CSS3 Transforms</vt:lpstr>
      <vt:lpstr>CSS3 Flexbox</vt:lpstr>
      <vt:lpstr>CSS3 Grid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2</cp:revision>
  <dcterms:created xsi:type="dcterms:W3CDTF">2013-01-27T09:14:16Z</dcterms:created>
  <dcterms:modified xsi:type="dcterms:W3CDTF">2025-04-16T08:26:01Z</dcterms:modified>
  <cp:category/>
</cp:coreProperties>
</file>