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4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Introduction to CSS3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CSS3 is the latest evolution of the Cascading Style Sheets language, bringing new features for styling and layout.</a:t>
            </a:r>
          </a:p>
          <a:p>
            <a:endParaRPr lang="en-US" sz="1700"/>
          </a:p>
          <a:p>
            <a:r>
              <a:rPr lang="en-US" sz="1700"/>
              <a:t>Example: body { font-family: Arial; }</a:t>
            </a:r>
          </a:p>
        </p:txBody>
      </p:sp>
      <p:pic>
        <p:nvPicPr>
          <p:cNvPr id="5" name="Picture 4" descr="White letters illustrated in 3D">
            <a:extLst>
              <a:ext uri="{FF2B5EF4-FFF2-40B4-BE49-F238E27FC236}">
                <a16:creationId xmlns:a16="http://schemas.microsoft.com/office/drawing/2014/main" id="{462DD845-60AA-9F0C-8A7F-5E9F99C8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278" r="16502" b="-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Animations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t>CSS3 supports keyframe animations for complex effects.</a:t>
            </a:r>
          </a:p>
          <a:p>
            <a:endParaRPr/>
          </a:p>
          <a:p>
            <a:r>
              <a:t>Example: @keyframes slide { from {left: 0;} to {left: 100px;}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Media Queries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t>Media queries help create responsive designs for different devices.</a:t>
            </a:r>
          </a:p>
          <a:p>
            <a:endParaRPr/>
          </a:p>
          <a:p>
            <a:r>
              <a:t>Example: @media (max-width: 600px) { body { background: lightblue; }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CSS3 adds powerful styling tools that enhance user experience and design flexibility.</a:t>
            </a:r>
          </a:p>
          <a:p>
            <a:endParaRPr lang="en-US" sz="1700"/>
          </a:p>
          <a:p>
            <a:r>
              <a:rPr lang="en-US" sz="1700"/>
              <a:t>Explore and experiment with CSS3 features for modern web design.</a:t>
            </a:r>
          </a:p>
        </p:txBody>
      </p:sp>
      <p:pic>
        <p:nvPicPr>
          <p:cNvPr id="13" name="Picture 12" descr="Angled photo of a man holding pencil over a color catalog">
            <a:extLst>
              <a:ext uri="{FF2B5EF4-FFF2-40B4-BE49-F238E27FC236}">
                <a16:creationId xmlns:a16="http://schemas.microsoft.com/office/drawing/2014/main" id="{64E3BE54-E8D7-CD2B-F365-F21DC1B4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03" r="25346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Selectors in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CSS3 introduced new selectors for better targeting of elements.</a:t>
            </a:r>
          </a:p>
          <a:p>
            <a:endParaRPr lang="en-US" sz="1700"/>
          </a:p>
          <a:p>
            <a:r>
              <a:rPr lang="en-US" sz="1700"/>
              <a:t>Example: div &gt; p { color: blue; }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FF5C3E9-9709-E410-4937-32036C66DE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39" r="32048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Colors and Opacity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t>CSS3 supports RGBA, HSLA, and opacity for advanced color and transparency control.</a:t>
            </a:r>
          </a:p>
          <a:p>
            <a:endParaRPr/>
          </a:p>
          <a:p>
            <a:r>
              <a:t>Example: p { color: rgba(255, 0, 0, 0.5);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Rounded Corners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The border-radius property is used to create rounded corners.</a:t>
            </a:r>
          </a:p>
          <a:p>
            <a:endParaRPr lang="en-US" sz="1700"/>
          </a:p>
          <a:p>
            <a:r>
              <a:rPr lang="en-US" sz="1700"/>
              <a:t>Example: div { border-radius: 10px; }</a:t>
            </a:r>
          </a:p>
        </p:txBody>
      </p:sp>
      <p:pic>
        <p:nvPicPr>
          <p:cNvPr id="5" name="Picture 4" descr="Seamless line creating random shapes on a white surface">
            <a:extLst>
              <a:ext uri="{FF2B5EF4-FFF2-40B4-BE49-F238E27FC236}">
                <a16:creationId xmlns:a16="http://schemas.microsoft.com/office/drawing/2014/main" id="{C5A455A7-AF2D-24D5-D6B6-6BED6126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20" r="79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Box 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CSS3 allows adding shadows to elements using box-shadow.</a:t>
            </a:r>
          </a:p>
          <a:p>
            <a:endParaRPr lang="en-US" sz="1700"/>
          </a:p>
          <a:p>
            <a:r>
              <a:rPr lang="en-US" sz="1700"/>
              <a:t>Example: box-shadow: 5px 5px 5px grey;</a:t>
            </a:r>
          </a:p>
        </p:txBody>
      </p:sp>
      <p:pic>
        <p:nvPicPr>
          <p:cNvPr id="5" name="Picture 4" descr="Stacked white boxes">
            <a:extLst>
              <a:ext uri="{FF2B5EF4-FFF2-40B4-BE49-F238E27FC236}">
                <a16:creationId xmlns:a16="http://schemas.microsoft.com/office/drawing/2014/main" id="{86B8CD37-010A-D597-427F-1ACE821E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15" r="37740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Text 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Text-shadow adds shadow to text elements.</a:t>
            </a:r>
          </a:p>
          <a:p>
            <a:endParaRPr lang="en-US" sz="1700"/>
          </a:p>
          <a:p>
            <a:r>
              <a:rPr lang="en-US" sz="1700"/>
              <a:t>Example: h1 { text-shadow: 2px 2px 5px red;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4680E-C5BB-0BCF-35CC-89426772B2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20" r="26530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CSS3 supports linear and radial gradients.</a:t>
            </a:r>
          </a:p>
          <a:p>
            <a:endParaRPr lang="en-US" sz="1700"/>
          </a:p>
          <a:p>
            <a:r>
              <a:rPr lang="en-US" sz="1700"/>
              <a:t>Example: background: linear-gradient(red, yellow);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F39A6-CD91-9A3A-8702-78A14F3C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80" r="24970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Transitions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t>Transitions allow changes in CSS properties to occur smoothly over a duration.</a:t>
            </a:r>
          </a:p>
          <a:p>
            <a:endParaRPr/>
          </a:p>
          <a:p>
            <a:r>
              <a:t>Example: div { transition: all 0.3s ease;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Transforms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t>CSS3 transform property applies 2D or 3D transformations to elements.</a:t>
            </a:r>
          </a:p>
          <a:p>
            <a:endParaRPr/>
          </a:p>
          <a:p>
            <a:r>
              <a:t>Example: div { transform: rotate(45deg);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303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Introduction to CSS3 Styling</vt:lpstr>
      <vt:lpstr>Selectors in CSS3</vt:lpstr>
      <vt:lpstr>Colors and Opacity</vt:lpstr>
      <vt:lpstr>Rounded Corners</vt:lpstr>
      <vt:lpstr>Box Shadow</vt:lpstr>
      <vt:lpstr>Text Shadow</vt:lpstr>
      <vt:lpstr>Gradients</vt:lpstr>
      <vt:lpstr>Transitions</vt:lpstr>
      <vt:lpstr>Transforms</vt:lpstr>
      <vt:lpstr>Animations</vt:lpstr>
      <vt:lpstr>Media Queries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HR Department</cp:lastModifiedBy>
  <cp:revision>2</cp:revision>
  <dcterms:created xsi:type="dcterms:W3CDTF">2013-01-27T09:14:16Z</dcterms:created>
  <dcterms:modified xsi:type="dcterms:W3CDTF">2025-04-22T12:46:14Z</dcterms:modified>
  <cp:category/>
</cp:coreProperties>
</file>