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HTML5: Forms &amp; Semantic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with 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HTML5 Forms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HTML5 introduced new input types, attributes, and elements to enhance forms.</a:t>
            </a:r>
          </a:p>
          <a:p/>
          <a:p>
            <a:r>
              <a:t>Examples:</a:t>
            </a:r>
          </a:p>
          <a:p>
            <a:r>
              <a:t>&lt;input type='email'&gt;</a:t>
            </a:r>
          </a:p>
          <a:p>
            <a:r>
              <a:t>&lt;input type='date'&gt;</a:t>
            </a:r>
          </a:p>
          <a:p>
            <a:r>
              <a:t>&lt;input type='range'&gt;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HTML5 Form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HTML5 Form Elements:</a:t>
            </a:r>
          </a:p>
          <a:p>
            <a:r>
              <a:t>- &lt;form&gt;</a:t>
            </a:r>
          </a:p>
          <a:p>
            <a:r>
              <a:t>- &lt;input&gt;</a:t>
            </a:r>
          </a:p>
          <a:p>
            <a:r>
              <a:t>- &lt;textarea&gt;</a:t>
            </a:r>
          </a:p>
          <a:p>
            <a:r>
              <a:t>- &lt;button&gt;</a:t>
            </a:r>
          </a:p>
          <a:p>
            <a:r>
              <a:t>- &lt;select&gt; and &lt;option&gt;</a:t>
            </a:r>
          </a:p>
          <a:p/>
          <a:p>
            <a:r>
              <a:t>Example:</a:t>
            </a:r>
          </a:p>
          <a:p>
            <a:r>
              <a:t>&lt;form&gt;</a:t>
            </a:r>
          </a:p>
          <a:p>
            <a:r>
              <a:t>  &lt;input type='text' name='username'&gt;</a:t>
            </a:r>
          </a:p>
          <a:p>
            <a:r>
              <a:t>  &lt;button type='submit'&gt;Submit&lt;/button&gt;</a:t>
            </a:r>
          </a:p>
          <a:p>
            <a:r>
              <a:t>&lt;/form&gt;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Semantic Elements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Semantic elements clearly define their meaning in a human- and machine-readable way.</a:t>
            </a:r>
          </a:p>
          <a:p/>
          <a:p>
            <a:r>
              <a:t>Examples:</a:t>
            </a:r>
          </a:p>
          <a:p>
            <a:r>
              <a:t>&lt;header&gt;</a:t>
            </a:r>
          </a:p>
          <a:p>
            <a:r>
              <a:t>&lt;footer&gt;</a:t>
            </a:r>
          </a:p>
          <a:p>
            <a:r>
              <a:t>&lt;article&gt;</a:t>
            </a:r>
          </a:p>
          <a:p>
            <a:r>
              <a:t>&lt;section&gt;</a:t>
            </a:r>
          </a:p>
          <a:p>
            <a:r>
              <a:t>&lt;nav&gt;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Semantic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Advantages:</a:t>
            </a:r>
          </a:p>
          <a:p>
            <a:r>
              <a:t>- Improves code readability</a:t>
            </a:r>
          </a:p>
          <a:p>
            <a:r>
              <a:t>- Enhances SEO</a:t>
            </a:r>
          </a:p>
          <a:p>
            <a:r>
              <a:t>- Better accessibility</a:t>
            </a:r>
          </a:p>
          <a:p>
            <a:r>
              <a:t>- Easier to maintain</a:t>
            </a:r>
          </a:p>
          <a:p/>
          <a:p>
            <a:r>
              <a:t>Example:</a:t>
            </a:r>
          </a:p>
          <a:p>
            <a:r>
              <a:t>&lt;article&gt;</a:t>
            </a:r>
          </a:p>
          <a:p>
            <a:r>
              <a:t>  &lt;h2&gt;HTML5 Overview&lt;/h2&gt;</a:t>
            </a:r>
          </a:p>
          <a:p>
            <a:r>
              <a:t>  &lt;p&gt;This is an article about HTML5.&lt;/p&gt;</a:t>
            </a:r>
          </a:p>
          <a:p>
            <a:r>
              <a:t>&lt;/article&gt;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Visual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HTML5 forms enhance user experience.</a:t>
            </a:r>
          </a:p>
          <a:p>
            <a:r>
              <a:t>- Semantic elements provide better structure.</a:t>
            </a:r>
          </a:p>
          <a:p>
            <a:r>
              <a:t>- Use them to write modern, clean HTML.</a:t>
            </a:r>
          </a:p>
          <a:p/>
          <a:p>
            <a:r>
              <a:t>Images: Form and semantic layout examples.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