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5" d="100"/>
          <a:sy n="65" d="100"/>
        </p:scale>
        <p:origin x="132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42ACDB-510F-495F-9A18-6F374BE30B1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2394DEC0-AD80-48AD-8B07-21D347D84734}">
      <dgm:prSet/>
      <dgm:spPr/>
      <dgm:t>
        <a:bodyPr/>
        <a:lstStyle/>
        <a:p>
          <a:pPr>
            <a:defRPr cap="all"/>
          </a:pPr>
          <a:r>
            <a:rPr lang="en-US"/>
            <a:t>- HTML5 is the latest version of HTML</a:t>
          </a:r>
        </a:p>
      </dgm:t>
    </dgm:pt>
    <dgm:pt modelId="{C4C3879F-EAD1-4206-81F2-A896C70CF6C4}" type="parTrans" cxnId="{F3BCD95D-785F-44E1-93BD-E35C507A6C90}">
      <dgm:prSet/>
      <dgm:spPr/>
      <dgm:t>
        <a:bodyPr/>
        <a:lstStyle/>
        <a:p>
          <a:endParaRPr lang="en-US"/>
        </a:p>
      </dgm:t>
    </dgm:pt>
    <dgm:pt modelId="{5CD50966-2AFD-47FA-BEC6-31441BB639EB}" type="sibTrans" cxnId="{F3BCD95D-785F-44E1-93BD-E35C507A6C90}">
      <dgm:prSet/>
      <dgm:spPr/>
      <dgm:t>
        <a:bodyPr/>
        <a:lstStyle/>
        <a:p>
          <a:endParaRPr lang="en-US"/>
        </a:p>
      </dgm:t>
    </dgm:pt>
    <dgm:pt modelId="{E9ABF70F-B2EC-4CFC-9646-A5CD2F788E41}">
      <dgm:prSet/>
      <dgm:spPr/>
      <dgm:t>
        <a:bodyPr/>
        <a:lstStyle/>
        <a:p>
          <a:pPr>
            <a:defRPr cap="all"/>
          </a:pPr>
          <a:r>
            <a:rPr lang="en-US"/>
            <a:t>- Introduced new elements, attributes, behaviors</a:t>
          </a:r>
        </a:p>
      </dgm:t>
    </dgm:pt>
    <dgm:pt modelId="{B57CC83C-978A-41FA-B47B-F708CCFAB5C4}" type="parTrans" cxnId="{63E0E642-EB44-49DB-B8D6-AAEF7134C36E}">
      <dgm:prSet/>
      <dgm:spPr/>
      <dgm:t>
        <a:bodyPr/>
        <a:lstStyle/>
        <a:p>
          <a:endParaRPr lang="en-US"/>
        </a:p>
      </dgm:t>
    </dgm:pt>
    <dgm:pt modelId="{12E371FF-7D2D-43BA-BE43-00C9DA3D61EB}" type="sibTrans" cxnId="{63E0E642-EB44-49DB-B8D6-AAEF7134C36E}">
      <dgm:prSet/>
      <dgm:spPr/>
      <dgm:t>
        <a:bodyPr/>
        <a:lstStyle/>
        <a:p>
          <a:endParaRPr lang="en-US"/>
        </a:p>
      </dgm:t>
    </dgm:pt>
    <dgm:pt modelId="{D468A5FF-F0BA-4956-822D-383BF5FA7FEF}">
      <dgm:prSet/>
      <dgm:spPr/>
      <dgm:t>
        <a:bodyPr/>
        <a:lstStyle/>
        <a:p>
          <a:pPr>
            <a:defRPr cap="all"/>
          </a:pPr>
          <a:r>
            <a:rPr lang="en-US"/>
            <a:t>- Designed to support multimedia and improve structure</a:t>
          </a:r>
        </a:p>
      </dgm:t>
    </dgm:pt>
    <dgm:pt modelId="{299893BE-1251-46B2-8430-24C3379BF0A8}" type="parTrans" cxnId="{094B065F-B0B3-4F39-8C34-E56915E0D97C}">
      <dgm:prSet/>
      <dgm:spPr/>
      <dgm:t>
        <a:bodyPr/>
        <a:lstStyle/>
        <a:p>
          <a:endParaRPr lang="en-US"/>
        </a:p>
      </dgm:t>
    </dgm:pt>
    <dgm:pt modelId="{9C6C40D9-0A65-407D-94D8-4D8FBDA8085D}" type="sibTrans" cxnId="{094B065F-B0B3-4F39-8C34-E56915E0D97C}">
      <dgm:prSet/>
      <dgm:spPr/>
      <dgm:t>
        <a:bodyPr/>
        <a:lstStyle/>
        <a:p>
          <a:endParaRPr lang="en-US"/>
        </a:p>
      </dgm:t>
    </dgm:pt>
    <dgm:pt modelId="{2ACCB19C-6182-4ED9-BFEB-D0FA127D6352}" type="pres">
      <dgm:prSet presAssocID="{B142ACDB-510F-495F-9A18-6F374BE30B1F}" presName="root" presStyleCnt="0">
        <dgm:presLayoutVars>
          <dgm:dir/>
          <dgm:resizeHandles val="exact"/>
        </dgm:presLayoutVars>
      </dgm:prSet>
      <dgm:spPr/>
    </dgm:pt>
    <dgm:pt modelId="{A74F5051-13E6-4898-8508-01D213C1D3BD}" type="pres">
      <dgm:prSet presAssocID="{2394DEC0-AD80-48AD-8B07-21D347D84734}" presName="compNode" presStyleCnt="0"/>
      <dgm:spPr/>
    </dgm:pt>
    <dgm:pt modelId="{5756E74A-CFD0-45F4-9B87-E22FEB4A048D}" type="pres">
      <dgm:prSet presAssocID="{2394DEC0-AD80-48AD-8B07-21D347D84734}" presName="iconBgRect" presStyleLbl="bgShp" presStyleIdx="0" presStyleCnt="3"/>
      <dgm:spPr/>
    </dgm:pt>
    <dgm:pt modelId="{1F14AD42-3853-42B5-B534-838A3041B7A5}" type="pres">
      <dgm:prSet presAssocID="{2394DEC0-AD80-48AD-8B07-21D347D8473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01914C4D-06FA-4628-B0F1-FC403BCA5492}" type="pres">
      <dgm:prSet presAssocID="{2394DEC0-AD80-48AD-8B07-21D347D84734}" presName="spaceRect" presStyleCnt="0"/>
      <dgm:spPr/>
    </dgm:pt>
    <dgm:pt modelId="{3CFE4C26-0C1C-4946-8F2D-B4A13C7A5B9D}" type="pres">
      <dgm:prSet presAssocID="{2394DEC0-AD80-48AD-8B07-21D347D84734}" presName="textRect" presStyleLbl="revTx" presStyleIdx="0" presStyleCnt="3">
        <dgm:presLayoutVars>
          <dgm:chMax val="1"/>
          <dgm:chPref val="1"/>
        </dgm:presLayoutVars>
      </dgm:prSet>
      <dgm:spPr/>
    </dgm:pt>
    <dgm:pt modelId="{58D3B11E-7E59-476E-81BC-4B060EABFF0B}" type="pres">
      <dgm:prSet presAssocID="{5CD50966-2AFD-47FA-BEC6-31441BB639EB}" presName="sibTrans" presStyleCnt="0"/>
      <dgm:spPr/>
    </dgm:pt>
    <dgm:pt modelId="{68F073AC-D00E-467C-9E82-176406936710}" type="pres">
      <dgm:prSet presAssocID="{E9ABF70F-B2EC-4CFC-9646-A5CD2F788E41}" presName="compNode" presStyleCnt="0"/>
      <dgm:spPr/>
    </dgm:pt>
    <dgm:pt modelId="{5AF84862-FE9C-489D-A9B6-9D7CD454A708}" type="pres">
      <dgm:prSet presAssocID="{E9ABF70F-B2EC-4CFC-9646-A5CD2F788E41}" presName="iconBgRect" presStyleLbl="bgShp" presStyleIdx="1" presStyleCnt="3"/>
      <dgm:spPr/>
    </dgm:pt>
    <dgm:pt modelId="{E4FEEF1F-0745-4B15-A93E-19B7E175ABDA}" type="pres">
      <dgm:prSet presAssocID="{E9ABF70F-B2EC-4CFC-9646-A5CD2F788E4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F7BADDC6-1C03-4613-AC4F-F568324755B8}" type="pres">
      <dgm:prSet presAssocID="{E9ABF70F-B2EC-4CFC-9646-A5CD2F788E41}" presName="spaceRect" presStyleCnt="0"/>
      <dgm:spPr/>
    </dgm:pt>
    <dgm:pt modelId="{AFFD0BF1-DDBA-4736-8B0C-7EB4AB6A9912}" type="pres">
      <dgm:prSet presAssocID="{E9ABF70F-B2EC-4CFC-9646-A5CD2F788E41}" presName="textRect" presStyleLbl="revTx" presStyleIdx="1" presStyleCnt="3">
        <dgm:presLayoutVars>
          <dgm:chMax val="1"/>
          <dgm:chPref val="1"/>
        </dgm:presLayoutVars>
      </dgm:prSet>
      <dgm:spPr/>
    </dgm:pt>
    <dgm:pt modelId="{3A4721CF-EE05-498B-A3FA-237A8F5B76BD}" type="pres">
      <dgm:prSet presAssocID="{12E371FF-7D2D-43BA-BE43-00C9DA3D61EB}" presName="sibTrans" presStyleCnt="0"/>
      <dgm:spPr/>
    </dgm:pt>
    <dgm:pt modelId="{88E80B7A-D857-4C36-9369-6D6CCECD9ADB}" type="pres">
      <dgm:prSet presAssocID="{D468A5FF-F0BA-4956-822D-383BF5FA7FEF}" presName="compNode" presStyleCnt="0"/>
      <dgm:spPr/>
    </dgm:pt>
    <dgm:pt modelId="{6D1C6553-BAC5-45F9-A829-60CB06D24882}" type="pres">
      <dgm:prSet presAssocID="{D468A5FF-F0BA-4956-822D-383BF5FA7FEF}" presName="iconBgRect" presStyleLbl="bgShp" presStyleIdx="2" presStyleCnt="3"/>
      <dgm:spPr/>
    </dgm:pt>
    <dgm:pt modelId="{470D07F5-BB16-45CD-AAC6-BE160F73E8E9}" type="pres">
      <dgm:prSet presAssocID="{D468A5FF-F0BA-4956-822D-383BF5FA7FE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pper board"/>
        </a:ext>
      </dgm:extLst>
    </dgm:pt>
    <dgm:pt modelId="{8B73BC29-5795-4E30-AF3F-FCE4AAAD24BD}" type="pres">
      <dgm:prSet presAssocID="{D468A5FF-F0BA-4956-822D-383BF5FA7FEF}" presName="spaceRect" presStyleCnt="0"/>
      <dgm:spPr/>
    </dgm:pt>
    <dgm:pt modelId="{D07B8570-8321-4B2B-A7B6-B023D6E86200}" type="pres">
      <dgm:prSet presAssocID="{D468A5FF-F0BA-4956-822D-383BF5FA7FE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1A84513-8754-4F2E-BFCA-CBEFC3EC7AAC}" type="presOf" srcId="{D468A5FF-F0BA-4956-822D-383BF5FA7FEF}" destId="{D07B8570-8321-4B2B-A7B6-B023D6E86200}" srcOrd="0" destOrd="0" presId="urn:microsoft.com/office/officeart/2018/5/layout/IconCircleLabelList"/>
    <dgm:cxn modelId="{9C52BC1B-4799-4181-8303-DCD8E9BBC4FB}" type="presOf" srcId="{B142ACDB-510F-495F-9A18-6F374BE30B1F}" destId="{2ACCB19C-6182-4ED9-BFEB-D0FA127D6352}" srcOrd="0" destOrd="0" presId="urn:microsoft.com/office/officeart/2018/5/layout/IconCircleLabelList"/>
    <dgm:cxn modelId="{CC612721-EB05-483F-9653-4EA162AD7D96}" type="presOf" srcId="{2394DEC0-AD80-48AD-8B07-21D347D84734}" destId="{3CFE4C26-0C1C-4946-8F2D-B4A13C7A5B9D}" srcOrd="0" destOrd="0" presId="urn:microsoft.com/office/officeart/2018/5/layout/IconCircleLabelList"/>
    <dgm:cxn modelId="{F3BCD95D-785F-44E1-93BD-E35C507A6C90}" srcId="{B142ACDB-510F-495F-9A18-6F374BE30B1F}" destId="{2394DEC0-AD80-48AD-8B07-21D347D84734}" srcOrd="0" destOrd="0" parTransId="{C4C3879F-EAD1-4206-81F2-A896C70CF6C4}" sibTransId="{5CD50966-2AFD-47FA-BEC6-31441BB639EB}"/>
    <dgm:cxn modelId="{094B065F-B0B3-4F39-8C34-E56915E0D97C}" srcId="{B142ACDB-510F-495F-9A18-6F374BE30B1F}" destId="{D468A5FF-F0BA-4956-822D-383BF5FA7FEF}" srcOrd="2" destOrd="0" parTransId="{299893BE-1251-46B2-8430-24C3379BF0A8}" sibTransId="{9C6C40D9-0A65-407D-94D8-4D8FBDA8085D}"/>
    <dgm:cxn modelId="{63E0E642-EB44-49DB-B8D6-AAEF7134C36E}" srcId="{B142ACDB-510F-495F-9A18-6F374BE30B1F}" destId="{E9ABF70F-B2EC-4CFC-9646-A5CD2F788E41}" srcOrd="1" destOrd="0" parTransId="{B57CC83C-978A-41FA-B47B-F708CCFAB5C4}" sibTransId="{12E371FF-7D2D-43BA-BE43-00C9DA3D61EB}"/>
    <dgm:cxn modelId="{44A1E0D8-1CF1-4246-9EEF-E326BBF6AE18}" type="presOf" srcId="{E9ABF70F-B2EC-4CFC-9646-A5CD2F788E41}" destId="{AFFD0BF1-DDBA-4736-8B0C-7EB4AB6A9912}" srcOrd="0" destOrd="0" presId="urn:microsoft.com/office/officeart/2018/5/layout/IconCircleLabelList"/>
    <dgm:cxn modelId="{6C025F6B-F143-4914-B0B0-E6A5DCC776E4}" type="presParOf" srcId="{2ACCB19C-6182-4ED9-BFEB-D0FA127D6352}" destId="{A74F5051-13E6-4898-8508-01D213C1D3BD}" srcOrd="0" destOrd="0" presId="urn:microsoft.com/office/officeart/2018/5/layout/IconCircleLabelList"/>
    <dgm:cxn modelId="{5318A132-2A28-4D38-90E1-772027B6494D}" type="presParOf" srcId="{A74F5051-13E6-4898-8508-01D213C1D3BD}" destId="{5756E74A-CFD0-45F4-9B87-E22FEB4A048D}" srcOrd="0" destOrd="0" presId="urn:microsoft.com/office/officeart/2018/5/layout/IconCircleLabelList"/>
    <dgm:cxn modelId="{FCBB8F73-EECC-49FA-9C1E-DBED3D69971E}" type="presParOf" srcId="{A74F5051-13E6-4898-8508-01D213C1D3BD}" destId="{1F14AD42-3853-42B5-B534-838A3041B7A5}" srcOrd="1" destOrd="0" presId="urn:microsoft.com/office/officeart/2018/5/layout/IconCircleLabelList"/>
    <dgm:cxn modelId="{981C9F6C-927E-4AA8-931D-81094BC75F9F}" type="presParOf" srcId="{A74F5051-13E6-4898-8508-01D213C1D3BD}" destId="{01914C4D-06FA-4628-B0F1-FC403BCA5492}" srcOrd="2" destOrd="0" presId="urn:microsoft.com/office/officeart/2018/5/layout/IconCircleLabelList"/>
    <dgm:cxn modelId="{314DD9FA-3739-4434-81A6-7B96BD345AC2}" type="presParOf" srcId="{A74F5051-13E6-4898-8508-01D213C1D3BD}" destId="{3CFE4C26-0C1C-4946-8F2D-B4A13C7A5B9D}" srcOrd="3" destOrd="0" presId="urn:microsoft.com/office/officeart/2018/5/layout/IconCircleLabelList"/>
    <dgm:cxn modelId="{B84715A5-6AEA-45CC-9C5B-E3580085CD2B}" type="presParOf" srcId="{2ACCB19C-6182-4ED9-BFEB-D0FA127D6352}" destId="{58D3B11E-7E59-476E-81BC-4B060EABFF0B}" srcOrd="1" destOrd="0" presId="urn:microsoft.com/office/officeart/2018/5/layout/IconCircleLabelList"/>
    <dgm:cxn modelId="{D7EBBC7C-CB7F-4809-836C-02D13BD291A6}" type="presParOf" srcId="{2ACCB19C-6182-4ED9-BFEB-D0FA127D6352}" destId="{68F073AC-D00E-467C-9E82-176406936710}" srcOrd="2" destOrd="0" presId="urn:microsoft.com/office/officeart/2018/5/layout/IconCircleLabelList"/>
    <dgm:cxn modelId="{DA7F83B0-B93A-44A9-AE62-562ABFB2C412}" type="presParOf" srcId="{68F073AC-D00E-467C-9E82-176406936710}" destId="{5AF84862-FE9C-489D-A9B6-9D7CD454A708}" srcOrd="0" destOrd="0" presId="urn:microsoft.com/office/officeart/2018/5/layout/IconCircleLabelList"/>
    <dgm:cxn modelId="{823CA77B-D455-47F9-8056-A650B1B670C9}" type="presParOf" srcId="{68F073AC-D00E-467C-9E82-176406936710}" destId="{E4FEEF1F-0745-4B15-A93E-19B7E175ABDA}" srcOrd="1" destOrd="0" presId="urn:microsoft.com/office/officeart/2018/5/layout/IconCircleLabelList"/>
    <dgm:cxn modelId="{4A127228-76E0-4033-BD48-918FFDD16CAB}" type="presParOf" srcId="{68F073AC-D00E-467C-9E82-176406936710}" destId="{F7BADDC6-1C03-4613-AC4F-F568324755B8}" srcOrd="2" destOrd="0" presId="urn:microsoft.com/office/officeart/2018/5/layout/IconCircleLabelList"/>
    <dgm:cxn modelId="{93314DFC-F760-4AB6-ABDC-87FE3871B449}" type="presParOf" srcId="{68F073AC-D00E-467C-9E82-176406936710}" destId="{AFFD0BF1-DDBA-4736-8B0C-7EB4AB6A9912}" srcOrd="3" destOrd="0" presId="urn:microsoft.com/office/officeart/2018/5/layout/IconCircleLabelList"/>
    <dgm:cxn modelId="{7376EE2C-193A-4FC0-81F5-1E510ACB0CCC}" type="presParOf" srcId="{2ACCB19C-6182-4ED9-BFEB-D0FA127D6352}" destId="{3A4721CF-EE05-498B-A3FA-237A8F5B76BD}" srcOrd="3" destOrd="0" presId="urn:microsoft.com/office/officeart/2018/5/layout/IconCircleLabelList"/>
    <dgm:cxn modelId="{254A7884-B5F2-4B4B-9B04-0570DA3E272E}" type="presParOf" srcId="{2ACCB19C-6182-4ED9-BFEB-D0FA127D6352}" destId="{88E80B7A-D857-4C36-9369-6D6CCECD9ADB}" srcOrd="4" destOrd="0" presId="urn:microsoft.com/office/officeart/2018/5/layout/IconCircleLabelList"/>
    <dgm:cxn modelId="{47B5EAE4-6F42-4330-8E35-84222A73F088}" type="presParOf" srcId="{88E80B7A-D857-4C36-9369-6D6CCECD9ADB}" destId="{6D1C6553-BAC5-45F9-A829-60CB06D24882}" srcOrd="0" destOrd="0" presId="urn:microsoft.com/office/officeart/2018/5/layout/IconCircleLabelList"/>
    <dgm:cxn modelId="{1A87B4F9-FD59-41E5-B251-44B3DFDDEDE6}" type="presParOf" srcId="{88E80B7A-D857-4C36-9369-6D6CCECD9ADB}" destId="{470D07F5-BB16-45CD-AAC6-BE160F73E8E9}" srcOrd="1" destOrd="0" presId="urn:microsoft.com/office/officeart/2018/5/layout/IconCircleLabelList"/>
    <dgm:cxn modelId="{702A4649-2650-4629-9800-00CD7B5A9D34}" type="presParOf" srcId="{88E80B7A-D857-4C36-9369-6D6CCECD9ADB}" destId="{8B73BC29-5795-4E30-AF3F-FCE4AAAD24BD}" srcOrd="2" destOrd="0" presId="urn:microsoft.com/office/officeart/2018/5/layout/IconCircleLabelList"/>
    <dgm:cxn modelId="{1E26636D-81D9-4E48-80C2-BBFB0FC0476F}" type="presParOf" srcId="{88E80B7A-D857-4C36-9369-6D6CCECD9ADB}" destId="{D07B8570-8321-4B2B-A7B6-B023D6E8620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62437B-CD53-447D-AED1-B87F5D6303D0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1477268-3B47-4959-A386-171B2B814878}">
      <dgm:prSet/>
      <dgm:spPr/>
      <dgm:t>
        <a:bodyPr/>
        <a:lstStyle/>
        <a:p>
          <a:r>
            <a:rPr lang="en-US"/>
            <a:t>Examples of tags:</a:t>
          </a:r>
        </a:p>
      </dgm:t>
    </dgm:pt>
    <dgm:pt modelId="{E1B69346-CAD2-4E56-96AD-FA6D4A606C69}" type="parTrans" cxnId="{88670626-397F-4B4B-B342-1E82E0BEACA7}">
      <dgm:prSet/>
      <dgm:spPr/>
      <dgm:t>
        <a:bodyPr/>
        <a:lstStyle/>
        <a:p>
          <a:endParaRPr lang="en-US"/>
        </a:p>
      </dgm:t>
    </dgm:pt>
    <dgm:pt modelId="{C5834971-10DA-4EB1-978B-DC45699E7187}" type="sibTrans" cxnId="{88670626-397F-4B4B-B342-1E82E0BEACA7}">
      <dgm:prSet/>
      <dgm:spPr/>
      <dgm:t>
        <a:bodyPr/>
        <a:lstStyle/>
        <a:p>
          <a:endParaRPr lang="en-US"/>
        </a:p>
      </dgm:t>
    </dgm:pt>
    <dgm:pt modelId="{A9A2A059-D723-45BE-8549-8B8955358295}">
      <dgm:prSet/>
      <dgm:spPr/>
      <dgm:t>
        <a:bodyPr/>
        <a:lstStyle/>
        <a:p>
          <a:r>
            <a:rPr lang="en-US"/>
            <a:t>- &lt;header&gt;, &lt;footer&gt;</a:t>
          </a:r>
        </a:p>
      </dgm:t>
    </dgm:pt>
    <dgm:pt modelId="{72B6E3DC-DB2F-4508-B2FC-0F9D43CAF7FB}" type="parTrans" cxnId="{68AC9E69-48B6-426C-810A-D1F7D833602C}">
      <dgm:prSet/>
      <dgm:spPr/>
      <dgm:t>
        <a:bodyPr/>
        <a:lstStyle/>
        <a:p>
          <a:endParaRPr lang="en-US"/>
        </a:p>
      </dgm:t>
    </dgm:pt>
    <dgm:pt modelId="{F45DAFDF-3899-4694-BB59-EF974F712537}" type="sibTrans" cxnId="{68AC9E69-48B6-426C-810A-D1F7D833602C}">
      <dgm:prSet/>
      <dgm:spPr/>
      <dgm:t>
        <a:bodyPr/>
        <a:lstStyle/>
        <a:p>
          <a:endParaRPr lang="en-US"/>
        </a:p>
      </dgm:t>
    </dgm:pt>
    <dgm:pt modelId="{988442DB-0985-4EB1-947E-212DFE395249}">
      <dgm:prSet/>
      <dgm:spPr/>
      <dgm:t>
        <a:bodyPr/>
        <a:lstStyle/>
        <a:p>
          <a:r>
            <a:rPr lang="en-US"/>
            <a:t>- &lt;section&gt;, &lt;article&gt;, &lt;aside&gt;</a:t>
          </a:r>
        </a:p>
      </dgm:t>
    </dgm:pt>
    <dgm:pt modelId="{A3901D39-9089-4797-AC1D-6E985316A94A}" type="parTrans" cxnId="{AFCB4931-4309-4653-B646-E83F1D0E8747}">
      <dgm:prSet/>
      <dgm:spPr/>
      <dgm:t>
        <a:bodyPr/>
        <a:lstStyle/>
        <a:p>
          <a:endParaRPr lang="en-US"/>
        </a:p>
      </dgm:t>
    </dgm:pt>
    <dgm:pt modelId="{41DECF9C-A718-42CA-9454-18CD52B184E1}" type="sibTrans" cxnId="{AFCB4931-4309-4653-B646-E83F1D0E8747}">
      <dgm:prSet/>
      <dgm:spPr/>
      <dgm:t>
        <a:bodyPr/>
        <a:lstStyle/>
        <a:p>
          <a:endParaRPr lang="en-US"/>
        </a:p>
      </dgm:t>
    </dgm:pt>
    <dgm:pt modelId="{3464D362-D188-4A1B-AC55-760948C0D95A}">
      <dgm:prSet/>
      <dgm:spPr/>
      <dgm:t>
        <a:bodyPr/>
        <a:lstStyle/>
        <a:p>
          <a:r>
            <a:rPr lang="en-US"/>
            <a:t>- &lt;nav&gt;, &lt;main&gt;</a:t>
          </a:r>
        </a:p>
      </dgm:t>
    </dgm:pt>
    <dgm:pt modelId="{8E962D71-CE72-4B5F-A7F8-8EBAA61E887F}" type="parTrans" cxnId="{7662A1DF-4BBA-4B89-A57F-6BDC61D59DBE}">
      <dgm:prSet/>
      <dgm:spPr/>
      <dgm:t>
        <a:bodyPr/>
        <a:lstStyle/>
        <a:p>
          <a:endParaRPr lang="en-US"/>
        </a:p>
      </dgm:t>
    </dgm:pt>
    <dgm:pt modelId="{E451CC90-53A7-4963-A925-5278B5759D7E}" type="sibTrans" cxnId="{7662A1DF-4BBA-4B89-A57F-6BDC61D59DBE}">
      <dgm:prSet/>
      <dgm:spPr/>
      <dgm:t>
        <a:bodyPr/>
        <a:lstStyle/>
        <a:p>
          <a:endParaRPr lang="en-US"/>
        </a:p>
      </dgm:t>
    </dgm:pt>
    <dgm:pt modelId="{A2A02AE3-C084-4FA9-B62A-D1D8E474D803}">
      <dgm:prSet/>
      <dgm:spPr/>
      <dgm:t>
        <a:bodyPr/>
        <a:lstStyle/>
        <a:p>
          <a:r>
            <a:rPr lang="en-US"/>
            <a:t>- &lt;figure&gt;, &lt;figcaption&gt;</a:t>
          </a:r>
        </a:p>
      </dgm:t>
    </dgm:pt>
    <dgm:pt modelId="{B422A591-3165-4E0A-B0C3-BEBF5FF3C3CB}" type="parTrans" cxnId="{7AD94585-D771-44ED-80D6-B9A11D14FD8C}">
      <dgm:prSet/>
      <dgm:spPr/>
      <dgm:t>
        <a:bodyPr/>
        <a:lstStyle/>
        <a:p>
          <a:endParaRPr lang="en-US"/>
        </a:p>
      </dgm:t>
    </dgm:pt>
    <dgm:pt modelId="{9DE02A4A-F7CB-411F-9E23-FB36B8B1225A}" type="sibTrans" cxnId="{7AD94585-D771-44ED-80D6-B9A11D14FD8C}">
      <dgm:prSet/>
      <dgm:spPr/>
      <dgm:t>
        <a:bodyPr/>
        <a:lstStyle/>
        <a:p>
          <a:endParaRPr lang="en-US"/>
        </a:p>
      </dgm:t>
    </dgm:pt>
    <dgm:pt modelId="{14D55876-CB18-45C0-9EA6-3FE494666091}">
      <dgm:prSet/>
      <dgm:spPr/>
      <dgm:t>
        <a:bodyPr/>
        <a:lstStyle/>
        <a:p>
          <a:r>
            <a:rPr lang="en-US"/>
            <a:t>Purpose: To better organize content</a:t>
          </a:r>
        </a:p>
      </dgm:t>
    </dgm:pt>
    <dgm:pt modelId="{430FC85E-19F8-4F5F-8AEC-EC0C7E877057}" type="parTrans" cxnId="{9EE28EF1-2396-43E0-8907-6D22455EB944}">
      <dgm:prSet/>
      <dgm:spPr/>
      <dgm:t>
        <a:bodyPr/>
        <a:lstStyle/>
        <a:p>
          <a:endParaRPr lang="en-US"/>
        </a:p>
      </dgm:t>
    </dgm:pt>
    <dgm:pt modelId="{10D1A055-602E-4A3B-B83B-0E769D428B88}" type="sibTrans" cxnId="{9EE28EF1-2396-43E0-8907-6D22455EB944}">
      <dgm:prSet/>
      <dgm:spPr/>
      <dgm:t>
        <a:bodyPr/>
        <a:lstStyle/>
        <a:p>
          <a:endParaRPr lang="en-US"/>
        </a:p>
      </dgm:t>
    </dgm:pt>
    <dgm:pt modelId="{D8E29586-DF94-4BF1-972C-FE2AC3480155}" type="pres">
      <dgm:prSet presAssocID="{AF62437B-CD53-447D-AED1-B87F5D6303D0}" presName="vert0" presStyleCnt="0">
        <dgm:presLayoutVars>
          <dgm:dir/>
          <dgm:animOne val="branch"/>
          <dgm:animLvl val="lvl"/>
        </dgm:presLayoutVars>
      </dgm:prSet>
      <dgm:spPr/>
    </dgm:pt>
    <dgm:pt modelId="{369205CD-01E2-42BD-BF94-D42402868D4B}" type="pres">
      <dgm:prSet presAssocID="{71477268-3B47-4959-A386-171B2B814878}" presName="thickLine" presStyleLbl="alignNode1" presStyleIdx="0" presStyleCnt="6"/>
      <dgm:spPr/>
    </dgm:pt>
    <dgm:pt modelId="{7C70BE43-35D5-4D56-9844-3E85B12B6C9C}" type="pres">
      <dgm:prSet presAssocID="{71477268-3B47-4959-A386-171B2B814878}" presName="horz1" presStyleCnt="0"/>
      <dgm:spPr/>
    </dgm:pt>
    <dgm:pt modelId="{B3E35441-2AE8-495E-8D49-DC2189D4066A}" type="pres">
      <dgm:prSet presAssocID="{71477268-3B47-4959-A386-171B2B814878}" presName="tx1" presStyleLbl="revTx" presStyleIdx="0" presStyleCnt="6"/>
      <dgm:spPr/>
    </dgm:pt>
    <dgm:pt modelId="{78A48CD5-A7AD-4200-9AD1-00BA7669CC3A}" type="pres">
      <dgm:prSet presAssocID="{71477268-3B47-4959-A386-171B2B814878}" presName="vert1" presStyleCnt="0"/>
      <dgm:spPr/>
    </dgm:pt>
    <dgm:pt modelId="{4F7C45E2-37D1-471B-A9C5-FBB2F24337EA}" type="pres">
      <dgm:prSet presAssocID="{A9A2A059-D723-45BE-8549-8B8955358295}" presName="thickLine" presStyleLbl="alignNode1" presStyleIdx="1" presStyleCnt="6"/>
      <dgm:spPr/>
    </dgm:pt>
    <dgm:pt modelId="{D12FBC13-B7B2-49F2-94FB-5575E70183E9}" type="pres">
      <dgm:prSet presAssocID="{A9A2A059-D723-45BE-8549-8B8955358295}" presName="horz1" presStyleCnt="0"/>
      <dgm:spPr/>
    </dgm:pt>
    <dgm:pt modelId="{561630EC-AC2C-4D45-853F-6963AB220D35}" type="pres">
      <dgm:prSet presAssocID="{A9A2A059-D723-45BE-8549-8B8955358295}" presName="tx1" presStyleLbl="revTx" presStyleIdx="1" presStyleCnt="6"/>
      <dgm:spPr/>
    </dgm:pt>
    <dgm:pt modelId="{F797D0CE-0C09-441E-8C1E-8608BC363734}" type="pres">
      <dgm:prSet presAssocID="{A9A2A059-D723-45BE-8549-8B8955358295}" presName="vert1" presStyleCnt="0"/>
      <dgm:spPr/>
    </dgm:pt>
    <dgm:pt modelId="{C572D141-F02A-4D18-9244-EFBE14404206}" type="pres">
      <dgm:prSet presAssocID="{988442DB-0985-4EB1-947E-212DFE395249}" presName="thickLine" presStyleLbl="alignNode1" presStyleIdx="2" presStyleCnt="6"/>
      <dgm:spPr/>
    </dgm:pt>
    <dgm:pt modelId="{F28D0DD6-5C6C-4A3C-8868-2B4B29C2BD15}" type="pres">
      <dgm:prSet presAssocID="{988442DB-0985-4EB1-947E-212DFE395249}" presName="horz1" presStyleCnt="0"/>
      <dgm:spPr/>
    </dgm:pt>
    <dgm:pt modelId="{85811AF0-658F-45BF-914A-58899E4CF5C1}" type="pres">
      <dgm:prSet presAssocID="{988442DB-0985-4EB1-947E-212DFE395249}" presName="tx1" presStyleLbl="revTx" presStyleIdx="2" presStyleCnt="6"/>
      <dgm:spPr/>
    </dgm:pt>
    <dgm:pt modelId="{831E9A11-B763-47E2-9814-5B193C295E48}" type="pres">
      <dgm:prSet presAssocID="{988442DB-0985-4EB1-947E-212DFE395249}" presName="vert1" presStyleCnt="0"/>
      <dgm:spPr/>
    </dgm:pt>
    <dgm:pt modelId="{F6EE2920-B97F-4A8C-AF33-61F9C316A615}" type="pres">
      <dgm:prSet presAssocID="{3464D362-D188-4A1B-AC55-760948C0D95A}" presName="thickLine" presStyleLbl="alignNode1" presStyleIdx="3" presStyleCnt="6"/>
      <dgm:spPr/>
    </dgm:pt>
    <dgm:pt modelId="{3153EA9C-D786-4FEB-8C05-FA44D37CD6B5}" type="pres">
      <dgm:prSet presAssocID="{3464D362-D188-4A1B-AC55-760948C0D95A}" presName="horz1" presStyleCnt="0"/>
      <dgm:spPr/>
    </dgm:pt>
    <dgm:pt modelId="{1CF4B778-134B-4BD3-B5FE-66CFE8351911}" type="pres">
      <dgm:prSet presAssocID="{3464D362-D188-4A1B-AC55-760948C0D95A}" presName="tx1" presStyleLbl="revTx" presStyleIdx="3" presStyleCnt="6"/>
      <dgm:spPr/>
    </dgm:pt>
    <dgm:pt modelId="{4C9D1BB8-A456-41A2-A15D-022699D14192}" type="pres">
      <dgm:prSet presAssocID="{3464D362-D188-4A1B-AC55-760948C0D95A}" presName="vert1" presStyleCnt="0"/>
      <dgm:spPr/>
    </dgm:pt>
    <dgm:pt modelId="{ED00BB91-9FCD-48DB-912C-2B6897235A07}" type="pres">
      <dgm:prSet presAssocID="{A2A02AE3-C084-4FA9-B62A-D1D8E474D803}" presName="thickLine" presStyleLbl="alignNode1" presStyleIdx="4" presStyleCnt="6"/>
      <dgm:spPr/>
    </dgm:pt>
    <dgm:pt modelId="{8931EA4B-41D3-4295-ACB2-1CDB98B349E0}" type="pres">
      <dgm:prSet presAssocID="{A2A02AE3-C084-4FA9-B62A-D1D8E474D803}" presName="horz1" presStyleCnt="0"/>
      <dgm:spPr/>
    </dgm:pt>
    <dgm:pt modelId="{7288DDD3-B620-4CEC-BD62-873652AED41D}" type="pres">
      <dgm:prSet presAssocID="{A2A02AE3-C084-4FA9-B62A-D1D8E474D803}" presName="tx1" presStyleLbl="revTx" presStyleIdx="4" presStyleCnt="6"/>
      <dgm:spPr/>
    </dgm:pt>
    <dgm:pt modelId="{873C3566-8526-4EB7-868F-77FA202F8B3D}" type="pres">
      <dgm:prSet presAssocID="{A2A02AE3-C084-4FA9-B62A-D1D8E474D803}" presName="vert1" presStyleCnt="0"/>
      <dgm:spPr/>
    </dgm:pt>
    <dgm:pt modelId="{FFD6F2D6-65E0-4586-B315-AC5A6CA350DB}" type="pres">
      <dgm:prSet presAssocID="{14D55876-CB18-45C0-9EA6-3FE494666091}" presName="thickLine" presStyleLbl="alignNode1" presStyleIdx="5" presStyleCnt="6"/>
      <dgm:spPr/>
    </dgm:pt>
    <dgm:pt modelId="{95D878B1-6439-4C12-8180-0020E55F22DD}" type="pres">
      <dgm:prSet presAssocID="{14D55876-CB18-45C0-9EA6-3FE494666091}" presName="horz1" presStyleCnt="0"/>
      <dgm:spPr/>
    </dgm:pt>
    <dgm:pt modelId="{88B8BC51-E426-4076-A184-D4864B508758}" type="pres">
      <dgm:prSet presAssocID="{14D55876-CB18-45C0-9EA6-3FE494666091}" presName="tx1" presStyleLbl="revTx" presStyleIdx="5" presStyleCnt="6"/>
      <dgm:spPr/>
    </dgm:pt>
    <dgm:pt modelId="{E36BB3AC-905C-46FD-B175-D89016B4FCDA}" type="pres">
      <dgm:prSet presAssocID="{14D55876-CB18-45C0-9EA6-3FE494666091}" presName="vert1" presStyleCnt="0"/>
      <dgm:spPr/>
    </dgm:pt>
  </dgm:ptLst>
  <dgm:cxnLst>
    <dgm:cxn modelId="{13B14C20-8633-4BE5-BA34-23407B8E4256}" type="presOf" srcId="{3464D362-D188-4A1B-AC55-760948C0D95A}" destId="{1CF4B778-134B-4BD3-B5FE-66CFE8351911}" srcOrd="0" destOrd="0" presId="urn:microsoft.com/office/officeart/2008/layout/LinedList"/>
    <dgm:cxn modelId="{88670626-397F-4B4B-B342-1E82E0BEACA7}" srcId="{AF62437B-CD53-447D-AED1-B87F5D6303D0}" destId="{71477268-3B47-4959-A386-171B2B814878}" srcOrd="0" destOrd="0" parTransId="{E1B69346-CAD2-4E56-96AD-FA6D4A606C69}" sibTransId="{C5834971-10DA-4EB1-978B-DC45699E7187}"/>
    <dgm:cxn modelId="{298B8428-0D45-4425-82A9-43B2D735D03F}" type="presOf" srcId="{71477268-3B47-4959-A386-171B2B814878}" destId="{B3E35441-2AE8-495E-8D49-DC2189D4066A}" srcOrd="0" destOrd="0" presId="urn:microsoft.com/office/officeart/2008/layout/LinedList"/>
    <dgm:cxn modelId="{AFCB4931-4309-4653-B646-E83F1D0E8747}" srcId="{AF62437B-CD53-447D-AED1-B87F5D6303D0}" destId="{988442DB-0985-4EB1-947E-212DFE395249}" srcOrd="2" destOrd="0" parTransId="{A3901D39-9089-4797-AC1D-6E985316A94A}" sibTransId="{41DECF9C-A718-42CA-9454-18CD52B184E1}"/>
    <dgm:cxn modelId="{68AC9E69-48B6-426C-810A-D1F7D833602C}" srcId="{AF62437B-CD53-447D-AED1-B87F5D6303D0}" destId="{A9A2A059-D723-45BE-8549-8B8955358295}" srcOrd="1" destOrd="0" parTransId="{72B6E3DC-DB2F-4508-B2FC-0F9D43CAF7FB}" sibTransId="{F45DAFDF-3899-4694-BB59-EF974F712537}"/>
    <dgm:cxn modelId="{6BB8FE7C-5938-49A7-AE96-4CF1023A89E7}" type="presOf" srcId="{A2A02AE3-C084-4FA9-B62A-D1D8E474D803}" destId="{7288DDD3-B620-4CEC-BD62-873652AED41D}" srcOrd="0" destOrd="0" presId="urn:microsoft.com/office/officeart/2008/layout/LinedList"/>
    <dgm:cxn modelId="{7AD94585-D771-44ED-80D6-B9A11D14FD8C}" srcId="{AF62437B-CD53-447D-AED1-B87F5D6303D0}" destId="{A2A02AE3-C084-4FA9-B62A-D1D8E474D803}" srcOrd="4" destOrd="0" parTransId="{B422A591-3165-4E0A-B0C3-BEBF5FF3C3CB}" sibTransId="{9DE02A4A-F7CB-411F-9E23-FB36B8B1225A}"/>
    <dgm:cxn modelId="{0A3480A4-321E-4559-B3E5-4C52C62362D4}" type="presOf" srcId="{AF62437B-CD53-447D-AED1-B87F5D6303D0}" destId="{D8E29586-DF94-4BF1-972C-FE2AC3480155}" srcOrd="0" destOrd="0" presId="urn:microsoft.com/office/officeart/2008/layout/LinedList"/>
    <dgm:cxn modelId="{1BF079BE-9D95-4744-9FD0-860A31128ED7}" type="presOf" srcId="{988442DB-0985-4EB1-947E-212DFE395249}" destId="{85811AF0-658F-45BF-914A-58899E4CF5C1}" srcOrd="0" destOrd="0" presId="urn:microsoft.com/office/officeart/2008/layout/LinedList"/>
    <dgm:cxn modelId="{1E4649DD-8202-43B1-A44C-D3FFA1BA3BD1}" type="presOf" srcId="{14D55876-CB18-45C0-9EA6-3FE494666091}" destId="{88B8BC51-E426-4076-A184-D4864B508758}" srcOrd="0" destOrd="0" presId="urn:microsoft.com/office/officeart/2008/layout/LinedList"/>
    <dgm:cxn modelId="{7662A1DF-4BBA-4B89-A57F-6BDC61D59DBE}" srcId="{AF62437B-CD53-447D-AED1-B87F5D6303D0}" destId="{3464D362-D188-4A1B-AC55-760948C0D95A}" srcOrd="3" destOrd="0" parTransId="{8E962D71-CE72-4B5F-A7F8-8EBAA61E887F}" sibTransId="{E451CC90-53A7-4963-A925-5278B5759D7E}"/>
    <dgm:cxn modelId="{513B03E8-B5FA-4712-99E7-6924FD5AD561}" type="presOf" srcId="{A9A2A059-D723-45BE-8549-8B8955358295}" destId="{561630EC-AC2C-4D45-853F-6963AB220D35}" srcOrd="0" destOrd="0" presId="urn:microsoft.com/office/officeart/2008/layout/LinedList"/>
    <dgm:cxn modelId="{9EE28EF1-2396-43E0-8907-6D22455EB944}" srcId="{AF62437B-CD53-447D-AED1-B87F5D6303D0}" destId="{14D55876-CB18-45C0-9EA6-3FE494666091}" srcOrd="5" destOrd="0" parTransId="{430FC85E-19F8-4F5F-8AEC-EC0C7E877057}" sibTransId="{10D1A055-602E-4A3B-B83B-0E769D428B88}"/>
    <dgm:cxn modelId="{8783AF93-EEDA-44A5-9679-76ADD45E464E}" type="presParOf" srcId="{D8E29586-DF94-4BF1-972C-FE2AC3480155}" destId="{369205CD-01E2-42BD-BF94-D42402868D4B}" srcOrd="0" destOrd="0" presId="urn:microsoft.com/office/officeart/2008/layout/LinedList"/>
    <dgm:cxn modelId="{94FABEDD-C252-4229-9EA9-968087AAAFF6}" type="presParOf" srcId="{D8E29586-DF94-4BF1-972C-FE2AC3480155}" destId="{7C70BE43-35D5-4D56-9844-3E85B12B6C9C}" srcOrd="1" destOrd="0" presId="urn:microsoft.com/office/officeart/2008/layout/LinedList"/>
    <dgm:cxn modelId="{A5554024-27AB-4DDC-81CD-BAADC6B90C59}" type="presParOf" srcId="{7C70BE43-35D5-4D56-9844-3E85B12B6C9C}" destId="{B3E35441-2AE8-495E-8D49-DC2189D4066A}" srcOrd="0" destOrd="0" presId="urn:microsoft.com/office/officeart/2008/layout/LinedList"/>
    <dgm:cxn modelId="{4C4EDA4D-BD4B-4E6E-A099-64090F49E31C}" type="presParOf" srcId="{7C70BE43-35D5-4D56-9844-3E85B12B6C9C}" destId="{78A48CD5-A7AD-4200-9AD1-00BA7669CC3A}" srcOrd="1" destOrd="0" presId="urn:microsoft.com/office/officeart/2008/layout/LinedList"/>
    <dgm:cxn modelId="{5F94C9EE-E7F4-4EF7-8B18-BC127531E31D}" type="presParOf" srcId="{D8E29586-DF94-4BF1-972C-FE2AC3480155}" destId="{4F7C45E2-37D1-471B-A9C5-FBB2F24337EA}" srcOrd="2" destOrd="0" presId="urn:microsoft.com/office/officeart/2008/layout/LinedList"/>
    <dgm:cxn modelId="{1F678267-AF9C-4415-8674-7171A64101F0}" type="presParOf" srcId="{D8E29586-DF94-4BF1-972C-FE2AC3480155}" destId="{D12FBC13-B7B2-49F2-94FB-5575E70183E9}" srcOrd="3" destOrd="0" presId="urn:microsoft.com/office/officeart/2008/layout/LinedList"/>
    <dgm:cxn modelId="{08EA42D9-E148-48DA-AA86-329CB8DCF1AD}" type="presParOf" srcId="{D12FBC13-B7B2-49F2-94FB-5575E70183E9}" destId="{561630EC-AC2C-4D45-853F-6963AB220D35}" srcOrd="0" destOrd="0" presId="urn:microsoft.com/office/officeart/2008/layout/LinedList"/>
    <dgm:cxn modelId="{7E7DF6E0-F03A-4574-A2E4-03A34EC153E4}" type="presParOf" srcId="{D12FBC13-B7B2-49F2-94FB-5575E70183E9}" destId="{F797D0CE-0C09-441E-8C1E-8608BC363734}" srcOrd="1" destOrd="0" presId="urn:microsoft.com/office/officeart/2008/layout/LinedList"/>
    <dgm:cxn modelId="{17A9DD36-1E91-417D-B6AB-B54FA268ACFC}" type="presParOf" srcId="{D8E29586-DF94-4BF1-972C-FE2AC3480155}" destId="{C572D141-F02A-4D18-9244-EFBE14404206}" srcOrd="4" destOrd="0" presId="urn:microsoft.com/office/officeart/2008/layout/LinedList"/>
    <dgm:cxn modelId="{85243758-ACE7-42B0-992E-C658CC9102FD}" type="presParOf" srcId="{D8E29586-DF94-4BF1-972C-FE2AC3480155}" destId="{F28D0DD6-5C6C-4A3C-8868-2B4B29C2BD15}" srcOrd="5" destOrd="0" presId="urn:microsoft.com/office/officeart/2008/layout/LinedList"/>
    <dgm:cxn modelId="{6F2074ED-15BB-4769-AE0F-52194B090541}" type="presParOf" srcId="{F28D0DD6-5C6C-4A3C-8868-2B4B29C2BD15}" destId="{85811AF0-658F-45BF-914A-58899E4CF5C1}" srcOrd="0" destOrd="0" presId="urn:microsoft.com/office/officeart/2008/layout/LinedList"/>
    <dgm:cxn modelId="{FD180BA6-3460-40D9-B9C4-D45860DD4B2E}" type="presParOf" srcId="{F28D0DD6-5C6C-4A3C-8868-2B4B29C2BD15}" destId="{831E9A11-B763-47E2-9814-5B193C295E48}" srcOrd="1" destOrd="0" presId="urn:microsoft.com/office/officeart/2008/layout/LinedList"/>
    <dgm:cxn modelId="{3E3AEACB-F7DE-4A10-9BFF-9ECA60C30D58}" type="presParOf" srcId="{D8E29586-DF94-4BF1-972C-FE2AC3480155}" destId="{F6EE2920-B97F-4A8C-AF33-61F9C316A615}" srcOrd="6" destOrd="0" presId="urn:microsoft.com/office/officeart/2008/layout/LinedList"/>
    <dgm:cxn modelId="{D6E8870B-6B55-4AD3-BA52-73EF8E75DDD0}" type="presParOf" srcId="{D8E29586-DF94-4BF1-972C-FE2AC3480155}" destId="{3153EA9C-D786-4FEB-8C05-FA44D37CD6B5}" srcOrd="7" destOrd="0" presId="urn:microsoft.com/office/officeart/2008/layout/LinedList"/>
    <dgm:cxn modelId="{CDF67104-23F5-494E-8DEF-EF88E8BA3927}" type="presParOf" srcId="{3153EA9C-D786-4FEB-8C05-FA44D37CD6B5}" destId="{1CF4B778-134B-4BD3-B5FE-66CFE8351911}" srcOrd="0" destOrd="0" presId="urn:microsoft.com/office/officeart/2008/layout/LinedList"/>
    <dgm:cxn modelId="{6E24E04F-AD11-428E-8166-8A99E0B47D32}" type="presParOf" srcId="{3153EA9C-D786-4FEB-8C05-FA44D37CD6B5}" destId="{4C9D1BB8-A456-41A2-A15D-022699D14192}" srcOrd="1" destOrd="0" presId="urn:microsoft.com/office/officeart/2008/layout/LinedList"/>
    <dgm:cxn modelId="{423240C2-185D-4675-B970-E8368FAAD41E}" type="presParOf" srcId="{D8E29586-DF94-4BF1-972C-FE2AC3480155}" destId="{ED00BB91-9FCD-48DB-912C-2B6897235A07}" srcOrd="8" destOrd="0" presId="urn:microsoft.com/office/officeart/2008/layout/LinedList"/>
    <dgm:cxn modelId="{46720E02-6F68-4F49-AD39-C5B56EA30E3A}" type="presParOf" srcId="{D8E29586-DF94-4BF1-972C-FE2AC3480155}" destId="{8931EA4B-41D3-4295-ACB2-1CDB98B349E0}" srcOrd="9" destOrd="0" presId="urn:microsoft.com/office/officeart/2008/layout/LinedList"/>
    <dgm:cxn modelId="{B041A2F9-49AF-48FA-9F8A-9FB2D1646278}" type="presParOf" srcId="{8931EA4B-41D3-4295-ACB2-1CDB98B349E0}" destId="{7288DDD3-B620-4CEC-BD62-873652AED41D}" srcOrd="0" destOrd="0" presId="urn:microsoft.com/office/officeart/2008/layout/LinedList"/>
    <dgm:cxn modelId="{12BB8C0A-B36E-4D2F-8EF1-D89A7538E13A}" type="presParOf" srcId="{8931EA4B-41D3-4295-ACB2-1CDB98B349E0}" destId="{873C3566-8526-4EB7-868F-77FA202F8B3D}" srcOrd="1" destOrd="0" presId="urn:microsoft.com/office/officeart/2008/layout/LinedList"/>
    <dgm:cxn modelId="{23AE5A51-6F37-42EB-BB1B-99356F3FCEE7}" type="presParOf" srcId="{D8E29586-DF94-4BF1-972C-FE2AC3480155}" destId="{FFD6F2D6-65E0-4586-B315-AC5A6CA350DB}" srcOrd="10" destOrd="0" presId="urn:microsoft.com/office/officeart/2008/layout/LinedList"/>
    <dgm:cxn modelId="{41D32135-2A86-4D31-A317-83BA21ACEDB1}" type="presParOf" srcId="{D8E29586-DF94-4BF1-972C-FE2AC3480155}" destId="{95D878B1-6439-4C12-8180-0020E55F22DD}" srcOrd="11" destOrd="0" presId="urn:microsoft.com/office/officeart/2008/layout/LinedList"/>
    <dgm:cxn modelId="{1371A3DA-5C86-4161-9BF2-63AFF7945F01}" type="presParOf" srcId="{95D878B1-6439-4C12-8180-0020E55F22DD}" destId="{88B8BC51-E426-4076-A184-D4864B508758}" srcOrd="0" destOrd="0" presId="urn:microsoft.com/office/officeart/2008/layout/LinedList"/>
    <dgm:cxn modelId="{18667F73-CBD8-4FF2-8F32-7CD3B2F10813}" type="presParOf" srcId="{95D878B1-6439-4C12-8180-0020E55F22DD}" destId="{E36BB3AC-905C-46FD-B175-D89016B4FCD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AC157F2-465A-4CEE-8A6E-0E4D5F15725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3BBFD83-23DB-4FD8-A4F6-A9559108BCF8}">
      <dgm:prSet/>
      <dgm:spPr/>
      <dgm:t>
        <a:bodyPr/>
        <a:lstStyle/>
        <a:p>
          <a:r>
            <a:rPr lang="en-US"/>
            <a:t>- New input types: email, url, tel, number, range, date, etc.</a:t>
          </a:r>
        </a:p>
      </dgm:t>
    </dgm:pt>
    <dgm:pt modelId="{50BA78A5-24D3-4459-8F57-FEF6A1625B4C}" type="parTrans" cxnId="{80D0AB82-AB67-4865-91BA-7DA1FA6E1400}">
      <dgm:prSet/>
      <dgm:spPr/>
      <dgm:t>
        <a:bodyPr/>
        <a:lstStyle/>
        <a:p>
          <a:endParaRPr lang="en-US"/>
        </a:p>
      </dgm:t>
    </dgm:pt>
    <dgm:pt modelId="{7FDDEC95-B9D5-4D91-A0FB-BC490116D012}" type="sibTrans" cxnId="{80D0AB82-AB67-4865-91BA-7DA1FA6E1400}">
      <dgm:prSet/>
      <dgm:spPr/>
      <dgm:t>
        <a:bodyPr/>
        <a:lstStyle/>
        <a:p>
          <a:endParaRPr lang="en-US"/>
        </a:p>
      </dgm:t>
    </dgm:pt>
    <dgm:pt modelId="{02E60257-67B0-4E75-86A3-5394D9A6D23B}">
      <dgm:prSet/>
      <dgm:spPr/>
      <dgm:t>
        <a:bodyPr/>
        <a:lstStyle/>
        <a:p>
          <a:r>
            <a:rPr lang="en-US"/>
            <a:t>- New attributes: placeholder, required, autocomplete, autofocus</a:t>
          </a:r>
        </a:p>
      </dgm:t>
    </dgm:pt>
    <dgm:pt modelId="{9A0D7A2D-4255-4D37-BF26-846B939C9627}" type="parTrans" cxnId="{A896AF51-4907-4EE6-B088-A686C3DEDB73}">
      <dgm:prSet/>
      <dgm:spPr/>
      <dgm:t>
        <a:bodyPr/>
        <a:lstStyle/>
        <a:p>
          <a:endParaRPr lang="en-US"/>
        </a:p>
      </dgm:t>
    </dgm:pt>
    <dgm:pt modelId="{C2F487C8-BD3C-42EA-A001-39213FCB072F}" type="sibTrans" cxnId="{A896AF51-4907-4EE6-B088-A686C3DEDB73}">
      <dgm:prSet/>
      <dgm:spPr/>
      <dgm:t>
        <a:bodyPr/>
        <a:lstStyle/>
        <a:p>
          <a:endParaRPr lang="en-US"/>
        </a:p>
      </dgm:t>
    </dgm:pt>
    <dgm:pt modelId="{57FF8528-E51D-4535-80DF-EB5A5FE07EC0}">
      <dgm:prSet/>
      <dgm:spPr/>
      <dgm:t>
        <a:bodyPr/>
        <a:lstStyle/>
        <a:p>
          <a:r>
            <a:rPr lang="en-US"/>
            <a:t>- Validation without JavaScript</a:t>
          </a:r>
        </a:p>
      </dgm:t>
    </dgm:pt>
    <dgm:pt modelId="{936164BD-4133-49C1-9096-ACC6500B8272}" type="parTrans" cxnId="{5E32CB18-6439-4B86-857F-865F3359BC2B}">
      <dgm:prSet/>
      <dgm:spPr/>
      <dgm:t>
        <a:bodyPr/>
        <a:lstStyle/>
        <a:p>
          <a:endParaRPr lang="en-US"/>
        </a:p>
      </dgm:t>
    </dgm:pt>
    <dgm:pt modelId="{DB2A64F7-C8A5-4F54-AA27-1B275643BF84}" type="sibTrans" cxnId="{5E32CB18-6439-4B86-857F-865F3359BC2B}">
      <dgm:prSet/>
      <dgm:spPr/>
      <dgm:t>
        <a:bodyPr/>
        <a:lstStyle/>
        <a:p>
          <a:endParaRPr lang="en-US"/>
        </a:p>
      </dgm:t>
    </dgm:pt>
    <dgm:pt modelId="{B6213C2E-E6A9-4ED9-B72C-466E08F923A8}" type="pres">
      <dgm:prSet presAssocID="{1AC157F2-465A-4CEE-8A6E-0E4D5F157252}" presName="root" presStyleCnt="0">
        <dgm:presLayoutVars>
          <dgm:dir/>
          <dgm:resizeHandles val="exact"/>
        </dgm:presLayoutVars>
      </dgm:prSet>
      <dgm:spPr/>
    </dgm:pt>
    <dgm:pt modelId="{6425EDA8-1741-41DA-BCED-FC9901E39A27}" type="pres">
      <dgm:prSet presAssocID="{73BBFD83-23DB-4FD8-A4F6-A9559108BCF8}" presName="compNode" presStyleCnt="0"/>
      <dgm:spPr/>
    </dgm:pt>
    <dgm:pt modelId="{2912BF0C-4E4C-4EBA-8AEC-294DF3E9A460}" type="pres">
      <dgm:prSet presAssocID="{73BBFD83-23DB-4FD8-A4F6-A9559108BCF8}" presName="bgRect" presStyleLbl="bgShp" presStyleIdx="0" presStyleCnt="3"/>
      <dgm:spPr/>
    </dgm:pt>
    <dgm:pt modelId="{4A719561-7A4F-40D4-A655-B48070915A15}" type="pres">
      <dgm:prSet presAssocID="{73BBFD83-23DB-4FD8-A4F6-A9559108BCF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063619CC-EAF7-48C7-B063-6C189ABD0DE5}" type="pres">
      <dgm:prSet presAssocID="{73BBFD83-23DB-4FD8-A4F6-A9559108BCF8}" presName="spaceRect" presStyleCnt="0"/>
      <dgm:spPr/>
    </dgm:pt>
    <dgm:pt modelId="{B9829C5C-28EE-4E6E-861E-23DC47CFD2C4}" type="pres">
      <dgm:prSet presAssocID="{73BBFD83-23DB-4FD8-A4F6-A9559108BCF8}" presName="parTx" presStyleLbl="revTx" presStyleIdx="0" presStyleCnt="3">
        <dgm:presLayoutVars>
          <dgm:chMax val="0"/>
          <dgm:chPref val="0"/>
        </dgm:presLayoutVars>
      </dgm:prSet>
      <dgm:spPr/>
    </dgm:pt>
    <dgm:pt modelId="{0CD7967E-20CF-40FA-8DA9-63371D8BB270}" type="pres">
      <dgm:prSet presAssocID="{7FDDEC95-B9D5-4D91-A0FB-BC490116D012}" presName="sibTrans" presStyleCnt="0"/>
      <dgm:spPr/>
    </dgm:pt>
    <dgm:pt modelId="{B207C175-7161-474C-B5B3-03B2F44AE3B5}" type="pres">
      <dgm:prSet presAssocID="{02E60257-67B0-4E75-86A3-5394D9A6D23B}" presName="compNode" presStyleCnt="0"/>
      <dgm:spPr/>
    </dgm:pt>
    <dgm:pt modelId="{3AC2CBD6-8312-48D2-9D34-968F1907895E}" type="pres">
      <dgm:prSet presAssocID="{02E60257-67B0-4E75-86A3-5394D9A6D23B}" presName="bgRect" presStyleLbl="bgShp" presStyleIdx="1" presStyleCnt="3"/>
      <dgm:spPr/>
    </dgm:pt>
    <dgm:pt modelId="{2F9DBC23-A60F-4180-8CD7-B61A66CEE084}" type="pres">
      <dgm:prSet presAssocID="{02E60257-67B0-4E75-86A3-5394D9A6D23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n"/>
        </a:ext>
      </dgm:extLst>
    </dgm:pt>
    <dgm:pt modelId="{F0F79E3C-9858-4D58-9ED5-94F0FD293AE5}" type="pres">
      <dgm:prSet presAssocID="{02E60257-67B0-4E75-86A3-5394D9A6D23B}" presName="spaceRect" presStyleCnt="0"/>
      <dgm:spPr/>
    </dgm:pt>
    <dgm:pt modelId="{9C06626E-7D9D-43B2-8545-D98DD3F195B8}" type="pres">
      <dgm:prSet presAssocID="{02E60257-67B0-4E75-86A3-5394D9A6D23B}" presName="parTx" presStyleLbl="revTx" presStyleIdx="1" presStyleCnt="3">
        <dgm:presLayoutVars>
          <dgm:chMax val="0"/>
          <dgm:chPref val="0"/>
        </dgm:presLayoutVars>
      </dgm:prSet>
      <dgm:spPr/>
    </dgm:pt>
    <dgm:pt modelId="{9189D4D1-5D59-4ABD-933F-5D2BDD1D0F31}" type="pres">
      <dgm:prSet presAssocID="{C2F487C8-BD3C-42EA-A001-39213FCB072F}" presName="sibTrans" presStyleCnt="0"/>
      <dgm:spPr/>
    </dgm:pt>
    <dgm:pt modelId="{BBCA154A-A430-47D7-8213-B1BBCCCEE819}" type="pres">
      <dgm:prSet presAssocID="{57FF8528-E51D-4535-80DF-EB5A5FE07EC0}" presName="compNode" presStyleCnt="0"/>
      <dgm:spPr/>
    </dgm:pt>
    <dgm:pt modelId="{87B0DD62-3F0C-4C0D-A6FD-F3FB8FEE7E5E}" type="pres">
      <dgm:prSet presAssocID="{57FF8528-E51D-4535-80DF-EB5A5FE07EC0}" presName="bgRect" presStyleLbl="bgShp" presStyleIdx="2" presStyleCnt="3"/>
      <dgm:spPr/>
    </dgm:pt>
    <dgm:pt modelId="{29AAD2D3-9A03-435D-89F3-D213A4D66813}" type="pres">
      <dgm:prSet presAssocID="{57FF8528-E51D-4535-80DF-EB5A5FE07EC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DAD43C9B-8E54-4DCC-9703-5811A2980752}" type="pres">
      <dgm:prSet presAssocID="{57FF8528-E51D-4535-80DF-EB5A5FE07EC0}" presName="spaceRect" presStyleCnt="0"/>
      <dgm:spPr/>
    </dgm:pt>
    <dgm:pt modelId="{4FBF2C0F-12C7-47B5-A3AC-F816BFE6FB64}" type="pres">
      <dgm:prSet presAssocID="{57FF8528-E51D-4535-80DF-EB5A5FE07EC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E32CB18-6439-4B86-857F-865F3359BC2B}" srcId="{1AC157F2-465A-4CEE-8A6E-0E4D5F157252}" destId="{57FF8528-E51D-4535-80DF-EB5A5FE07EC0}" srcOrd="2" destOrd="0" parTransId="{936164BD-4133-49C1-9096-ACC6500B8272}" sibTransId="{DB2A64F7-C8A5-4F54-AA27-1B275643BF84}"/>
    <dgm:cxn modelId="{0D949471-536D-42B6-88AD-E41A35DF9612}" type="presOf" srcId="{1AC157F2-465A-4CEE-8A6E-0E4D5F157252}" destId="{B6213C2E-E6A9-4ED9-B72C-466E08F923A8}" srcOrd="0" destOrd="0" presId="urn:microsoft.com/office/officeart/2018/2/layout/IconVerticalSolidList"/>
    <dgm:cxn modelId="{A896AF51-4907-4EE6-B088-A686C3DEDB73}" srcId="{1AC157F2-465A-4CEE-8A6E-0E4D5F157252}" destId="{02E60257-67B0-4E75-86A3-5394D9A6D23B}" srcOrd="1" destOrd="0" parTransId="{9A0D7A2D-4255-4D37-BF26-846B939C9627}" sibTransId="{C2F487C8-BD3C-42EA-A001-39213FCB072F}"/>
    <dgm:cxn modelId="{80D0AB82-AB67-4865-91BA-7DA1FA6E1400}" srcId="{1AC157F2-465A-4CEE-8A6E-0E4D5F157252}" destId="{73BBFD83-23DB-4FD8-A4F6-A9559108BCF8}" srcOrd="0" destOrd="0" parTransId="{50BA78A5-24D3-4459-8F57-FEF6A1625B4C}" sibTransId="{7FDDEC95-B9D5-4D91-A0FB-BC490116D012}"/>
    <dgm:cxn modelId="{9FAFC3DD-25D4-42A9-83F5-E0072C8CFC3E}" type="presOf" srcId="{73BBFD83-23DB-4FD8-A4F6-A9559108BCF8}" destId="{B9829C5C-28EE-4E6E-861E-23DC47CFD2C4}" srcOrd="0" destOrd="0" presId="urn:microsoft.com/office/officeart/2018/2/layout/IconVerticalSolidList"/>
    <dgm:cxn modelId="{5A0A25E3-96D7-4292-BF06-99217BACDFC1}" type="presOf" srcId="{02E60257-67B0-4E75-86A3-5394D9A6D23B}" destId="{9C06626E-7D9D-43B2-8545-D98DD3F195B8}" srcOrd="0" destOrd="0" presId="urn:microsoft.com/office/officeart/2018/2/layout/IconVerticalSolidList"/>
    <dgm:cxn modelId="{BEF2E1F6-1A65-4C22-9DB9-D224C6D54D75}" type="presOf" srcId="{57FF8528-E51D-4535-80DF-EB5A5FE07EC0}" destId="{4FBF2C0F-12C7-47B5-A3AC-F816BFE6FB64}" srcOrd="0" destOrd="0" presId="urn:microsoft.com/office/officeart/2018/2/layout/IconVerticalSolidList"/>
    <dgm:cxn modelId="{F4C555E9-0276-4639-9553-392A5A6FEE67}" type="presParOf" srcId="{B6213C2E-E6A9-4ED9-B72C-466E08F923A8}" destId="{6425EDA8-1741-41DA-BCED-FC9901E39A27}" srcOrd="0" destOrd="0" presId="urn:microsoft.com/office/officeart/2018/2/layout/IconVerticalSolidList"/>
    <dgm:cxn modelId="{4C8AC5DE-C17F-409E-9989-6C9E7AE9EBA2}" type="presParOf" srcId="{6425EDA8-1741-41DA-BCED-FC9901E39A27}" destId="{2912BF0C-4E4C-4EBA-8AEC-294DF3E9A460}" srcOrd="0" destOrd="0" presId="urn:microsoft.com/office/officeart/2018/2/layout/IconVerticalSolidList"/>
    <dgm:cxn modelId="{85BF2549-CB88-4ECA-8B4C-53E170A96FC3}" type="presParOf" srcId="{6425EDA8-1741-41DA-BCED-FC9901E39A27}" destId="{4A719561-7A4F-40D4-A655-B48070915A15}" srcOrd="1" destOrd="0" presId="urn:microsoft.com/office/officeart/2018/2/layout/IconVerticalSolidList"/>
    <dgm:cxn modelId="{2479ECD8-F744-4544-B925-9BA8BE15A9AF}" type="presParOf" srcId="{6425EDA8-1741-41DA-BCED-FC9901E39A27}" destId="{063619CC-EAF7-48C7-B063-6C189ABD0DE5}" srcOrd="2" destOrd="0" presId="urn:microsoft.com/office/officeart/2018/2/layout/IconVerticalSolidList"/>
    <dgm:cxn modelId="{494F0D34-631D-4E9C-BFFA-0F4DC80C0715}" type="presParOf" srcId="{6425EDA8-1741-41DA-BCED-FC9901E39A27}" destId="{B9829C5C-28EE-4E6E-861E-23DC47CFD2C4}" srcOrd="3" destOrd="0" presId="urn:microsoft.com/office/officeart/2018/2/layout/IconVerticalSolidList"/>
    <dgm:cxn modelId="{C5523FC6-0737-4C50-9A76-E94AC53B44BA}" type="presParOf" srcId="{B6213C2E-E6A9-4ED9-B72C-466E08F923A8}" destId="{0CD7967E-20CF-40FA-8DA9-63371D8BB270}" srcOrd="1" destOrd="0" presId="urn:microsoft.com/office/officeart/2018/2/layout/IconVerticalSolidList"/>
    <dgm:cxn modelId="{358E6D3B-A2D5-46CF-98E3-1534E042C492}" type="presParOf" srcId="{B6213C2E-E6A9-4ED9-B72C-466E08F923A8}" destId="{B207C175-7161-474C-B5B3-03B2F44AE3B5}" srcOrd="2" destOrd="0" presId="urn:microsoft.com/office/officeart/2018/2/layout/IconVerticalSolidList"/>
    <dgm:cxn modelId="{5097E48F-C29C-4A58-81FE-07E9BA8C3010}" type="presParOf" srcId="{B207C175-7161-474C-B5B3-03B2F44AE3B5}" destId="{3AC2CBD6-8312-48D2-9D34-968F1907895E}" srcOrd="0" destOrd="0" presId="urn:microsoft.com/office/officeart/2018/2/layout/IconVerticalSolidList"/>
    <dgm:cxn modelId="{0016D718-E8BF-45A4-9EB1-B0609944FBD0}" type="presParOf" srcId="{B207C175-7161-474C-B5B3-03B2F44AE3B5}" destId="{2F9DBC23-A60F-4180-8CD7-B61A66CEE084}" srcOrd="1" destOrd="0" presId="urn:microsoft.com/office/officeart/2018/2/layout/IconVerticalSolidList"/>
    <dgm:cxn modelId="{8941AF78-1965-4C6B-BF3E-B0096495F47C}" type="presParOf" srcId="{B207C175-7161-474C-B5B3-03B2F44AE3B5}" destId="{F0F79E3C-9858-4D58-9ED5-94F0FD293AE5}" srcOrd="2" destOrd="0" presId="urn:microsoft.com/office/officeart/2018/2/layout/IconVerticalSolidList"/>
    <dgm:cxn modelId="{04201263-1C9D-493B-8AF1-9F5A5955D6CD}" type="presParOf" srcId="{B207C175-7161-474C-B5B3-03B2F44AE3B5}" destId="{9C06626E-7D9D-43B2-8545-D98DD3F195B8}" srcOrd="3" destOrd="0" presId="urn:microsoft.com/office/officeart/2018/2/layout/IconVerticalSolidList"/>
    <dgm:cxn modelId="{E55606F2-2C01-4706-81C6-C82F0353BD0B}" type="presParOf" srcId="{B6213C2E-E6A9-4ED9-B72C-466E08F923A8}" destId="{9189D4D1-5D59-4ABD-933F-5D2BDD1D0F31}" srcOrd="3" destOrd="0" presId="urn:microsoft.com/office/officeart/2018/2/layout/IconVerticalSolidList"/>
    <dgm:cxn modelId="{3E6A4DA7-884A-4E58-8914-925B5F70AA21}" type="presParOf" srcId="{B6213C2E-E6A9-4ED9-B72C-466E08F923A8}" destId="{BBCA154A-A430-47D7-8213-B1BBCCCEE819}" srcOrd="4" destOrd="0" presId="urn:microsoft.com/office/officeart/2018/2/layout/IconVerticalSolidList"/>
    <dgm:cxn modelId="{CFFD414B-3A1B-454B-A9F1-032DBA1DBD10}" type="presParOf" srcId="{BBCA154A-A430-47D7-8213-B1BBCCCEE819}" destId="{87B0DD62-3F0C-4C0D-A6FD-F3FB8FEE7E5E}" srcOrd="0" destOrd="0" presId="urn:microsoft.com/office/officeart/2018/2/layout/IconVerticalSolidList"/>
    <dgm:cxn modelId="{C992BF51-23A0-42C4-B8CD-0CC98EFEFE8E}" type="presParOf" srcId="{BBCA154A-A430-47D7-8213-B1BBCCCEE819}" destId="{29AAD2D3-9A03-435D-89F3-D213A4D66813}" srcOrd="1" destOrd="0" presId="urn:microsoft.com/office/officeart/2018/2/layout/IconVerticalSolidList"/>
    <dgm:cxn modelId="{22D7EF87-6C1F-4FB6-8FBF-F74807086F35}" type="presParOf" srcId="{BBCA154A-A430-47D7-8213-B1BBCCCEE819}" destId="{DAD43C9B-8E54-4DCC-9703-5811A2980752}" srcOrd="2" destOrd="0" presId="urn:microsoft.com/office/officeart/2018/2/layout/IconVerticalSolidList"/>
    <dgm:cxn modelId="{BBEB9DCE-25B7-476B-96CF-A8730117DDDB}" type="presParOf" srcId="{BBCA154A-A430-47D7-8213-B1BBCCCEE819}" destId="{4FBF2C0F-12C7-47B5-A3AC-F816BFE6FB6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8C1A6B3-64DD-4638-B51A-9077C8C58A8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73D0311-FE12-48BA-A361-39B29725E120}">
      <dgm:prSet/>
      <dgm:spPr/>
      <dgm:t>
        <a:bodyPr/>
        <a:lstStyle/>
        <a:p>
          <a:r>
            <a:rPr lang="en-US"/>
            <a:t>- HTML5 introduced structural tags for better layout</a:t>
          </a:r>
        </a:p>
      </dgm:t>
    </dgm:pt>
    <dgm:pt modelId="{5E0F45CE-04B4-4EEC-8192-C5E3A814B895}" type="parTrans" cxnId="{3D956633-9822-4F7A-AF18-774E00BEA2ED}">
      <dgm:prSet/>
      <dgm:spPr/>
      <dgm:t>
        <a:bodyPr/>
        <a:lstStyle/>
        <a:p>
          <a:endParaRPr lang="en-US"/>
        </a:p>
      </dgm:t>
    </dgm:pt>
    <dgm:pt modelId="{3EC62E02-EC4D-44C1-8C06-B979CCBDA2B7}" type="sibTrans" cxnId="{3D956633-9822-4F7A-AF18-774E00BEA2ED}">
      <dgm:prSet/>
      <dgm:spPr/>
      <dgm:t>
        <a:bodyPr/>
        <a:lstStyle/>
        <a:p>
          <a:endParaRPr lang="en-US"/>
        </a:p>
      </dgm:t>
    </dgm:pt>
    <dgm:pt modelId="{9D2F7EC3-ECC4-41F0-8572-5128AAF22D8C}">
      <dgm:prSet/>
      <dgm:spPr/>
      <dgm:t>
        <a:bodyPr/>
        <a:lstStyle/>
        <a:p>
          <a:r>
            <a:rPr lang="en-US"/>
            <a:t>- Forms became more powerful and user-friendly</a:t>
          </a:r>
        </a:p>
      </dgm:t>
    </dgm:pt>
    <dgm:pt modelId="{337B25C8-B8AB-4A8E-A5CC-46D1A792B101}" type="parTrans" cxnId="{1D4173D9-26EC-46D5-9E89-621C05ABB615}">
      <dgm:prSet/>
      <dgm:spPr/>
      <dgm:t>
        <a:bodyPr/>
        <a:lstStyle/>
        <a:p>
          <a:endParaRPr lang="en-US"/>
        </a:p>
      </dgm:t>
    </dgm:pt>
    <dgm:pt modelId="{4B4ABF48-B8CD-4E27-893A-249B28D470F1}" type="sibTrans" cxnId="{1D4173D9-26EC-46D5-9E89-621C05ABB615}">
      <dgm:prSet/>
      <dgm:spPr/>
      <dgm:t>
        <a:bodyPr/>
        <a:lstStyle/>
        <a:p>
          <a:endParaRPr lang="en-US"/>
        </a:p>
      </dgm:t>
    </dgm:pt>
    <dgm:pt modelId="{936D9372-6E94-4951-B90A-24C610D9CD74}">
      <dgm:prSet/>
      <dgm:spPr/>
      <dgm:t>
        <a:bodyPr/>
        <a:lstStyle/>
        <a:p>
          <a:r>
            <a:rPr lang="en-US"/>
            <a:t>- Semantics improve accessibility and SEO</a:t>
          </a:r>
        </a:p>
      </dgm:t>
    </dgm:pt>
    <dgm:pt modelId="{B911E002-C62C-4A29-8547-8CF87BF87D0A}" type="parTrans" cxnId="{A3039C8B-5F4F-45B6-BDDB-FFABFB70F4FF}">
      <dgm:prSet/>
      <dgm:spPr/>
      <dgm:t>
        <a:bodyPr/>
        <a:lstStyle/>
        <a:p>
          <a:endParaRPr lang="en-US"/>
        </a:p>
      </dgm:t>
    </dgm:pt>
    <dgm:pt modelId="{68FF5327-FC83-40F8-8B98-41165A2FC3A9}" type="sibTrans" cxnId="{A3039C8B-5F4F-45B6-BDDB-FFABFB70F4FF}">
      <dgm:prSet/>
      <dgm:spPr/>
      <dgm:t>
        <a:bodyPr/>
        <a:lstStyle/>
        <a:p>
          <a:endParaRPr lang="en-US"/>
        </a:p>
      </dgm:t>
    </dgm:pt>
    <dgm:pt modelId="{70751061-F656-4024-9DE6-96D4EB97AB28}" type="pres">
      <dgm:prSet presAssocID="{68C1A6B3-64DD-4638-B51A-9077C8C58A8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BB8E5D3-B64B-4539-BCF2-8BE2C6FC90A6}" type="pres">
      <dgm:prSet presAssocID="{773D0311-FE12-48BA-A361-39B29725E120}" presName="hierRoot1" presStyleCnt="0"/>
      <dgm:spPr/>
    </dgm:pt>
    <dgm:pt modelId="{93C78625-264D-45C7-9C73-BF87FA7DDBAD}" type="pres">
      <dgm:prSet presAssocID="{773D0311-FE12-48BA-A361-39B29725E120}" presName="composite" presStyleCnt="0"/>
      <dgm:spPr/>
    </dgm:pt>
    <dgm:pt modelId="{DE9CCCEC-6924-4D42-8E54-D3D5AD578A1B}" type="pres">
      <dgm:prSet presAssocID="{773D0311-FE12-48BA-A361-39B29725E120}" presName="background" presStyleLbl="node0" presStyleIdx="0" presStyleCnt="3"/>
      <dgm:spPr/>
    </dgm:pt>
    <dgm:pt modelId="{0B7D80AC-F686-4C08-9326-9AD1B13C46D4}" type="pres">
      <dgm:prSet presAssocID="{773D0311-FE12-48BA-A361-39B29725E120}" presName="text" presStyleLbl="fgAcc0" presStyleIdx="0" presStyleCnt="3">
        <dgm:presLayoutVars>
          <dgm:chPref val="3"/>
        </dgm:presLayoutVars>
      </dgm:prSet>
      <dgm:spPr/>
    </dgm:pt>
    <dgm:pt modelId="{B4FDD59E-CCA3-43C4-AA1B-BF4420A664C4}" type="pres">
      <dgm:prSet presAssocID="{773D0311-FE12-48BA-A361-39B29725E120}" presName="hierChild2" presStyleCnt="0"/>
      <dgm:spPr/>
    </dgm:pt>
    <dgm:pt modelId="{BD60D302-038E-4E6E-A884-655DB74C1849}" type="pres">
      <dgm:prSet presAssocID="{9D2F7EC3-ECC4-41F0-8572-5128AAF22D8C}" presName="hierRoot1" presStyleCnt="0"/>
      <dgm:spPr/>
    </dgm:pt>
    <dgm:pt modelId="{5EC19D0F-1428-48CF-BA12-18DBC7A56294}" type="pres">
      <dgm:prSet presAssocID="{9D2F7EC3-ECC4-41F0-8572-5128AAF22D8C}" presName="composite" presStyleCnt="0"/>
      <dgm:spPr/>
    </dgm:pt>
    <dgm:pt modelId="{80C644AF-FD50-4B69-AB0A-9ECB07D5C696}" type="pres">
      <dgm:prSet presAssocID="{9D2F7EC3-ECC4-41F0-8572-5128AAF22D8C}" presName="background" presStyleLbl="node0" presStyleIdx="1" presStyleCnt="3"/>
      <dgm:spPr/>
    </dgm:pt>
    <dgm:pt modelId="{C9E359D2-4A7D-44E8-A39D-AAD4EDDEA958}" type="pres">
      <dgm:prSet presAssocID="{9D2F7EC3-ECC4-41F0-8572-5128AAF22D8C}" presName="text" presStyleLbl="fgAcc0" presStyleIdx="1" presStyleCnt="3">
        <dgm:presLayoutVars>
          <dgm:chPref val="3"/>
        </dgm:presLayoutVars>
      </dgm:prSet>
      <dgm:spPr/>
    </dgm:pt>
    <dgm:pt modelId="{623B29CC-42C5-4C5B-8B8C-C74F382A10B6}" type="pres">
      <dgm:prSet presAssocID="{9D2F7EC3-ECC4-41F0-8572-5128AAF22D8C}" presName="hierChild2" presStyleCnt="0"/>
      <dgm:spPr/>
    </dgm:pt>
    <dgm:pt modelId="{9E8C1BB7-B19B-411D-B671-58932EBDC1CC}" type="pres">
      <dgm:prSet presAssocID="{936D9372-6E94-4951-B90A-24C610D9CD74}" presName="hierRoot1" presStyleCnt="0"/>
      <dgm:spPr/>
    </dgm:pt>
    <dgm:pt modelId="{70B9CEBD-0D6E-4EA1-848A-22266B673275}" type="pres">
      <dgm:prSet presAssocID="{936D9372-6E94-4951-B90A-24C610D9CD74}" presName="composite" presStyleCnt="0"/>
      <dgm:spPr/>
    </dgm:pt>
    <dgm:pt modelId="{E6A4F0DF-2422-43CE-B543-88F19535F60D}" type="pres">
      <dgm:prSet presAssocID="{936D9372-6E94-4951-B90A-24C610D9CD74}" presName="background" presStyleLbl="node0" presStyleIdx="2" presStyleCnt="3"/>
      <dgm:spPr/>
    </dgm:pt>
    <dgm:pt modelId="{D80D21C9-BF23-447F-9F42-2EA8A28E252C}" type="pres">
      <dgm:prSet presAssocID="{936D9372-6E94-4951-B90A-24C610D9CD74}" presName="text" presStyleLbl="fgAcc0" presStyleIdx="2" presStyleCnt="3">
        <dgm:presLayoutVars>
          <dgm:chPref val="3"/>
        </dgm:presLayoutVars>
      </dgm:prSet>
      <dgm:spPr/>
    </dgm:pt>
    <dgm:pt modelId="{13EE4DBF-EAEA-4629-92E0-93369D5228D7}" type="pres">
      <dgm:prSet presAssocID="{936D9372-6E94-4951-B90A-24C610D9CD74}" presName="hierChild2" presStyleCnt="0"/>
      <dgm:spPr/>
    </dgm:pt>
  </dgm:ptLst>
  <dgm:cxnLst>
    <dgm:cxn modelId="{F4004415-07CB-4FFE-84F0-45EB0229FAB9}" type="presOf" srcId="{68C1A6B3-64DD-4638-B51A-9077C8C58A84}" destId="{70751061-F656-4024-9DE6-96D4EB97AB28}" srcOrd="0" destOrd="0" presId="urn:microsoft.com/office/officeart/2005/8/layout/hierarchy1"/>
    <dgm:cxn modelId="{3D956633-9822-4F7A-AF18-774E00BEA2ED}" srcId="{68C1A6B3-64DD-4638-B51A-9077C8C58A84}" destId="{773D0311-FE12-48BA-A361-39B29725E120}" srcOrd="0" destOrd="0" parTransId="{5E0F45CE-04B4-4EEC-8192-C5E3A814B895}" sibTransId="{3EC62E02-EC4D-44C1-8C06-B979CCBDA2B7}"/>
    <dgm:cxn modelId="{A3039C8B-5F4F-45B6-BDDB-FFABFB70F4FF}" srcId="{68C1A6B3-64DD-4638-B51A-9077C8C58A84}" destId="{936D9372-6E94-4951-B90A-24C610D9CD74}" srcOrd="2" destOrd="0" parTransId="{B911E002-C62C-4A29-8547-8CF87BF87D0A}" sibTransId="{68FF5327-FC83-40F8-8B98-41165A2FC3A9}"/>
    <dgm:cxn modelId="{8A409097-B2CA-41ED-A6C1-E97498DB2008}" type="presOf" srcId="{936D9372-6E94-4951-B90A-24C610D9CD74}" destId="{D80D21C9-BF23-447F-9F42-2EA8A28E252C}" srcOrd="0" destOrd="0" presId="urn:microsoft.com/office/officeart/2005/8/layout/hierarchy1"/>
    <dgm:cxn modelId="{78645799-5F2B-48A3-89AC-93BE4D5023B3}" type="presOf" srcId="{9D2F7EC3-ECC4-41F0-8572-5128AAF22D8C}" destId="{C9E359D2-4A7D-44E8-A39D-AAD4EDDEA958}" srcOrd="0" destOrd="0" presId="urn:microsoft.com/office/officeart/2005/8/layout/hierarchy1"/>
    <dgm:cxn modelId="{1D4173D9-26EC-46D5-9E89-621C05ABB615}" srcId="{68C1A6B3-64DD-4638-B51A-9077C8C58A84}" destId="{9D2F7EC3-ECC4-41F0-8572-5128AAF22D8C}" srcOrd="1" destOrd="0" parTransId="{337B25C8-B8AB-4A8E-A5CC-46D1A792B101}" sibTransId="{4B4ABF48-B8CD-4E27-893A-249B28D470F1}"/>
    <dgm:cxn modelId="{05BA01F9-1971-4C7D-945D-38E7286F2A20}" type="presOf" srcId="{773D0311-FE12-48BA-A361-39B29725E120}" destId="{0B7D80AC-F686-4C08-9326-9AD1B13C46D4}" srcOrd="0" destOrd="0" presId="urn:microsoft.com/office/officeart/2005/8/layout/hierarchy1"/>
    <dgm:cxn modelId="{C97C7F8C-6A4E-4C64-90CC-36777344E45B}" type="presParOf" srcId="{70751061-F656-4024-9DE6-96D4EB97AB28}" destId="{EBB8E5D3-B64B-4539-BCF2-8BE2C6FC90A6}" srcOrd="0" destOrd="0" presId="urn:microsoft.com/office/officeart/2005/8/layout/hierarchy1"/>
    <dgm:cxn modelId="{5914C57A-7034-4D97-9E64-49581F001FE2}" type="presParOf" srcId="{EBB8E5D3-B64B-4539-BCF2-8BE2C6FC90A6}" destId="{93C78625-264D-45C7-9C73-BF87FA7DDBAD}" srcOrd="0" destOrd="0" presId="urn:microsoft.com/office/officeart/2005/8/layout/hierarchy1"/>
    <dgm:cxn modelId="{F945E3F9-CB26-402B-8EA0-FEF7B3285483}" type="presParOf" srcId="{93C78625-264D-45C7-9C73-BF87FA7DDBAD}" destId="{DE9CCCEC-6924-4D42-8E54-D3D5AD578A1B}" srcOrd="0" destOrd="0" presId="urn:microsoft.com/office/officeart/2005/8/layout/hierarchy1"/>
    <dgm:cxn modelId="{CFACF2E3-DB8B-4AEA-B971-325C075260D7}" type="presParOf" srcId="{93C78625-264D-45C7-9C73-BF87FA7DDBAD}" destId="{0B7D80AC-F686-4C08-9326-9AD1B13C46D4}" srcOrd="1" destOrd="0" presId="urn:microsoft.com/office/officeart/2005/8/layout/hierarchy1"/>
    <dgm:cxn modelId="{9211A135-D55F-41FF-8641-9D8C0E81A946}" type="presParOf" srcId="{EBB8E5D3-B64B-4539-BCF2-8BE2C6FC90A6}" destId="{B4FDD59E-CCA3-43C4-AA1B-BF4420A664C4}" srcOrd="1" destOrd="0" presId="urn:microsoft.com/office/officeart/2005/8/layout/hierarchy1"/>
    <dgm:cxn modelId="{38CA08C0-7AE2-4752-97BC-CA9B27FC7448}" type="presParOf" srcId="{70751061-F656-4024-9DE6-96D4EB97AB28}" destId="{BD60D302-038E-4E6E-A884-655DB74C1849}" srcOrd="1" destOrd="0" presId="urn:microsoft.com/office/officeart/2005/8/layout/hierarchy1"/>
    <dgm:cxn modelId="{9ACB8DBF-C8BF-41F2-91AB-71FC3DA1A910}" type="presParOf" srcId="{BD60D302-038E-4E6E-A884-655DB74C1849}" destId="{5EC19D0F-1428-48CF-BA12-18DBC7A56294}" srcOrd="0" destOrd="0" presId="urn:microsoft.com/office/officeart/2005/8/layout/hierarchy1"/>
    <dgm:cxn modelId="{47C363D1-C004-415C-8AC0-D6A39DA80CEA}" type="presParOf" srcId="{5EC19D0F-1428-48CF-BA12-18DBC7A56294}" destId="{80C644AF-FD50-4B69-AB0A-9ECB07D5C696}" srcOrd="0" destOrd="0" presId="urn:microsoft.com/office/officeart/2005/8/layout/hierarchy1"/>
    <dgm:cxn modelId="{AF0DCBD6-E2D1-49A0-969C-91A90B2FD637}" type="presParOf" srcId="{5EC19D0F-1428-48CF-BA12-18DBC7A56294}" destId="{C9E359D2-4A7D-44E8-A39D-AAD4EDDEA958}" srcOrd="1" destOrd="0" presId="urn:microsoft.com/office/officeart/2005/8/layout/hierarchy1"/>
    <dgm:cxn modelId="{0FDC1DBF-D74C-4090-95F0-01F8DFF477E2}" type="presParOf" srcId="{BD60D302-038E-4E6E-A884-655DB74C1849}" destId="{623B29CC-42C5-4C5B-8B8C-C74F382A10B6}" srcOrd="1" destOrd="0" presId="urn:microsoft.com/office/officeart/2005/8/layout/hierarchy1"/>
    <dgm:cxn modelId="{9B6EE463-1484-4DE0-9E1D-6C923F0923A8}" type="presParOf" srcId="{70751061-F656-4024-9DE6-96D4EB97AB28}" destId="{9E8C1BB7-B19B-411D-B671-58932EBDC1CC}" srcOrd="2" destOrd="0" presId="urn:microsoft.com/office/officeart/2005/8/layout/hierarchy1"/>
    <dgm:cxn modelId="{57732C7B-84DD-46FA-BEB2-8932F3BE5944}" type="presParOf" srcId="{9E8C1BB7-B19B-411D-B671-58932EBDC1CC}" destId="{70B9CEBD-0D6E-4EA1-848A-22266B673275}" srcOrd="0" destOrd="0" presId="urn:microsoft.com/office/officeart/2005/8/layout/hierarchy1"/>
    <dgm:cxn modelId="{2C9B6CCD-E7EE-424A-9F2A-4424F2A0CE8F}" type="presParOf" srcId="{70B9CEBD-0D6E-4EA1-848A-22266B673275}" destId="{E6A4F0DF-2422-43CE-B543-88F19535F60D}" srcOrd="0" destOrd="0" presId="urn:microsoft.com/office/officeart/2005/8/layout/hierarchy1"/>
    <dgm:cxn modelId="{79632AE7-EB32-48CB-991E-0226FFDE0C0F}" type="presParOf" srcId="{70B9CEBD-0D6E-4EA1-848A-22266B673275}" destId="{D80D21C9-BF23-447F-9F42-2EA8A28E252C}" srcOrd="1" destOrd="0" presId="urn:microsoft.com/office/officeart/2005/8/layout/hierarchy1"/>
    <dgm:cxn modelId="{6E638C63-D738-4F12-86CD-5519875240F3}" type="presParOf" srcId="{9E8C1BB7-B19B-411D-B671-58932EBDC1CC}" destId="{13EE4DBF-EAEA-4629-92E0-93369D5228D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D0AF472-C981-4DDB-87C6-A80EE8079347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A92DF9-AB9F-4875-82B8-35EF95BE7FF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Any questions?</a:t>
          </a:r>
        </a:p>
      </dgm:t>
    </dgm:pt>
    <dgm:pt modelId="{8DF53384-1673-4EAD-8D0C-CE3F571AE931}" type="parTrans" cxnId="{2AF4BB16-CF34-47CA-80F7-98BF5EC60F45}">
      <dgm:prSet/>
      <dgm:spPr/>
      <dgm:t>
        <a:bodyPr/>
        <a:lstStyle/>
        <a:p>
          <a:endParaRPr lang="en-US"/>
        </a:p>
      </dgm:t>
    </dgm:pt>
    <dgm:pt modelId="{DA17E2B4-5B54-4B1B-A6AE-DBB2A4F2C794}" type="sibTrans" cxnId="{2AF4BB16-CF34-47CA-80F7-98BF5EC60F45}">
      <dgm:prSet/>
      <dgm:spPr/>
      <dgm:t>
        <a:bodyPr/>
        <a:lstStyle/>
        <a:p>
          <a:endParaRPr lang="en-US"/>
        </a:p>
      </dgm:t>
    </dgm:pt>
    <dgm:pt modelId="{31CD075E-9D45-4560-8283-A7F5D848945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Let's discuss!</a:t>
          </a:r>
        </a:p>
      </dgm:t>
    </dgm:pt>
    <dgm:pt modelId="{A7D1AADA-7409-41EE-9660-9A2F1DED52F2}" type="parTrans" cxnId="{4000D33E-FBE2-4622-BCD6-0A8629A8D5B9}">
      <dgm:prSet/>
      <dgm:spPr/>
      <dgm:t>
        <a:bodyPr/>
        <a:lstStyle/>
        <a:p>
          <a:endParaRPr lang="en-US"/>
        </a:p>
      </dgm:t>
    </dgm:pt>
    <dgm:pt modelId="{DC73757F-8C51-4741-B409-8463C127366C}" type="sibTrans" cxnId="{4000D33E-FBE2-4622-BCD6-0A8629A8D5B9}">
      <dgm:prSet/>
      <dgm:spPr/>
      <dgm:t>
        <a:bodyPr/>
        <a:lstStyle/>
        <a:p>
          <a:endParaRPr lang="en-US"/>
        </a:p>
      </dgm:t>
    </dgm:pt>
    <dgm:pt modelId="{0AD2AFEC-BE9F-4E42-A9DA-24E2ECE5434D}" type="pres">
      <dgm:prSet presAssocID="{DD0AF472-C981-4DDB-87C6-A80EE8079347}" presName="root" presStyleCnt="0">
        <dgm:presLayoutVars>
          <dgm:dir/>
          <dgm:resizeHandles val="exact"/>
        </dgm:presLayoutVars>
      </dgm:prSet>
      <dgm:spPr/>
    </dgm:pt>
    <dgm:pt modelId="{A4FF4238-9B4A-416C-A9DE-BC8915ED07ED}" type="pres">
      <dgm:prSet presAssocID="{5DA92DF9-AB9F-4875-82B8-35EF95BE7FF9}" presName="compNode" presStyleCnt="0"/>
      <dgm:spPr/>
    </dgm:pt>
    <dgm:pt modelId="{39A6F607-6109-45F6-84E5-F7B793675D8D}" type="pres">
      <dgm:prSet presAssocID="{5DA92DF9-AB9F-4875-82B8-35EF95BE7FF9}" presName="iconBgRect" presStyleLbl="bgShp" presStyleIdx="0" presStyleCnt="2"/>
      <dgm:spPr/>
    </dgm:pt>
    <dgm:pt modelId="{9A0A7C67-CB2B-4182-A1F8-B5AA31364C3F}" type="pres">
      <dgm:prSet presAssocID="{5DA92DF9-AB9F-4875-82B8-35EF95BE7FF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7DFDCDE4-4619-439B-B947-301E32EE5790}" type="pres">
      <dgm:prSet presAssocID="{5DA92DF9-AB9F-4875-82B8-35EF95BE7FF9}" presName="spaceRect" presStyleCnt="0"/>
      <dgm:spPr/>
    </dgm:pt>
    <dgm:pt modelId="{DA6B2971-240C-4CBC-8A30-04B4E641523E}" type="pres">
      <dgm:prSet presAssocID="{5DA92DF9-AB9F-4875-82B8-35EF95BE7FF9}" presName="textRect" presStyleLbl="revTx" presStyleIdx="0" presStyleCnt="2">
        <dgm:presLayoutVars>
          <dgm:chMax val="1"/>
          <dgm:chPref val="1"/>
        </dgm:presLayoutVars>
      </dgm:prSet>
      <dgm:spPr/>
    </dgm:pt>
    <dgm:pt modelId="{F57DB179-4AB0-4AC3-9AB3-776D1052E3FC}" type="pres">
      <dgm:prSet presAssocID="{DA17E2B4-5B54-4B1B-A6AE-DBB2A4F2C794}" presName="sibTrans" presStyleCnt="0"/>
      <dgm:spPr/>
    </dgm:pt>
    <dgm:pt modelId="{65E9FB18-0CF7-4C2B-A871-2395E2EFCFCD}" type="pres">
      <dgm:prSet presAssocID="{31CD075E-9D45-4560-8283-A7F5D848945C}" presName="compNode" presStyleCnt="0"/>
      <dgm:spPr/>
    </dgm:pt>
    <dgm:pt modelId="{C8765F01-4FBC-4D28-9F5B-D8F3CF8DE1A7}" type="pres">
      <dgm:prSet presAssocID="{31CD075E-9D45-4560-8283-A7F5D848945C}" presName="iconBgRect" presStyleLbl="bgShp" presStyleIdx="1" presStyleCnt="2"/>
      <dgm:spPr/>
    </dgm:pt>
    <dgm:pt modelId="{5C03217C-E37C-472E-9048-3403FCE89EED}" type="pres">
      <dgm:prSet presAssocID="{31CD075E-9D45-4560-8283-A7F5D848945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69C24890-8C91-438C-8F59-67CC23591211}" type="pres">
      <dgm:prSet presAssocID="{31CD075E-9D45-4560-8283-A7F5D848945C}" presName="spaceRect" presStyleCnt="0"/>
      <dgm:spPr/>
    </dgm:pt>
    <dgm:pt modelId="{4F9DBCC0-E5CE-4B74-8F46-A8278252EC52}" type="pres">
      <dgm:prSet presAssocID="{31CD075E-9D45-4560-8283-A7F5D848945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AF4BB16-CF34-47CA-80F7-98BF5EC60F45}" srcId="{DD0AF472-C981-4DDB-87C6-A80EE8079347}" destId="{5DA92DF9-AB9F-4875-82B8-35EF95BE7FF9}" srcOrd="0" destOrd="0" parTransId="{8DF53384-1673-4EAD-8D0C-CE3F571AE931}" sibTransId="{DA17E2B4-5B54-4B1B-A6AE-DBB2A4F2C794}"/>
    <dgm:cxn modelId="{4000D33E-FBE2-4622-BCD6-0A8629A8D5B9}" srcId="{DD0AF472-C981-4DDB-87C6-A80EE8079347}" destId="{31CD075E-9D45-4560-8283-A7F5D848945C}" srcOrd="1" destOrd="0" parTransId="{A7D1AADA-7409-41EE-9660-9A2F1DED52F2}" sibTransId="{DC73757F-8C51-4741-B409-8463C127366C}"/>
    <dgm:cxn modelId="{81602BA6-50FB-475F-8744-220B65D06DEC}" type="presOf" srcId="{5DA92DF9-AB9F-4875-82B8-35EF95BE7FF9}" destId="{DA6B2971-240C-4CBC-8A30-04B4E641523E}" srcOrd="0" destOrd="0" presId="urn:microsoft.com/office/officeart/2018/5/layout/IconCircleLabelList"/>
    <dgm:cxn modelId="{C0662CD4-7143-431D-9131-F5486345672F}" type="presOf" srcId="{31CD075E-9D45-4560-8283-A7F5D848945C}" destId="{4F9DBCC0-E5CE-4B74-8F46-A8278252EC52}" srcOrd="0" destOrd="0" presId="urn:microsoft.com/office/officeart/2018/5/layout/IconCircleLabelList"/>
    <dgm:cxn modelId="{F73B81E1-6B33-4D5C-A257-95E62F45C511}" type="presOf" srcId="{DD0AF472-C981-4DDB-87C6-A80EE8079347}" destId="{0AD2AFEC-BE9F-4E42-A9DA-24E2ECE5434D}" srcOrd="0" destOrd="0" presId="urn:microsoft.com/office/officeart/2018/5/layout/IconCircleLabelList"/>
    <dgm:cxn modelId="{141441B5-FE8B-4175-A866-116C9983609F}" type="presParOf" srcId="{0AD2AFEC-BE9F-4E42-A9DA-24E2ECE5434D}" destId="{A4FF4238-9B4A-416C-A9DE-BC8915ED07ED}" srcOrd="0" destOrd="0" presId="urn:microsoft.com/office/officeart/2018/5/layout/IconCircleLabelList"/>
    <dgm:cxn modelId="{F4B768AC-10A1-46F4-AD50-C0923E80D03E}" type="presParOf" srcId="{A4FF4238-9B4A-416C-A9DE-BC8915ED07ED}" destId="{39A6F607-6109-45F6-84E5-F7B793675D8D}" srcOrd="0" destOrd="0" presId="urn:microsoft.com/office/officeart/2018/5/layout/IconCircleLabelList"/>
    <dgm:cxn modelId="{0D5C190C-2628-45CE-BFAF-B112F0BBB7F5}" type="presParOf" srcId="{A4FF4238-9B4A-416C-A9DE-BC8915ED07ED}" destId="{9A0A7C67-CB2B-4182-A1F8-B5AA31364C3F}" srcOrd="1" destOrd="0" presId="urn:microsoft.com/office/officeart/2018/5/layout/IconCircleLabelList"/>
    <dgm:cxn modelId="{430DB821-453C-4A20-AAE2-0B14710B3788}" type="presParOf" srcId="{A4FF4238-9B4A-416C-A9DE-BC8915ED07ED}" destId="{7DFDCDE4-4619-439B-B947-301E32EE5790}" srcOrd="2" destOrd="0" presId="urn:microsoft.com/office/officeart/2018/5/layout/IconCircleLabelList"/>
    <dgm:cxn modelId="{18294E11-6D98-42B3-BF9A-595188C117AF}" type="presParOf" srcId="{A4FF4238-9B4A-416C-A9DE-BC8915ED07ED}" destId="{DA6B2971-240C-4CBC-8A30-04B4E641523E}" srcOrd="3" destOrd="0" presId="urn:microsoft.com/office/officeart/2018/5/layout/IconCircleLabelList"/>
    <dgm:cxn modelId="{DE21880B-0C45-4EA7-B990-7070A17C5875}" type="presParOf" srcId="{0AD2AFEC-BE9F-4E42-A9DA-24E2ECE5434D}" destId="{F57DB179-4AB0-4AC3-9AB3-776D1052E3FC}" srcOrd="1" destOrd="0" presId="urn:microsoft.com/office/officeart/2018/5/layout/IconCircleLabelList"/>
    <dgm:cxn modelId="{D9845FD3-86F8-43EB-89B9-3A64256710BA}" type="presParOf" srcId="{0AD2AFEC-BE9F-4E42-A9DA-24E2ECE5434D}" destId="{65E9FB18-0CF7-4C2B-A871-2395E2EFCFCD}" srcOrd="2" destOrd="0" presId="urn:microsoft.com/office/officeart/2018/5/layout/IconCircleLabelList"/>
    <dgm:cxn modelId="{E2C7ED58-3F6E-4048-B5D3-C4C66E48E7F6}" type="presParOf" srcId="{65E9FB18-0CF7-4C2B-A871-2395E2EFCFCD}" destId="{C8765F01-4FBC-4D28-9F5B-D8F3CF8DE1A7}" srcOrd="0" destOrd="0" presId="urn:microsoft.com/office/officeart/2018/5/layout/IconCircleLabelList"/>
    <dgm:cxn modelId="{11C95353-3709-4CBF-9D65-912282163009}" type="presParOf" srcId="{65E9FB18-0CF7-4C2B-A871-2395E2EFCFCD}" destId="{5C03217C-E37C-472E-9048-3403FCE89EED}" srcOrd="1" destOrd="0" presId="urn:microsoft.com/office/officeart/2018/5/layout/IconCircleLabelList"/>
    <dgm:cxn modelId="{B789BC88-95F5-492A-BE3F-57948B4926FE}" type="presParOf" srcId="{65E9FB18-0CF7-4C2B-A871-2395E2EFCFCD}" destId="{69C24890-8C91-438C-8F59-67CC23591211}" srcOrd="2" destOrd="0" presId="urn:microsoft.com/office/officeart/2018/5/layout/IconCircleLabelList"/>
    <dgm:cxn modelId="{DC87DC6C-229F-4D68-8CC4-8AE49612D981}" type="presParOf" srcId="{65E9FB18-0CF7-4C2B-A871-2395E2EFCFCD}" destId="{4F9DBCC0-E5CE-4B74-8F46-A8278252EC5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56E74A-CFD0-45F4-9B87-E22FEB4A048D}">
      <dsp:nvSpPr>
        <dsp:cNvPr id="0" name=""/>
        <dsp:cNvSpPr/>
      </dsp:nvSpPr>
      <dsp:spPr>
        <a:xfrm>
          <a:off x="518185" y="768902"/>
          <a:ext cx="1475437" cy="1475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14AD42-3853-42B5-B534-838A3041B7A5}">
      <dsp:nvSpPr>
        <dsp:cNvPr id="0" name=""/>
        <dsp:cNvSpPr/>
      </dsp:nvSpPr>
      <dsp:spPr>
        <a:xfrm>
          <a:off x="832623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FE4C26-0C1C-4946-8F2D-B4A13C7A5B9D}">
      <dsp:nvSpPr>
        <dsp:cNvPr id="0" name=""/>
        <dsp:cNvSpPr/>
      </dsp:nvSpPr>
      <dsp:spPr>
        <a:xfrm>
          <a:off x="46529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- HTML5 is the latest version of HTML</a:t>
          </a:r>
        </a:p>
      </dsp:txBody>
      <dsp:txXfrm>
        <a:off x="46529" y="2703902"/>
        <a:ext cx="2418750" cy="720000"/>
      </dsp:txXfrm>
    </dsp:sp>
    <dsp:sp modelId="{5AF84862-FE9C-489D-A9B6-9D7CD454A708}">
      <dsp:nvSpPr>
        <dsp:cNvPr id="0" name=""/>
        <dsp:cNvSpPr/>
      </dsp:nvSpPr>
      <dsp:spPr>
        <a:xfrm>
          <a:off x="3360216" y="768902"/>
          <a:ext cx="1475437" cy="1475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FEEF1F-0745-4B15-A93E-19B7E175ABDA}">
      <dsp:nvSpPr>
        <dsp:cNvPr id="0" name=""/>
        <dsp:cNvSpPr/>
      </dsp:nvSpPr>
      <dsp:spPr>
        <a:xfrm>
          <a:off x="3674654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FD0BF1-DDBA-4736-8B0C-7EB4AB6A9912}">
      <dsp:nvSpPr>
        <dsp:cNvPr id="0" name=""/>
        <dsp:cNvSpPr/>
      </dsp:nvSpPr>
      <dsp:spPr>
        <a:xfrm>
          <a:off x="2888560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- Introduced new elements, attributes, behaviors</a:t>
          </a:r>
        </a:p>
      </dsp:txBody>
      <dsp:txXfrm>
        <a:off x="2888560" y="2703902"/>
        <a:ext cx="2418750" cy="720000"/>
      </dsp:txXfrm>
    </dsp:sp>
    <dsp:sp modelId="{6D1C6553-BAC5-45F9-A829-60CB06D24882}">
      <dsp:nvSpPr>
        <dsp:cNvPr id="0" name=""/>
        <dsp:cNvSpPr/>
      </dsp:nvSpPr>
      <dsp:spPr>
        <a:xfrm>
          <a:off x="6202248" y="768902"/>
          <a:ext cx="1475437" cy="1475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0D07F5-BB16-45CD-AAC6-BE160F73E8E9}">
      <dsp:nvSpPr>
        <dsp:cNvPr id="0" name=""/>
        <dsp:cNvSpPr/>
      </dsp:nvSpPr>
      <dsp:spPr>
        <a:xfrm>
          <a:off x="6516685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7B8570-8321-4B2B-A7B6-B023D6E86200}">
      <dsp:nvSpPr>
        <dsp:cNvPr id="0" name=""/>
        <dsp:cNvSpPr/>
      </dsp:nvSpPr>
      <dsp:spPr>
        <a:xfrm>
          <a:off x="5730591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- Designed to support multimedia and improve structure</a:t>
          </a:r>
        </a:p>
      </dsp:txBody>
      <dsp:txXfrm>
        <a:off x="5730591" y="2703902"/>
        <a:ext cx="2418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9205CD-01E2-42BD-BF94-D42402868D4B}">
      <dsp:nvSpPr>
        <dsp:cNvPr id="0" name=""/>
        <dsp:cNvSpPr/>
      </dsp:nvSpPr>
      <dsp:spPr>
        <a:xfrm>
          <a:off x="0" y="2700"/>
          <a:ext cx="471878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E35441-2AE8-495E-8D49-DC2189D4066A}">
      <dsp:nvSpPr>
        <dsp:cNvPr id="0" name=""/>
        <dsp:cNvSpPr/>
      </dsp:nvSpPr>
      <dsp:spPr>
        <a:xfrm>
          <a:off x="0" y="2700"/>
          <a:ext cx="4718785" cy="920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Examples of tags:</a:t>
          </a:r>
        </a:p>
      </dsp:txBody>
      <dsp:txXfrm>
        <a:off x="0" y="2700"/>
        <a:ext cx="4718785" cy="920888"/>
      </dsp:txXfrm>
    </dsp:sp>
    <dsp:sp modelId="{4F7C45E2-37D1-471B-A9C5-FBB2F24337EA}">
      <dsp:nvSpPr>
        <dsp:cNvPr id="0" name=""/>
        <dsp:cNvSpPr/>
      </dsp:nvSpPr>
      <dsp:spPr>
        <a:xfrm>
          <a:off x="0" y="923589"/>
          <a:ext cx="4718785" cy="0"/>
        </a:xfrm>
        <a:prstGeom prst="line">
          <a:avLst/>
        </a:prstGeom>
        <a:solidFill>
          <a:schemeClr val="accent5">
            <a:hueOff val="-1986775"/>
            <a:satOff val="7962"/>
            <a:lumOff val="1726"/>
            <a:alphaOff val="0"/>
          </a:schemeClr>
        </a:solidFill>
        <a:ln w="25400" cap="flat" cmpd="sng" algn="ctr">
          <a:solidFill>
            <a:schemeClr val="accent5">
              <a:hueOff val="-1986775"/>
              <a:satOff val="7962"/>
              <a:lumOff val="17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1630EC-AC2C-4D45-853F-6963AB220D35}">
      <dsp:nvSpPr>
        <dsp:cNvPr id="0" name=""/>
        <dsp:cNvSpPr/>
      </dsp:nvSpPr>
      <dsp:spPr>
        <a:xfrm>
          <a:off x="0" y="923589"/>
          <a:ext cx="4718785" cy="920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&lt;header&gt;, &lt;footer&gt;</a:t>
          </a:r>
        </a:p>
      </dsp:txBody>
      <dsp:txXfrm>
        <a:off x="0" y="923589"/>
        <a:ext cx="4718785" cy="920888"/>
      </dsp:txXfrm>
    </dsp:sp>
    <dsp:sp modelId="{C572D141-F02A-4D18-9244-EFBE14404206}">
      <dsp:nvSpPr>
        <dsp:cNvPr id="0" name=""/>
        <dsp:cNvSpPr/>
      </dsp:nvSpPr>
      <dsp:spPr>
        <a:xfrm>
          <a:off x="0" y="1844478"/>
          <a:ext cx="4718785" cy="0"/>
        </a:xfrm>
        <a:prstGeom prst="line">
          <a:avLst/>
        </a:prstGeom>
        <a:solidFill>
          <a:schemeClr val="accent5">
            <a:hueOff val="-3973551"/>
            <a:satOff val="15924"/>
            <a:lumOff val="3451"/>
            <a:alphaOff val="0"/>
          </a:schemeClr>
        </a:solidFill>
        <a:ln w="25400" cap="flat" cmpd="sng" algn="ctr">
          <a:solidFill>
            <a:schemeClr val="accent5">
              <a:hueOff val="-3973551"/>
              <a:satOff val="15924"/>
              <a:lumOff val="345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811AF0-658F-45BF-914A-58899E4CF5C1}">
      <dsp:nvSpPr>
        <dsp:cNvPr id="0" name=""/>
        <dsp:cNvSpPr/>
      </dsp:nvSpPr>
      <dsp:spPr>
        <a:xfrm>
          <a:off x="0" y="1844478"/>
          <a:ext cx="4718785" cy="920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&lt;section&gt;, &lt;article&gt;, &lt;aside&gt;</a:t>
          </a:r>
        </a:p>
      </dsp:txBody>
      <dsp:txXfrm>
        <a:off x="0" y="1844478"/>
        <a:ext cx="4718785" cy="920888"/>
      </dsp:txXfrm>
    </dsp:sp>
    <dsp:sp modelId="{F6EE2920-B97F-4A8C-AF33-61F9C316A615}">
      <dsp:nvSpPr>
        <dsp:cNvPr id="0" name=""/>
        <dsp:cNvSpPr/>
      </dsp:nvSpPr>
      <dsp:spPr>
        <a:xfrm>
          <a:off x="0" y="2765367"/>
          <a:ext cx="4718785" cy="0"/>
        </a:xfrm>
        <a:prstGeom prst="line">
          <a:avLst/>
        </a:prstGeom>
        <a:solidFill>
          <a:schemeClr val="accent5">
            <a:hueOff val="-5960326"/>
            <a:satOff val="23887"/>
            <a:lumOff val="5177"/>
            <a:alphaOff val="0"/>
          </a:schemeClr>
        </a:solidFill>
        <a:ln w="25400" cap="flat" cmpd="sng" algn="ctr">
          <a:solidFill>
            <a:schemeClr val="accent5">
              <a:hueOff val="-5960326"/>
              <a:satOff val="23887"/>
              <a:lumOff val="5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F4B778-134B-4BD3-B5FE-66CFE8351911}">
      <dsp:nvSpPr>
        <dsp:cNvPr id="0" name=""/>
        <dsp:cNvSpPr/>
      </dsp:nvSpPr>
      <dsp:spPr>
        <a:xfrm>
          <a:off x="0" y="2765367"/>
          <a:ext cx="4718785" cy="920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&lt;nav&gt;, &lt;main&gt;</a:t>
          </a:r>
        </a:p>
      </dsp:txBody>
      <dsp:txXfrm>
        <a:off x="0" y="2765367"/>
        <a:ext cx="4718785" cy="920888"/>
      </dsp:txXfrm>
    </dsp:sp>
    <dsp:sp modelId="{ED00BB91-9FCD-48DB-912C-2B6897235A07}">
      <dsp:nvSpPr>
        <dsp:cNvPr id="0" name=""/>
        <dsp:cNvSpPr/>
      </dsp:nvSpPr>
      <dsp:spPr>
        <a:xfrm>
          <a:off x="0" y="3686256"/>
          <a:ext cx="4718785" cy="0"/>
        </a:xfrm>
        <a:prstGeom prst="line">
          <a:avLst/>
        </a:prstGeom>
        <a:solidFill>
          <a:schemeClr val="accent5">
            <a:hueOff val="-7947101"/>
            <a:satOff val="31849"/>
            <a:lumOff val="6902"/>
            <a:alphaOff val="0"/>
          </a:schemeClr>
        </a:solidFill>
        <a:ln w="25400" cap="flat" cmpd="sng" algn="ctr">
          <a:solidFill>
            <a:schemeClr val="accent5">
              <a:hueOff val="-7947101"/>
              <a:satOff val="31849"/>
              <a:lumOff val="69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88DDD3-B620-4CEC-BD62-873652AED41D}">
      <dsp:nvSpPr>
        <dsp:cNvPr id="0" name=""/>
        <dsp:cNvSpPr/>
      </dsp:nvSpPr>
      <dsp:spPr>
        <a:xfrm>
          <a:off x="0" y="3686256"/>
          <a:ext cx="4718785" cy="920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&lt;figure&gt;, &lt;figcaption&gt;</a:t>
          </a:r>
        </a:p>
      </dsp:txBody>
      <dsp:txXfrm>
        <a:off x="0" y="3686256"/>
        <a:ext cx="4718785" cy="920888"/>
      </dsp:txXfrm>
    </dsp:sp>
    <dsp:sp modelId="{FFD6F2D6-65E0-4586-B315-AC5A6CA350DB}">
      <dsp:nvSpPr>
        <dsp:cNvPr id="0" name=""/>
        <dsp:cNvSpPr/>
      </dsp:nvSpPr>
      <dsp:spPr>
        <a:xfrm>
          <a:off x="0" y="4607145"/>
          <a:ext cx="4718785" cy="0"/>
        </a:xfrm>
        <a:prstGeom prst="line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B8BC51-E426-4076-A184-D4864B508758}">
      <dsp:nvSpPr>
        <dsp:cNvPr id="0" name=""/>
        <dsp:cNvSpPr/>
      </dsp:nvSpPr>
      <dsp:spPr>
        <a:xfrm>
          <a:off x="0" y="4607145"/>
          <a:ext cx="4718785" cy="920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Purpose: To better organize content</a:t>
          </a:r>
        </a:p>
      </dsp:txBody>
      <dsp:txXfrm>
        <a:off x="0" y="4607145"/>
        <a:ext cx="4718785" cy="9208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12BF0C-4E4C-4EBA-8AEC-294DF3E9A460}">
      <dsp:nvSpPr>
        <dsp:cNvPr id="0" name=""/>
        <dsp:cNvSpPr/>
      </dsp:nvSpPr>
      <dsp:spPr>
        <a:xfrm>
          <a:off x="0" y="717"/>
          <a:ext cx="47262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719561-7A4F-40D4-A655-B48070915A15}">
      <dsp:nvSpPr>
        <dsp:cNvPr id="0" name=""/>
        <dsp:cNvSpPr/>
      </dsp:nvSpPr>
      <dsp:spPr>
        <a:xfrm>
          <a:off x="507973" y="378548"/>
          <a:ext cx="923587" cy="923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829C5C-28EE-4E6E-861E-23DC47CFD2C4}">
      <dsp:nvSpPr>
        <dsp:cNvPr id="0" name=""/>
        <dsp:cNvSpPr/>
      </dsp:nvSpPr>
      <dsp:spPr>
        <a:xfrm>
          <a:off x="1939533" y="717"/>
          <a:ext cx="27866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New input types: email, url, tel, number, range, date, etc.</a:t>
          </a:r>
        </a:p>
      </dsp:txBody>
      <dsp:txXfrm>
        <a:off x="1939533" y="717"/>
        <a:ext cx="2786667" cy="1679249"/>
      </dsp:txXfrm>
    </dsp:sp>
    <dsp:sp modelId="{3AC2CBD6-8312-48D2-9D34-968F1907895E}">
      <dsp:nvSpPr>
        <dsp:cNvPr id="0" name=""/>
        <dsp:cNvSpPr/>
      </dsp:nvSpPr>
      <dsp:spPr>
        <a:xfrm>
          <a:off x="0" y="2099779"/>
          <a:ext cx="47262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9DBC23-A60F-4180-8CD7-B61A66CEE084}">
      <dsp:nvSpPr>
        <dsp:cNvPr id="0" name=""/>
        <dsp:cNvSpPr/>
      </dsp:nvSpPr>
      <dsp:spPr>
        <a:xfrm>
          <a:off x="507973" y="2477610"/>
          <a:ext cx="923587" cy="923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06626E-7D9D-43B2-8545-D98DD3F195B8}">
      <dsp:nvSpPr>
        <dsp:cNvPr id="0" name=""/>
        <dsp:cNvSpPr/>
      </dsp:nvSpPr>
      <dsp:spPr>
        <a:xfrm>
          <a:off x="1939533" y="2099779"/>
          <a:ext cx="27866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New attributes: placeholder, required, autocomplete, autofocus</a:t>
          </a:r>
        </a:p>
      </dsp:txBody>
      <dsp:txXfrm>
        <a:off x="1939533" y="2099779"/>
        <a:ext cx="2786667" cy="1679249"/>
      </dsp:txXfrm>
    </dsp:sp>
    <dsp:sp modelId="{87B0DD62-3F0C-4C0D-A6FD-F3FB8FEE7E5E}">
      <dsp:nvSpPr>
        <dsp:cNvPr id="0" name=""/>
        <dsp:cNvSpPr/>
      </dsp:nvSpPr>
      <dsp:spPr>
        <a:xfrm>
          <a:off x="0" y="4198841"/>
          <a:ext cx="47262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AAD2D3-9A03-435D-89F3-D213A4D66813}">
      <dsp:nvSpPr>
        <dsp:cNvPr id="0" name=""/>
        <dsp:cNvSpPr/>
      </dsp:nvSpPr>
      <dsp:spPr>
        <a:xfrm>
          <a:off x="507973" y="4576672"/>
          <a:ext cx="923587" cy="923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BF2C0F-12C7-47B5-A3AC-F816BFE6FB64}">
      <dsp:nvSpPr>
        <dsp:cNvPr id="0" name=""/>
        <dsp:cNvSpPr/>
      </dsp:nvSpPr>
      <dsp:spPr>
        <a:xfrm>
          <a:off x="1939533" y="4198841"/>
          <a:ext cx="27866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Validation without JavaScript</a:t>
          </a:r>
        </a:p>
      </dsp:txBody>
      <dsp:txXfrm>
        <a:off x="1939533" y="4198841"/>
        <a:ext cx="2786667" cy="16792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9CCCEC-6924-4D42-8E54-D3D5AD578A1B}">
      <dsp:nvSpPr>
        <dsp:cNvPr id="0" name=""/>
        <dsp:cNvSpPr/>
      </dsp:nvSpPr>
      <dsp:spPr>
        <a:xfrm>
          <a:off x="0" y="1405945"/>
          <a:ext cx="2314575" cy="146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D80AC-F686-4C08-9326-9AD1B13C46D4}">
      <dsp:nvSpPr>
        <dsp:cNvPr id="0" name=""/>
        <dsp:cNvSpPr/>
      </dsp:nvSpPr>
      <dsp:spPr>
        <a:xfrm>
          <a:off x="257174" y="1650262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HTML5 introduced structural tags for better layout</a:t>
          </a:r>
        </a:p>
      </dsp:txBody>
      <dsp:txXfrm>
        <a:off x="300222" y="1693310"/>
        <a:ext cx="2228479" cy="1383659"/>
      </dsp:txXfrm>
    </dsp:sp>
    <dsp:sp modelId="{80C644AF-FD50-4B69-AB0A-9ECB07D5C696}">
      <dsp:nvSpPr>
        <dsp:cNvPr id="0" name=""/>
        <dsp:cNvSpPr/>
      </dsp:nvSpPr>
      <dsp:spPr>
        <a:xfrm>
          <a:off x="2828924" y="1405945"/>
          <a:ext cx="2314575" cy="146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E359D2-4A7D-44E8-A39D-AAD4EDDEA958}">
      <dsp:nvSpPr>
        <dsp:cNvPr id="0" name=""/>
        <dsp:cNvSpPr/>
      </dsp:nvSpPr>
      <dsp:spPr>
        <a:xfrm>
          <a:off x="3086099" y="1650262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Forms became more powerful and user-friendly</a:t>
          </a:r>
        </a:p>
      </dsp:txBody>
      <dsp:txXfrm>
        <a:off x="3129147" y="1693310"/>
        <a:ext cx="2228479" cy="1383659"/>
      </dsp:txXfrm>
    </dsp:sp>
    <dsp:sp modelId="{E6A4F0DF-2422-43CE-B543-88F19535F60D}">
      <dsp:nvSpPr>
        <dsp:cNvPr id="0" name=""/>
        <dsp:cNvSpPr/>
      </dsp:nvSpPr>
      <dsp:spPr>
        <a:xfrm>
          <a:off x="5657850" y="1405945"/>
          <a:ext cx="2314575" cy="146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0D21C9-BF23-447F-9F42-2EA8A28E252C}">
      <dsp:nvSpPr>
        <dsp:cNvPr id="0" name=""/>
        <dsp:cNvSpPr/>
      </dsp:nvSpPr>
      <dsp:spPr>
        <a:xfrm>
          <a:off x="5915024" y="1650262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Semantics improve accessibility and SEO</a:t>
          </a:r>
        </a:p>
      </dsp:txBody>
      <dsp:txXfrm>
        <a:off x="5958072" y="1693310"/>
        <a:ext cx="2228479" cy="138365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A6F607-6109-45F6-84E5-F7B793675D8D}">
      <dsp:nvSpPr>
        <dsp:cNvPr id="0" name=""/>
        <dsp:cNvSpPr/>
      </dsp:nvSpPr>
      <dsp:spPr>
        <a:xfrm>
          <a:off x="901799" y="462981"/>
          <a:ext cx="2196000" cy="2196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0A7C67-CB2B-4182-A1F8-B5AA31364C3F}">
      <dsp:nvSpPr>
        <dsp:cNvPr id="0" name=""/>
        <dsp:cNvSpPr/>
      </dsp:nvSpPr>
      <dsp:spPr>
        <a:xfrm>
          <a:off x="1369799" y="930981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6B2971-240C-4CBC-8A30-04B4E641523E}">
      <dsp:nvSpPr>
        <dsp:cNvPr id="0" name=""/>
        <dsp:cNvSpPr/>
      </dsp:nvSpPr>
      <dsp:spPr>
        <a:xfrm>
          <a:off x="199799" y="3342981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33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900" kern="1200"/>
            <a:t>Any questions?</a:t>
          </a:r>
        </a:p>
      </dsp:txBody>
      <dsp:txXfrm>
        <a:off x="199799" y="3342981"/>
        <a:ext cx="3600000" cy="720000"/>
      </dsp:txXfrm>
    </dsp:sp>
    <dsp:sp modelId="{C8765F01-4FBC-4D28-9F5B-D8F3CF8DE1A7}">
      <dsp:nvSpPr>
        <dsp:cNvPr id="0" name=""/>
        <dsp:cNvSpPr/>
      </dsp:nvSpPr>
      <dsp:spPr>
        <a:xfrm>
          <a:off x="5131800" y="462981"/>
          <a:ext cx="2196000" cy="2196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03217C-E37C-472E-9048-3403FCE89EED}">
      <dsp:nvSpPr>
        <dsp:cNvPr id="0" name=""/>
        <dsp:cNvSpPr/>
      </dsp:nvSpPr>
      <dsp:spPr>
        <a:xfrm>
          <a:off x="5599800" y="930981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9DBCC0-E5CE-4B74-8F46-A8278252EC52}">
      <dsp:nvSpPr>
        <dsp:cNvPr id="0" name=""/>
        <dsp:cNvSpPr/>
      </dsp:nvSpPr>
      <dsp:spPr>
        <a:xfrm>
          <a:off x="4429800" y="3342981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33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900" kern="1200"/>
            <a:t>Let's discuss!</a:t>
          </a:r>
        </a:p>
      </dsp:txBody>
      <dsp:txXfrm>
        <a:off x="4429800" y="3342981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E94174ED-5C42-FDD3-B4C5-5093363E38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r="10999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3900" y="965200"/>
            <a:ext cx="7696200" cy="3564869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IN" sz="780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HTML5 – Tags, Forms &amp; Semantics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3900" y="4572002"/>
            <a:ext cx="7696200" cy="1202995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200" dirty="0"/>
              <a:t>Understanding the Building Blocks of Modern Web Pages</a:t>
            </a:r>
          </a:p>
          <a:p>
            <a:pPr algn="l">
              <a:lnSpc>
                <a:spcPct val="90000"/>
              </a:lnSpc>
            </a:pPr>
            <a:r>
              <a:rPr lang="en-US" sz="2200" dirty="0"/>
              <a:t>Presented by: Thatiparthi Harshavardhan</a:t>
            </a:r>
          </a:p>
          <a:p>
            <a:pPr algn="l">
              <a:lnSpc>
                <a:spcPct val="90000"/>
              </a:lnSpc>
            </a:pPr>
            <a:r>
              <a:rPr lang="en-US" sz="2200" dirty="0"/>
              <a:t>Date: 14-April-2025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 &amp; Answers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45BAF2-62DF-9E36-6344-EEB3B1765B8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Introduction to HTML5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1D9A611-CC2E-2863-6AA5-6DDBD7CA64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2612536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384350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43467"/>
            <a:ext cx="2213403" cy="5571066"/>
          </a:xfrm>
        </p:spPr>
        <p:txBody>
          <a:bodyPr>
            <a:normAutofit/>
          </a:bodyPr>
          <a:lstStyle/>
          <a:p>
            <a:r>
              <a:rPr lang="en-IN" sz="4100">
                <a:solidFill>
                  <a:srgbClr val="FFFFFF"/>
                </a:solidFill>
              </a:rPr>
              <a:t>Common HTML5 Tags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73A9ED5-6580-2D47-960E-FAEB321497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297165"/>
              </p:ext>
            </p:extLst>
          </p:nvPr>
        </p:nvGraphicFramePr>
        <p:xfrm>
          <a:off x="3905730" y="643466"/>
          <a:ext cx="4718785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IN" sz="2800">
                <a:solidFill>
                  <a:schemeClr val="bg1"/>
                </a:solidFill>
              </a:rPr>
              <a:t>HTML5 Form Enhancements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F391654-EE68-7A14-31F9-DDDDFC2BE7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381656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IN" sz="3500"/>
              <a:t>HTML5 Form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IN" sz="1700" dirty="0"/>
              <a:t>&lt;form&gt;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700" dirty="0"/>
              <a:t>	 &lt;label for="email"&gt;Email:&lt;/label&gt;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700" dirty="0"/>
              <a:t>  &lt;input type="email" id="email" required&gt;&lt;</a:t>
            </a:r>
            <a:r>
              <a:rPr lang="en-IN" sz="1700" dirty="0" err="1"/>
              <a:t>br</a:t>
            </a:r>
            <a:r>
              <a:rPr lang="en-IN" sz="1700" dirty="0"/>
              <a:t>&gt;</a:t>
            </a:r>
          </a:p>
          <a:p>
            <a:pPr marL="0" indent="0">
              <a:lnSpc>
                <a:spcPct val="90000"/>
              </a:lnSpc>
              <a:buNone/>
            </a:pPr>
            <a:endParaRPr lang="en-IN" sz="1700" dirty="0"/>
          </a:p>
          <a:p>
            <a:pPr marL="0" indent="0">
              <a:lnSpc>
                <a:spcPct val="90000"/>
              </a:lnSpc>
              <a:buNone/>
            </a:pPr>
            <a:r>
              <a:rPr lang="en-IN" sz="1700" dirty="0"/>
              <a:t>  &lt;label for="birthday"&gt;Birthday:&lt;/label&gt;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700" dirty="0"/>
              <a:t>  &lt;input type="date" id="birthday"&gt;&lt;</a:t>
            </a:r>
            <a:r>
              <a:rPr lang="en-IN" sz="1700" dirty="0" err="1"/>
              <a:t>br</a:t>
            </a:r>
            <a:r>
              <a:rPr lang="en-IN" sz="1700" dirty="0"/>
              <a:t>&gt;</a:t>
            </a:r>
          </a:p>
          <a:p>
            <a:pPr marL="0" indent="0">
              <a:lnSpc>
                <a:spcPct val="90000"/>
              </a:lnSpc>
              <a:buNone/>
            </a:pPr>
            <a:endParaRPr lang="en-IN" sz="1700" dirty="0"/>
          </a:p>
          <a:p>
            <a:pPr marL="0" indent="0">
              <a:lnSpc>
                <a:spcPct val="90000"/>
              </a:lnSpc>
              <a:buNone/>
            </a:pPr>
            <a:r>
              <a:rPr lang="en-IN" sz="1700" dirty="0"/>
              <a:t>  &lt;input type="submit"&gt;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700" dirty="0"/>
              <a:t>&lt;/form&gt;</a:t>
            </a:r>
          </a:p>
        </p:txBody>
      </p:sp>
      <p:pic>
        <p:nvPicPr>
          <p:cNvPr id="5" name="Picture 4" descr="Blue scheduled pillbox">
            <a:extLst>
              <a:ext uri="{FF2B5EF4-FFF2-40B4-BE49-F238E27FC236}">
                <a16:creationId xmlns:a16="http://schemas.microsoft.com/office/drawing/2014/main" id="{909EF721-975A-1CA1-3E59-A92480AE95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362" r="34087" b="-2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9983" y="741391"/>
            <a:ext cx="2526926" cy="1616203"/>
          </a:xfrm>
        </p:spPr>
        <p:txBody>
          <a:bodyPr anchor="b">
            <a:normAutofit/>
          </a:bodyPr>
          <a:lstStyle/>
          <a:p>
            <a:r>
              <a:rPr lang="en-IN" sz="2800"/>
              <a:t>Semantic Elements in HTML5</a:t>
            </a:r>
          </a:p>
        </p:txBody>
      </p:sp>
      <p:pic>
        <p:nvPicPr>
          <p:cNvPr id="14" name="Picture 13" descr="Computer script on a screen">
            <a:extLst>
              <a:ext uri="{FF2B5EF4-FFF2-40B4-BE49-F238E27FC236}">
                <a16:creationId xmlns:a16="http://schemas.microsoft.com/office/drawing/2014/main" id="{6D678AAD-FC9E-B37F-52F7-0C108EFF6F0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40" r="42912" b="-1"/>
          <a:stretch/>
        </p:blipFill>
        <p:spPr>
          <a:xfrm>
            <a:off x="20" y="10"/>
            <a:ext cx="5542677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955894" y="3271199"/>
            <a:ext cx="1630908" cy="5542697"/>
          </a:xfrm>
          <a:prstGeom prst="rect">
            <a:avLst/>
          </a:prstGeom>
          <a:gradFill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-2296081" y="2296080"/>
            <a:ext cx="6854280" cy="226211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346242" y="4425055"/>
            <a:ext cx="2196454" cy="2432945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9983" y="2533476"/>
            <a:ext cx="2526926" cy="3447832"/>
          </a:xfrm>
        </p:spPr>
        <p:txBody>
          <a:bodyPr anchor="t">
            <a:normAutofit/>
          </a:bodyPr>
          <a:lstStyle/>
          <a:p>
            <a:r>
              <a:rPr lang="en-US" sz="1700" dirty="0"/>
              <a:t>- Helps search engines and screen readers</a:t>
            </a:r>
          </a:p>
          <a:p>
            <a:r>
              <a:rPr lang="en-US" sz="1700" dirty="0"/>
              <a:t>- Improves code readability</a:t>
            </a:r>
          </a:p>
          <a:p>
            <a:pPr marL="0" indent="0">
              <a:buNone/>
            </a:pPr>
            <a:r>
              <a:rPr lang="en-US" sz="1700" dirty="0"/>
              <a:t>Examples:</a:t>
            </a:r>
          </a:p>
          <a:p>
            <a:r>
              <a:rPr lang="en-US" sz="1700" dirty="0"/>
              <a:t>- &lt;header&gt;, &lt;footer&gt;, &lt;article&gt;, &lt;section&gt;, &lt;aside&gt;, &lt;nav&gt;, &lt;main&gt;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070D1A4F-6B4B-F074-DAC3-416CF4A762F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774" r="22852"/>
          <a:stretch/>
        </p:blipFill>
        <p:spPr>
          <a:xfrm>
            <a:off x="20" y="-2"/>
            <a:ext cx="4057627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7647" y="-1"/>
            <a:ext cx="508635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6487" y="405685"/>
            <a:ext cx="4098726" cy="1559301"/>
          </a:xfrm>
        </p:spPr>
        <p:txBody>
          <a:bodyPr>
            <a:normAutofit/>
          </a:bodyPr>
          <a:lstStyle/>
          <a:p>
            <a:r>
              <a:rPr lang="en-IN" sz="3500"/>
              <a:t>Semantic vs Non-Semantic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6487" y="2743200"/>
            <a:ext cx="3935505" cy="3496878"/>
          </a:xfrm>
        </p:spPr>
        <p:txBody>
          <a:bodyPr anchor="ctr">
            <a:normAutofit/>
          </a:bodyPr>
          <a:lstStyle/>
          <a:p>
            <a:r>
              <a:rPr lang="en-US" sz="1700"/>
              <a:t>Semantic Tags: &lt;article&gt;, &lt;section&gt;, &lt;nav&gt;</a:t>
            </a:r>
          </a:p>
          <a:p>
            <a:r>
              <a:rPr lang="en-US" sz="1700"/>
              <a:t>Non-Semantic Tags: &lt;div&gt;, &lt;span&gt;</a:t>
            </a:r>
          </a:p>
          <a:p>
            <a:endParaRPr lang="en-US" sz="1700"/>
          </a:p>
          <a:p>
            <a:r>
              <a:rPr lang="en-US" sz="1700"/>
              <a:t>Semantic tags convey meaning and structure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7908" y="741391"/>
            <a:ext cx="3368866" cy="1616203"/>
          </a:xfrm>
        </p:spPr>
        <p:txBody>
          <a:bodyPr anchor="b">
            <a:normAutofit/>
          </a:bodyPr>
          <a:lstStyle/>
          <a:p>
            <a:r>
              <a:rPr lang="en-IN" sz="2800"/>
              <a:t>Why Semantics Matter</a:t>
            </a:r>
          </a:p>
        </p:txBody>
      </p:sp>
      <p:pic>
        <p:nvPicPr>
          <p:cNvPr id="13" name="Picture 12" descr="Magnifying glass and question mark">
            <a:extLst>
              <a:ext uri="{FF2B5EF4-FFF2-40B4-BE49-F238E27FC236}">
                <a16:creationId xmlns:a16="http://schemas.microsoft.com/office/drawing/2014/main" id="{CE918F7C-D69F-E3CB-D022-897A38270F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074" r="29426"/>
          <a:stretch/>
        </p:blipFill>
        <p:spPr>
          <a:xfrm>
            <a:off x="20" y="10"/>
            <a:ext cx="4571980" cy="685799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5EFBDE31-BB3E-6CFC-23CD-B5976DA38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2521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80A60EC-72BB-121F-556A-E2837FD99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1A2FAE-D41C-FF5D-B0A0-7808248ED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4139706"/>
              <a:ext cx="123362" cy="2718294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7908" y="2533476"/>
            <a:ext cx="3368865" cy="3447832"/>
          </a:xfrm>
        </p:spPr>
        <p:txBody>
          <a:bodyPr anchor="t">
            <a:normAutofit/>
          </a:bodyPr>
          <a:lstStyle/>
          <a:p>
            <a:r>
              <a:rPr lang="en-IN" sz="1700"/>
              <a:t>- Better SEO</a:t>
            </a:r>
          </a:p>
          <a:p>
            <a:r>
              <a:rPr lang="en-IN" sz="1700"/>
              <a:t>- Accessibility</a:t>
            </a:r>
          </a:p>
          <a:p>
            <a:r>
              <a:rPr lang="en-IN" sz="1700"/>
              <a:t>- Easier maintenance</a:t>
            </a:r>
          </a:p>
          <a:p>
            <a:r>
              <a:rPr lang="en-IN" sz="1700"/>
              <a:t>- Future-proof code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D43D06-5F24-4D8D-F9FF-86D720DCE52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313</Words>
  <Application>Microsoft Office PowerPoint</Application>
  <PresentationFormat>On-screen Show (4:3)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HTML5 – Tags, Forms &amp; Semantics</vt:lpstr>
      <vt:lpstr>Introduction to HTML5</vt:lpstr>
      <vt:lpstr>Common HTML5 Tags</vt:lpstr>
      <vt:lpstr>HTML5 Form Enhancements</vt:lpstr>
      <vt:lpstr>HTML5 Form Example</vt:lpstr>
      <vt:lpstr>Semantic Elements in HTML5</vt:lpstr>
      <vt:lpstr>Semantic vs Non-Semantic Tags</vt:lpstr>
      <vt:lpstr>Why Semantics Matter</vt:lpstr>
      <vt:lpstr>Summary</vt:lpstr>
      <vt:lpstr>Questions &amp; Answers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HR Department</cp:lastModifiedBy>
  <cp:revision>3</cp:revision>
  <dcterms:created xsi:type="dcterms:W3CDTF">2013-01-27T09:14:16Z</dcterms:created>
  <dcterms:modified xsi:type="dcterms:W3CDTF">2025-04-14T11:30:46Z</dcterms:modified>
  <cp:category/>
</cp:coreProperties>
</file>