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HTML5 – Tags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Understanding the Building Blocks of Modern Webpages</a:t>
            </a:r>
          </a:p>
          <a:p>
            <a:r>
              <a:t>Presented by: Your Name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Practical 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 structure using major HTML5 tags.</a:t>
            </a:r>
          </a:p>
          <a:p/>
          <a:p>
            <a:r>
              <a:t>Examples:</a:t>
            </a:r>
          </a:p>
          <a:p>
            <a:r>
              <a:t>&lt;header&gt;&lt;h1&gt;Title&lt;/h1&gt;&lt;/header&gt;</a:t>
            </a:r>
          </a:p>
          <a:p>
            <a:r>
              <a:t>&lt;nav&gt;Links&lt;/nav&gt;</a:t>
            </a:r>
          </a:p>
          <a:p>
            <a:r>
              <a:t>&lt;section&gt;&lt;article&gt;Content&lt;/article&gt;&lt;/section&gt;</a:t>
            </a:r>
          </a:p>
          <a:p>
            <a:r>
              <a:t>&lt;footer&gt;Contact info&lt;/footer&gt;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HTML5 provides powerful semantic elements, multimedia support, and better form controls.</a:t>
            </a:r>
          </a:p>
          <a:p/>
          <a:p>
            <a:r>
              <a:t>Examples:</a:t>
            </a:r>
          </a:p>
          <a:p>
            <a:r>
              <a:t>Improves accessibility</a:t>
            </a:r>
          </a:p>
          <a:p>
            <a:r>
              <a:t>Enables responsive and rich user experiences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Feel free to ask any questions about HTML5 and its tags.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HTML5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HTML5 is the latest version of the Hypertext Markup Language. It simplifies and improves web development.</a:t>
            </a:r>
          </a:p>
          <a:p/>
          <a:p>
            <a:r>
              <a:t>Examples:</a:t>
            </a:r>
          </a:p>
          <a:p>
            <a:r>
              <a:t>Supports audio, video, and interactive elements natively</a:t>
            </a:r>
          </a:p>
          <a:p>
            <a:r>
              <a:t>Cleaner and more semantic markup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HTML5 Document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HTML5 introduces a more structured and semantic approach to page layout.</a:t>
            </a:r>
          </a:p>
          <a:p/>
          <a:p>
            <a:r>
              <a:t>Examples:</a:t>
            </a:r>
          </a:p>
          <a:p>
            <a:r>
              <a:t>&lt;!DOCTYPE html&gt;</a:t>
            </a:r>
          </a:p>
          <a:p>
            <a:r>
              <a:t>&lt;html&gt;</a:t>
            </a:r>
          </a:p>
          <a:p>
            <a:r>
              <a:t>&lt;head&gt;</a:t>
            </a:r>
          </a:p>
          <a:p>
            <a:r>
              <a:t>&lt;body&gt;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Semantic Tags in HTML5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These tags define the purpose of the content.</a:t>
            </a:r>
          </a:p>
          <a:p/>
          <a:p>
            <a:r>
              <a:t>Examples:</a:t>
            </a:r>
          </a:p>
          <a:p>
            <a:r>
              <a:t>&lt;header&gt; - Defines a header for a document</a:t>
            </a:r>
          </a:p>
          <a:p>
            <a:r>
              <a:t>&lt;nav&gt; - Defines navigation links</a:t>
            </a:r>
          </a:p>
          <a:p>
            <a:r>
              <a:t>&lt;section&gt; - Represents a standalone section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New Form Input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HTML5 introduces several new input types for better user experience.</a:t>
            </a:r>
          </a:p>
          <a:p/>
          <a:p>
            <a:r>
              <a:t>Examples:</a:t>
            </a:r>
          </a:p>
          <a:p>
            <a:r>
              <a:t>&lt;input type="email"&gt;</a:t>
            </a:r>
          </a:p>
          <a:p>
            <a:r>
              <a:t>&lt;input type="date"&gt;</a:t>
            </a:r>
          </a:p>
          <a:p>
            <a:r>
              <a:t>&lt;input type="range"&gt;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Multimedia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HTML5 allows native embedding of multimedia content.</a:t>
            </a:r>
          </a:p>
          <a:p/>
          <a:p>
            <a:r>
              <a:t>Examples:</a:t>
            </a:r>
          </a:p>
          <a:p>
            <a:r>
              <a:t>&lt;audio controls&gt;&lt;source src="audio.mp3" type="audio/mpeg"&gt;&lt;/audio&gt;</a:t>
            </a:r>
          </a:p>
          <a:p>
            <a:r>
              <a:t>&lt;video controls&gt;&lt;source src="movie.mp4" type="video/mp4"&gt;&lt;/video&gt;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Graphics with HTML5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 &lt;canvas&gt; and &lt;svg&gt; for drawing graphics.</a:t>
            </a:r>
          </a:p>
          <a:p/>
          <a:p>
            <a:r>
              <a:t>Examples:</a:t>
            </a:r>
          </a:p>
          <a:p>
            <a:r>
              <a:t>&lt;canvas id="myCanvas"&gt;&lt;/canvas&gt;</a:t>
            </a:r>
          </a:p>
          <a:p>
            <a:r>
              <a:t>&lt;svg width="100" height="100"&gt;&lt;circle cx="50" cy="50" r="40" /&gt;&lt;/svg&gt;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Global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Global attributes can be used on any HTML element.</a:t>
            </a:r>
          </a:p>
          <a:p/>
          <a:p>
            <a:r>
              <a:t>Examples:</a:t>
            </a:r>
          </a:p>
          <a:p>
            <a:r>
              <a:t>class="myClass"</a:t>
            </a:r>
          </a:p>
          <a:p>
            <a:r>
              <a:t>id="header"</a:t>
            </a:r>
          </a:p>
          <a:p>
            <a:r>
              <a:t>data-user="123"</a:t>
            </a:r>
          </a:p>
          <a:p>
            <a:r>
              <a:t>contenteditable="true"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Deprecated Tags in HTML5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Some tags are no longer supported in HTML5.</a:t>
            </a:r>
          </a:p>
          <a:p/>
          <a:p>
            <a:r>
              <a:t>Examples:</a:t>
            </a:r>
          </a:p>
          <a:p>
            <a:r>
              <a:t>&lt;font&gt;</a:t>
            </a:r>
          </a:p>
          <a:p>
            <a:r>
              <a:t>&lt;center&gt;</a:t>
            </a:r>
          </a:p>
          <a:p>
            <a:r>
              <a:t>&lt;big&gt;</a:t>
            </a:r>
          </a:p>
          <a:p>
            <a:r>
              <a:t>&lt;strike&gt;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