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4700"/>
              <a:t>HTML5 – Tags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8271" y="4636008"/>
            <a:ext cx="5270089" cy="1572768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Understanding the Building Blocks of Modern Webpages</a:t>
            </a:r>
          </a:p>
          <a:p>
            <a:pPr algn="l"/>
            <a:r>
              <a:rPr lang="en-US" sz="3000" dirty="0"/>
              <a:t>Presented by: </a:t>
            </a:r>
            <a:r>
              <a:rPr lang="en-US" sz="3000" dirty="0" err="1"/>
              <a:t>T.Harshavardhan</a:t>
            </a:r>
            <a:endParaRPr lang="en-US" sz="30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FFDDD13-BDB4-5D77-1DE5-A8326ADF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15" r="52887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Practical Use Case</a:t>
            </a:r>
          </a:p>
        </p:txBody>
      </p:sp>
      <p:pic>
        <p:nvPicPr>
          <p:cNvPr id="5" name="Picture 4" descr="Rubber bands connected attached to nails">
            <a:extLst>
              <a:ext uri="{FF2B5EF4-FFF2-40B4-BE49-F238E27FC236}">
                <a16:creationId xmlns:a16="http://schemas.microsoft.com/office/drawing/2014/main" id="{945013E0-7540-D287-E17D-24D242B2AF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58" r="12894" b="-1"/>
          <a:stretch/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Example structure using major HTML5 tags.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Examples:</a:t>
            </a:r>
          </a:p>
          <a:p>
            <a:pPr>
              <a:lnSpc>
                <a:spcPct val="90000"/>
              </a:lnSpc>
            </a:pPr>
            <a:r>
              <a:rPr lang="en-US" sz="1700"/>
              <a:t>&lt;header&gt;&lt;h1&gt;Title&lt;/h1&gt;&lt;/header&gt;</a:t>
            </a:r>
          </a:p>
          <a:p>
            <a:pPr>
              <a:lnSpc>
                <a:spcPct val="90000"/>
              </a:lnSpc>
            </a:pPr>
            <a:r>
              <a:rPr lang="en-US" sz="1700"/>
              <a:t>&lt;nav&gt;Links&lt;/nav&gt;</a:t>
            </a:r>
          </a:p>
          <a:p>
            <a:pPr>
              <a:lnSpc>
                <a:spcPct val="90000"/>
              </a:lnSpc>
            </a:pPr>
            <a:r>
              <a:rPr lang="en-US" sz="1700"/>
              <a:t>&lt;section&gt;&lt;article&gt;Content&lt;/article&gt;&lt;/section&gt;</a:t>
            </a:r>
          </a:p>
          <a:p>
            <a:pPr>
              <a:lnSpc>
                <a:spcPct val="90000"/>
              </a:lnSpc>
            </a:pPr>
            <a:r>
              <a:rPr lang="en-US" sz="1700"/>
              <a:t>&lt;footer&gt;Contact info&lt;/footer&gt;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HTML5 provides powerful semantic elements, multimedia support, and better form controls.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Examples:</a:t>
            </a:r>
          </a:p>
          <a:p>
            <a:r>
              <a:rPr dirty="0"/>
              <a:t>Improves accessibility</a:t>
            </a:r>
          </a:p>
          <a:p>
            <a:r>
              <a:rPr dirty="0"/>
              <a:t>Enables responsive and rich user experiences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Feel free to ask any questions about HTML5 and its tags.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/>
              <a:t>Introduction to HTML5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E405D52-E38B-8F8D-7F12-178C1BC8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15" r="52887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HTML5 is the latest version of the Hypertext Markup Language. It simplifies and improves web development.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Examples:</a:t>
            </a:r>
          </a:p>
          <a:p>
            <a:pPr marL="0" indent="0">
              <a:buNone/>
            </a:pPr>
            <a:r>
              <a:rPr lang="en-US" sz="1900" dirty="0"/>
              <a:t>Supports audio, video, and interactive elements natively</a:t>
            </a:r>
          </a:p>
          <a:p>
            <a:pPr marL="0" indent="0">
              <a:buNone/>
            </a:pPr>
            <a:r>
              <a:rPr lang="en-US" sz="1900" dirty="0"/>
              <a:t>Cleaner and more semantic markup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FFFFFF"/>
                </a:solidFill>
              </a:rPr>
              <a:t>HTML5 Document Structure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HTML5 introduces a more structured and semantic approach to page layout.</a:t>
            </a:r>
          </a:p>
          <a:p>
            <a:endParaRPr/>
          </a:p>
          <a:p>
            <a:pPr marL="0" indent="0">
              <a:buNone/>
            </a:pPr>
            <a:r>
              <a:t>Examples:</a:t>
            </a:r>
          </a:p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&lt;head&gt;</a:t>
            </a:r>
          </a:p>
          <a:p>
            <a:r>
              <a:t>&lt;body&gt;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Semantic Tags in HTML5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These tags define the purpose of the content.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Examples:</a:t>
            </a:r>
          </a:p>
          <a:p>
            <a:r>
              <a:rPr dirty="0"/>
              <a:t>&lt;header&gt; - Defines a header for a document</a:t>
            </a:r>
          </a:p>
          <a:p>
            <a:r>
              <a:rPr dirty="0"/>
              <a:t>&lt;nav&gt; - Defines navigation links</a:t>
            </a:r>
          </a:p>
          <a:p>
            <a:r>
              <a:rPr dirty="0"/>
              <a:t>&lt;section&gt; - Represents a standalone section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New Form Input Types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HTML5 introduces several new input types for better user experience.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Examples:</a:t>
            </a:r>
          </a:p>
          <a:p>
            <a:r>
              <a:rPr dirty="0"/>
              <a:t>&lt;input type="email"&gt;</a:t>
            </a:r>
          </a:p>
          <a:p>
            <a:r>
              <a:rPr dirty="0"/>
              <a:t>&lt;input type="date"&gt;</a:t>
            </a:r>
          </a:p>
          <a:p>
            <a:r>
              <a:rPr dirty="0"/>
              <a:t>&lt;input type="range"&gt;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Multimedia Tags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000"/>
              <a:t>HTML5 allows native embedding of multimedia content.</a:t>
            </a:r>
          </a:p>
          <a:p>
            <a:pPr>
              <a:lnSpc>
                <a:spcPct val="90000"/>
              </a:lnSpc>
            </a:pPr>
            <a:endParaRPr lang="en-IN" sz="3000"/>
          </a:p>
          <a:p>
            <a:pPr marL="0" indent="0">
              <a:lnSpc>
                <a:spcPct val="90000"/>
              </a:lnSpc>
              <a:buNone/>
            </a:pPr>
            <a:r>
              <a:rPr lang="en-IN" sz="3000"/>
              <a:t>Examples:</a:t>
            </a:r>
          </a:p>
          <a:p>
            <a:pPr>
              <a:lnSpc>
                <a:spcPct val="90000"/>
              </a:lnSpc>
            </a:pPr>
            <a:r>
              <a:rPr lang="en-IN" sz="3000"/>
              <a:t>&lt;audio controls&gt;&lt;source </a:t>
            </a:r>
            <a:r>
              <a:rPr lang="en-IN" sz="3000" err="1"/>
              <a:t>src</a:t>
            </a:r>
            <a:r>
              <a:rPr lang="en-IN" sz="3000"/>
              <a:t>="audio.mp3" type="audio/mpeg"&gt;&lt;/audio&gt;</a:t>
            </a:r>
          </a:p>
          <a:p>
            <a:pPr>
              <a:lnSpc>
                <a:spcPct val="90000"/>
              </a:lnSpc>
            </a:pPr>
            <a:r>
              <a:rPr lang="en-IN" sz="3000"/>
              <a:t>&lt;video controls&gt;&lt;source </a:t>
            </a:r>
            <a:r>
              <a:rPr lang="en-IN" sz="3000" err="1"/>
              <a:t>src</a:t>
            </a:r>
            <a:r>
              <a:rPr lang="en-IN" sz="3000"/>
              <a:t>="movie.mp4" type="video/mp4"&gt;&lt;/video&gt;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IN" sz="3500"/>
              <a:t>Graphics with HTML5</a:t>
            </a:r>
          </a:p>
        </p:txBody>
      </p:sp>
      <p:pic>
        <p:nvPicPr>
          <p:cNvPr id="5" name="Picture 4" descr="Multi-colored spinning balls">
            <a:extLst>
              <a:ext uri="{FF2B5EF4-FFF2-40B4-BE49-F238E27FC236}">
                <a16:creationId xmlns:a16="http://schemas.microsoft.com/office/drawing/2014/main" id="{4B5C40C3-7E66-2A6B-6F78-6DA9DDE3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44" r="31455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IN" sz="1700" dirty="0"/>
              <a:t>Use &lt;canvas&gt; and &lt;</a:t>
            </a:r>
            <a:r>
              <a:rPr lang="en-IN" sz="1700" dirty="0" err="1"/>
              <a:t>svg</a:t>
            </a:r>
            <a:r>
              <a:rPr lang="en-IN" sz="1700" dirty="0"/>
              <a:t>&gt; for drawing graphics.</a:t>
            </a:r>
          </a:p>
          <a:p>
            <a:endParaRPr lang="en-IN" sz="1700" dirty="0"/>
          </a:p>
          <a:p>
            <a:pPr marL="0" indent="0">
              <a:buNone/>
            </a:pPr>
            <a:r>
              <a:rPr lang="en-IN" sz="1700" dirty="0"/>
              <a:t>Examples:</a:t>
            </a:r>
          </a:p>
          <a:p>
            <a:r>
              <a:rPr lang="en-IN" sz="1700" dirty="0"/>
              <a:t>&lt;canvas id="</a:t>
            </a:r>
            <a:r>
              <a:rPr lang="en-IN" sz="1700" dirty="0" err="1"/>
              <a:t>myCanvas</a:t>
            </a:r>
            <a:r>
              <a:rPr lang="en-IN" sz="1700" dirty="0"/>
              <a:t>"&gt;&lt;/canvas&gt;</a:t>
            </a:r>
          </a:p>
          <a:p>
            <a:r>
              <a:rPr lang="en-IN" sz="1700" dirty="0"/>
              <a:t>&lt;</a:t>
            </a:r>
            <a:r>
              <a:rPr lang="en-IN" sz="1700" dirty="0" err="1"/>
              <a:t>svg</a:t>
            </a:r>
            <a:r>
              <a:rPr lang="en-IN" sz="1700" dirty="0"/>
              <a:t> width="100" height="100"&gt;&lt;circle cx="50" cy="50" r="40" /&gt;&lt;/</a:t>
            </a:r>
            <a:r>
              <a:rPr lang="en-IN" sz="1700" dirty="0" err="1"/>
              <a:t>svg</a:t>
            </a:r>
            <a:r>
              <a:rPr lang="en-IN" sz="1700" dirty="0"/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FFFFFF"/>
                </a:solidFill>
              </a:rPr>
              <a:t>Global Attributes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Global attributes can be used on any HTML element.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Examples:</a:t>
            </a:r>
          </a:p>
          <a:p>
            <a:r>
              <a:rPr dirty="0"/>
              <a:t>class="</a:t>
            </a:r>
            <a:r>
              <a:rPr dirty="0" err="1"/>
              <a:t>myClass</a:t>
            </a:r>
            <a:r>
              <a:rPr dirty="0"/>
              <a:t>"</a:t>
            </a:r>
          </a:p>
          <a:p>
            <a:r>
              <a:rPr dirty="0"/>
              <a:t>id="header"</a:t>
            </a:r>
          </a:p>
          <a:p>
            <a:r>
              <a:rPr dirty="0"/>
              <a:t>data-user="123"</a:t>
            </a:r>
          </a:p>
          <a:p>
            <a:r>
              <a:rPr dirty="0" err="1"/>
              <a:t>contenteditable</a:t>
            </a:r>
            <a:r>
              <a:rPr dirty="0"/>
              <a:t>="true"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IN" sz="2800"/>
              <a:t>Deprecated Tags in HTML5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7E9EF4A-B25E-5E53-C4E2-CACFF369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12" r="51085" b="-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r>
              <a:rPr lang="en-US" sz="1700" dirty="0"/>
              <a:t>Some tags are no longer supported in HTML5.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Examples:</a:t>
            </a:r>
          </a:p>
          <a:p>
            <a:r>
              <a:rPr lang="en-US" sz="1700" dirty="0"/>
              <a:t>&lt;font&gt;</a:t>
            </a:r>
          </a:p>
          <a:p>
            <a:r>
              <a:rPr lang="en-US" sz="1700" dirty="0"/>
              <a:t>&lt;center&gt;</a:t>
            </a:r>
          </a:p>
          <a:p>
            <a:r>
              <a:rPr lang="en-US" sz="1700" dirty="0"/>
              <a:t>&lt;big&gt;</a:t>
            </a:r>
          </a:p>
          <a:p>
            <a:r>
              <a:rPr lang="en-US" sz="1700" dirty="0"/>
              <a:t>&lt;strike&gt;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406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HTML5 – Tags Overview</vt:lpstr>
      <vt:lpstr>Introduction to HTML5</vt:lpstr>
      <vt:lpstr>HTML5 Document Structure</vt:lpstr>
      <vt:lpstr>Semantic Tags in HTML5</vt:lpstr>
      <vt:lpstr>New Form Input Types</vt:lpstr>
      <vt:lpstr>Multimedia Tags</vt:lpstr>
      <vt:lpstr>Graphics with HTML5</vt:lpstr>
      <vt:lpstr>Global Attributes</vt:lpstr>
      <vt:lpstr>Deprecated Tags in HTML5</vt:lpstr>
      <vt:lpstr>Practical Use Case</vt:lpstr>
      <vt:lpstr>Summary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HR Department</cp:lastModifiedBy>
  <cp:revision>3</cp:revision>
  <dcterms:created xsi:type="dcterms:W3CDTF">2013-01-27T09:14:16Z</dcterms:created>
  <dcterms:modified xsi:type="dcterms:W3CDTF">2025-04-15T04:14:04Z</dcterms:modified>
  <cp:category/>
</cp:coreProperties>
</file>