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JavaScript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JavaScript Arrays with Examples and Visuals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Elements - unshift()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at the beginning:</a:t>
            </a:r>
          </a:p>
          <a:p>
            <a:r>
              <a:t>fruits.unshift('Strawberry');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Elements - pop()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 from end:</a:t>
            </a:r>
          </a:p>
          <a:p>
            <a:r>
              <a:t>fruits.pop();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Removing Elements - shift()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Remove from beginning:</a:t>
            </a:r>
          </a:p>
          <a:p>
            <a:r>
              <a:t>fruits.shift();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splice()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Add/remove elements:</a:t>
            </a:r>
          </a:p>
          <a:p>
            <a:r>
              <a:t>fruits.splice(2, 1, 'Kiwi'); // replaces 1 item at index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 a portion:</a:t>
            </a:r>
          </a:p>
          <a:p>
            <a:r>
              <a:t>let citrus = fruits.slice(1, 3);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indexOf() and lastIndexOf()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index:</a:t>
            </a:r>
          </a:p>
          <a:p>
            <a:r>
              <a:t>fruits.indexOf('Mango');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includes()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 presence:</a:t>
            </a:r>
          </a:p>
          <a:p>
            <a:r>
              <a:t>fruits.includes('Apple'); // true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join() and toString()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 to string:</a:t>
            </a:r>
          </a:p>
          <a:p>
            <a:r>
              <a:t>fruits.join(', ');</a:t>
            </a:r>
          </a:p>
          <a:p>
            <a:r>
              <a:t>fruits.toString();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concat()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Merge arrays:</a:t>
            </a:r>
          </a:p>
          <a:p>
            <a:r>
              <a:t>let combined = fruits.concat(veggies);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sort() and reverse()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Sort/reverse array:</a:t>
            </a:r>
          </a:p>
          <a:p>
            <a:r>
              <a:t>fruits.sort();</a:t>
            </a:r>
          </a:p>
          <a:p>
            <a:r>
              <a:t>fruits.reverse();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array is a special variable that can hold more than one value at a time.</a:t>
            </a:r>
          </a:p>
          <a:p/>
          <a:p>
            <a:r>
              <a:t>Example:</a:t>
            </a:r>
          </a:p>
          <a:p>
            <a:r>
              <a:t>let fruits = ['Apple', 'Banana', 'Mango'];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Nested arrays:</a:t>
            </a:r>
          </a:p>
          <a:p>
            <a:r>
              <a:t>let matrix = [[1,2], [3,4], [5,6]];</a:t>
            </a:r>
          </a:p>
          <a:p>
            <a:r>
              <a:t>console.log(matrix[1][0]); // 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arrays are powerful for storing and manipulating lists.</a:t>
            </a:r>
          </a:p>
          <a:p>
            <a:r>
              <a:t>Practice different methods for mastery.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Array literal:</a:t>
            </a:r>
          </a:p>
          <a:p>
            <a:r>
              <a:t>let colors = ['Red', 'Green', 'Blue'];</a:t>
            </a:r>
          </a:p>
          <a:p/>
          <a:p>
            <a:r>
              <a:t>Using Array constructor:</a:t>
            </a:r>
          </a:p>
          <a:p>
            <a:r>
              <a:t>let colors = new Array('Red', 'Green', 'Blue');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 via index (starting at 0):</a:t>
            </a:r>
          </a:p>
          <a:p>
            <a:r>
              <a:t>let fruit = fruits[0]; // Apple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Update element:</a:t>
            </a:r>
          </a:p>
          <a:p>
            <a:r>
              <a:t>fruits[1] = 'Orange'; // ['Apple', 'Orange', 'Mango']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Length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Get number of elements:</a:t>
            </a:r>
          </a:p>
          <a:p>
            <a:r>
              <a:t>let len = fruits.length; //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Looping Through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for loop:</a:t>
            </a:r>
          </a:p>
          <a:p>
            <a:r>
              <a:t>for(let i=0; i&lt;fruits.length; i++) {</a:t>
            </a:r>
          </a:p>
          <a:p>
            <a:r>
              <a:t>  console.log(fruits[i]);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forEach()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forEach:</a:t>
            </a:r>
          </a:p>
          <a:p>
            <a:r>
              <a:t>fruits.forEach(function(item) {</a:t>
            </a:r>
          </a:p>
          <a:p>
            <a:r>
              <a:t>  console.log(item);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Elements - push()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at the end:</a:t>
            </a:r>
          </a:p>
          <a:p>
            <a:r>
              <a:t>fruits.push('Pineapple');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