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overview of how JavaScript handles user interactions.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Bubbling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Events propagate from child to parent.</a:t>
            </a:r>
          </a:p>
          <a:p>
            <a:endParaRPr/>
          </a:p>
          <a:p>
            <a:r>
              <a:t>Example:</a:t>
            </a:r>
          </a:p>
          <a:p>
            <a:r>
              <a:t>div.addEventListener('click', () =&gt; alert('Div clicked'));</a:t>
            </a:r>
          </a:p>
          <a:p>
            <a:r>
              <a:t>button.addEventListener('click', () =&gt; alert('Button clicked'));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Capturing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Events propagate from parent to child during the capture phase.</a:t>
            </a:r>
          </a:p>
          <a:p>
            <a:endParaRPr/>
          </a:p>
          <a:p>
            <a:r>
              <a:t>Example:</a:t>
            </a:r>
          </a:p>
          <a:p>
            <a:r>
              <a:t>div.addEventListener('click', () =&gt; alert('Div clicked'), true);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stop the default behavior.</a:t>
            </a:r>
          </a:p>
          <a:p>
            <a:endParaRPr/>
          </a:p>
          <a:p>
            <a:r>
              <a:t>Example:</a:t>
            </a:r>
          </a:p>
          <a:p>
            <a:r>
              <a:t>a.addEventListener('click', function(e) { e.preventDefault(); });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Stop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Prevents the event from bubbling up.</a:t>
            </a:r>
          </a:p>
          <a:p>
            <a:endParaRPr/>
          </a:p>
          <a:p>
            <a:r>
              <a:t>Example:</a:t>
            </a:r>
          </a:p>
          <a:p>
            <a:r>
              <a:t>e.stopPropagation();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Inline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HTML attributes.</a:t>
            </a:r>
          </a:p>
          <a:p>
            <a:endParaRPr/>
          </a:p>
          <a:p>
            <a:r>
              <a:t>Example:</a:t>
            </a:r>
          </a:p>
          <a:p>
            <a:r>
              <a:t>&lt;button onclick='sayHello()'&gt;Click Me&lt;/button&gt;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Assigning events directly.</a:t>
            </a:r>
          </a:p>
          <a:p>
            <a:endParaRPr/>
          </a:p>
          <a:p>
            <a:r>
              <a:t>Example:</a:t>
            </a:r>
          </a:p>
          <a:p>
            <a:r>
              <a:t>document.getElementById('btn').onclick = function() { alert('Clicked'); };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Once 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{ once: true } to run handler once.</a:t>
            </a:r>
          </a:p>
          <a:p>
            <a:endParaRPr/>
          </a:p>
          <a:p>
            <a:r>
              <a:t>Example:</a:t>
            </a:r>
          </a:p>
          <a:p>
            <a:r>
              <a:t>element.addEventListener('click', myFunction, { once: true });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Remove Event Listeners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removeEventListener to detach events.</a:t>
            </a:r>
          </a:p>
          <a:p>
            <a:endParaRPr/>
          </a:p>
          <a:p>
            <a:r>
              <a:t>Example:</a:t>
            </a:r>
          </a:p>
          <a:p>
            <a:r>
              <a:t>element.removeEventListener('click', myFunction);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 can define your own events.</a:t>
            </a:r>
          </a:p>
          <a:p>
            <a:endParaRPr/>
          </a:p>
          <a:p>
            <a:r>
              <a:t>Example:</a:t>
            </a:r>
          </a:p>
          <a:p>
            <a:r>
              <a:t>const event = new CustomEvent('myEvent');</a:t>
            </a:r>
          </a:p>
          <a:p>
            <a:r>
              <a:t>element.dispatchEvent(event);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Keep logic out of HTML</a:t>
            </a:r>
          </a:p>
          <a:p>
            <a:r>
              <a:t>• Use addEventListener</a:t>
            </a:r>
          </a:p>
          <a:p>
            <a:r>
              <a:t>• Remove listeners when not needed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Event?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event is an action that occurs in the browser, such as a click, hover, or keypress.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events are essential for interactivity. Practice and explore more events!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Common types: Mouse events, Keyboard events, Form events, Window events.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Examples: click, dblclick, mouseover, mouseout, contextmenu.</a:t>
            </a:r>
          </a:p>
          <a:p>
            <a:endParaRPr/>
          </a:p>
          <a:p>
            <a:r>
              <a:t>Example:</a:t>
            </a:r>
          </a:p>
          <a:p>
            <a:r>
              <a:t>document.getElementById('btn').addEventListener('click', function() { alert('Clicked!'); });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Keyboard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Examples: keydown, keyup, keypress.</a:t>
            </a:r>
          </a:p>
          <a:p>
            <a:endParaRPr/>
          </a:p>
          <a:p>
            <a:r>
              <a:t>Example:</a:t>
            </a:r>
          </a:p>
          <a:p>
            <a:r>
              <a:t>document.addEventListener('keydown', function(e) { console.log(e.key); });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Examples: submit, change, focus, blur.</a:t>
            </a:r>
          </a:p>
          <a:p>
            <a:endParaRPr/>
          </a:p>
          <a:p>
            <a:r>
              <a:t>Example:</a:t>
            </a:r>
          </a:p>
          <a:p>
            <a:r>
              <a:t>document.getElementById('myForm').addEventListener('submit', function(e) { e.preventDefault(); alert('Form Submitted!'); });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Examples: load, resize, scroll, unload.</a:t>
            </a:r>
          </a:p>
          <a:p>
            <a:endParaRPr/>
          </a:p>
          <a:p>
            <a:r>
              <a:t>Example:</a:t>
            </a:r>
          </a:p>
          <a:p>
            <a:r>
              <a:t>window.addEventListener('resize', function() { console.log('Resized!'); });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Listeners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addEventListener() is used to attach events to DOM elements.</a:t>
            </a:r>
          </a:p>
          <a:p>
            <a:endParaRPr/>
          </a:p>
          <a:p>
            <a:r>
              <a:t>Example:</a:t>
            </a:r>
          </a:p>
          <a:p>
            <a:r>
              <a:t>element.addEventListener('event', function);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event object contains information about the event.</a:t>
            </a:r>
          </a:p>
          <a:p>
            <a:endParaRPr/>
          </a:p>
          <a:p>
            <a:r>
              <a:t>Example:</a:t>
            </a:r>
          </a:p>
          <a:p>
            <a:r>
              <a:t>document.addEventListener('click', function(e) { console.log(e.type); });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503</Words>
  <Application>Microsoft Office PowerPoint</Application>
  <PresentationFormat>On-screen Show (4:3)</PresentationFormat>
  <Paragraphs>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JavaScript Events</vt:lpstr>
      <vt:lpstr>What is an Event?</vt:lpstr>
      <vt:lpstr>Types of Events</vt:lpstr>
      <vt:lpstr>Mouse Events</vt:lpstr>
      <vt:lpstr>Keyboard Events</vt:lpstr>
      <vt:lpstr>Form Events</vt:lpstr>
      <vt:lpstr>Window Events</vt:lpstr>
      <vt:lpstr>Event Listeners</vt:lpstr>
      <vt:lpstr>Event Object</vt:lpstr>
      <vt:lpstr>Event Bubbling</vt:lpstr>
      <vt:lpstr>Event Capturing</vt:lpstr>
      <vt:lpstr>Prevent Default</vt:lpstr>
      <vt:lpstr>Stop Propagation</vt:lpstr>
      <vt:lpstr>Inline Event Handlers</vt:lpstr>
      <vt:lpstr>JavaScript Event Handlers</vt:lpstr>
      <vt:lpstr>Once Option</vt:lpstr>
      <vt:lpstr>Remove Event Listeners</vt:lpstr>
      <vt:lpstr>Custom Events</vt:lpstr>
      <vt:lpstr>Best Practices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HR Department</cp:lastModifiedBy>
  <cp:revision>1</cp:revision>
  <dcterms:created xsi:type="dcterms:W3CDTF">2013-01-27T09:14:16Z</dcterms:created>
  <dcterms:modified xsi:type="dcterms:W3CDTF">2025-05-08T14:31:44Z</dcterms:modified>
  <cp:category/>
</cp:coreProperties>
</file>