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F4779-702F-4F5A-8768-B506328BCD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67BA1F3-0272-43FC-86FE-DD13EF5DF9FD}">
      <dgm:prSet/>
      <dgm:spPr/>
      <dgm:t>
        <a:bodyPr/>
        <a:lstStyle/>
        <a:p>
          <a:pPr>
            <a:defRPr cap="all"/>
          </a:pPr>
          <a:r>
            <a:rPr lang="en-US"/>
            <a:t>for is generally used when the number of iterations is known.</a:t>
          </a:r>
        </a:p>
      </dgm:t>
    </dgm:pt>
    <dgm:pt modelId="{8B5A97C0-3BB2-4DDF-849B-8B83FC923288}" type="parTrans" cxnId="{CC7FBC2E-DF47-42D4-9E62-E37509214A44}">
      <dgm:prSet/>
      <dgm:spPr/>
      <dgm:t>
        <a:bodyPr/>
        <a:lstStyle/>
        <a:p>
          <a:endParaRPr lang="en-US"/>
        </a:p>
      </dgm:t>
    </dgm:pt>
    <dgm:pt modelId="{CC5794D6-7C98-451E-8DB9-AF2EF10B5C73}" type="sibTrans" cxnId="{CC7FBC2E-DF47-42D4-9E62-E37509214A44}">
      <dgm:prSet/>
      <dgm:spPr/>
      <dgm:t>
        <a:bodyPr/>
        <a:lstStyle/>
        <a:p>
          <a:endParaRPr lang="en-US"/>
        </a:p>
      </dgm:t>
    </dgm:pt>
    <dgm:pt modelId="{0305F481-025E-436F-B776-C48128E80839}">
      <dgm:prSet/>
      <dgm:spPr/>
      <dgm:t>
        <a:bodyPr/>
        <a:lstStyle/>
        <a:p>
          <a:pPr>
            <a:defRPr cap="all"/>
          </a:pPr>
          <a:r>
            <a:rPr lang="en-US"/>
            <a:t>while is used when the condition is evaluated each time.</a:t>
          </a:r>
        </a:p>
      </dgm:t>
    </dgm:pt>
    <dgm:pt modelId="{DDA0B274-56E1-46D6-802C-EA3CFAF23F6D}" type="parTrans" cxnId="{BE78149B-8063-435F-A724-2BBC25053E1B}">
      <dgm:prSet/>
      <dgm:spPr/>
      <dgm:t>
        <a:bodyPr/>
        <a:lstStyle/>
        <a:p>
          <a:endParaRPr lang="en-US"/>
        </a:p>
      </dgm:t>
    </dgm:pt>
    <dgm:pt modelId="{8BCF894C-A6FF-4C37-898C-1FF9DD785DF2}" type="sibTrans" cxnId="{BE78149B-8063-435F-A724-2BBC25053E1B}">
      <dgm:prSet/>
      <dgm:spPr/>
      <dgm:t>
        <a:bodyPr/>
        <a:lstStyle/>
        <a:p>
          <a:endParaRPr lang="en-US"/>
        </a:p>
      </dgm:t>
    </dgm:pt>
    <dgm:pt modelId="{DFB291A1-7436-4699-83B8-B8185C330556}" type="pres">
      <dgm:prSet presAssocID="{321F4779-702F-4F5A-8768-B506328BCD4F}" presName="root" presStyleCnt="0">
        <dgm:presLayoutVars>
          <dgm:dir/>
          <dgm:resizeHandles val="exact"/>
        </dgm:presLayoutVars>
      </dgm:prSet>
      <dgm:spPr/>
    </dgm:pt>
    <dgm:pt modelId="{97F0A0A9-7CEA-465A-A5A6-2EB7B83B5645}" type="pres">
      <dgm:prSet presAssocID="{267BA1F3-0272-43FC-86FE-DD13EF5DF9FD}" presName="compNode" presStyleCnt="0"/>
      <dgm:spPr/>
    </dgm:pt>
    <dgm:pt modelId="{6FBC8FA4-906F-47E1-AE25-1C868B6CAA1F}" type="pres">
      <dgm:prSet presAssocID="{267BA1F3-0272-43FC-86FE-DD13EF5DF9FD}" presName="iconBgRect" presStyleLbl="bgShp" presStyleIdx="0" presStyleCnt="2"/>
      <dgm:spPr/>
    </dgm:pt>
    <dgm:pt modelId="{E18A8D9F-EC22-4E9A-8C5F-3A841E151798}" type="pres">
      <dgm:prSet presAssocID="{267BA1F3-0272-43FC-86FE-DD13EF5DF9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D4F799D-992D-4AD2-A12F-7396BBBB0946}" type="pres">
      <dgm:prSet presAssocID="{267BA1F3-0272-43FC-86FE-DD13EF5DF9FD}" presName="spaceRect" presStyleCnt="0"/>
      <dgm:spPr/>
    </dgm:pt>
    <dgm:pt modelId="{4C80EFBC-2D59-4C61-8096-886FC0C1CFBC}" type="pres">
      <dgm:prSet presAssocID="{267BA1F3-0272-43FC-86FE-DD13EF5DF9FD}" presName="textRect" presStyleLbl="revTx" presStyleIdx="0" presStyleCnt="2">
        <dgm:presLayoutVars>
          <dgm:chMax val="1"/>
          <dgm:chPref val="1"/>
        </dgm:presLayoutVars>
      </dgm:prSet>
      <dgm:spPr/>
    </dgm:pt>
    <dgm:pt modelId="{284DF8CF-A1DB-4A54-B443-71C99481613A}" type="pres">
      <dgm:prSet presAssocID="{CC5794D6-7C98-451E-8DB9-AF2EF10B5C73}" presName="sibTrans" presStyleCnt="0"/>
      <dgm:spPr/>
    </dgm:pt>
    <dgm:pt modelId="{9556B32A-CEBD-4226-8F93-F4E82A9A6622}" type="pres">
      <dgm:prSet presAssocID="{0305F481-025E-436F-B776-C48128E80839}" presName="compNode" presStyleCnt="0"/>
      <dgm:spPr/>
    </dgm:pt>
    <dgm:pt modelId="{C40CB771-09A2-4EC6-A8E8-3CE35E0DB03B}" type="pres">
      <dgm:prSet presAssocID="{0305F481-025E-436F-B776-C48128E80839}" presName="iconBgRect" presStyleLbl="bgShp" presStyleIdx="1" presStyleCnt="2"/>
      <dgm:spPr/>
    </dgm:pt>
    <dgm:pt modelId="{9996EE74-3B89-4EA3-80B6-CB77DB8CE3F0}" type="pres">
      <dgm:prSet presAssocID="{0305F481-025E-436F-B776-C48128E808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64BADF2-8657-4F6E-B70F-900184D12533}" type="pres">
      <dgm:prSet presAssocID="{0305F481-025E-436F-B776-C48128E80839}" presName="spaceRect" presStyleCnt="0"/>
      <dgm:spPr/>
    </dgm:pt>
    <dgm:pt modelId="{AD766852-147B-4AE7-B9B5-7055E849D286}" type="pres">
      <dgm:prSet presAssocID="{0305F481-025E-436F-B776-C48128E808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3E3DF08-E1DB-4272-92D8-D92495A700DB}" type="presOf" srcId="{267BA1F3-0272-43FC-86FE-DD13EF5DF9FD}" destId="{4C80EFBC-2D59-4C61-8096-886FC0C1CFBC}" srcOrd="0" destOrd="0" presId="urn:microsoft.com/office/officeart/2018/5/layout/IconCircleLabelList"/>
    <dgm:cxn modelId="{4F54631C-6ADD-445C-8B2C-A686C2E3CF8B}" type="presOf" srcId="{0305F481-025E-436F-B776-C48128E80839}" destId="{AD766852-147B-4AE7-B9B5-7055E849D286}" srcOrd="0" destOrd="0" presId="urn:microsoft.com/office/officeart/2018/5/layout/IconCircleLabelList"/>
    <dgm:cxn modelId="{CC7FBC2E-DF47-42D4-9E62-E37509214A44}" srcId="{321F4779-702F-4F5A-8768-B506328BCD4F}" destId="{267BA1F3-0272-43FC-86FE-DD13EF5DF9FD}" srcOrd="0" destOrd="0" parTransId="{8B5A97C0-3BB2-4DDF-849B-8B83FC923288}" sibTransId="{CC5794D6-7C98-451E-8DB9-AF2EF10B5C73}"/>
    <dgm:cxn modelId="{BE78149B-8063-435F-A724-2BBC25053E1B}" srcId="{321F4779-702F-4F5A-8768-B506328BCD4F}" destId="{0305F481-025E-436F-B776-C48128E80839}" srcOrd="1" destOrd="0" parTransId="{DDA0B274-56E1-46D6-802C-EA3CFAF23F6D}" sibTransId="{8BCF894C-A6FF-4C37-898C-1FF9DD785DF2}"/>
    <dgm:cxn modelId="{14A39DA8-40F7-4BB0-BC6A-DCB993E2153A}" type="presOf" srcId="{321F4779-702F-4F5A-8768-B506328BCD4F}" destId="{DFB291A1-7436-4699-83B8-B8185C330556}" srcOrd="0" destOrd="0" presId="urn:microsoft.com/office/officeart/2018/5/layout/IconCircleLabelList"/>
    <dgm:cxn modelId="{18B26FE2-19BA-42FF-AB50-48FA0AE1F8C8}" type="presParOf" srcId="{DFB291A1-7436-4699-83B8-B8185C330556}" destId="{97F0A0A9-7CEA-465A-A5A6-2EB7B83B5645}" srcOrd="0" destOrd="0" presId="urn:microsoft.com/office/officeart/2018/5/layout/IconCircleLabelList"/>
    <dgm:cxn modelId="{D4D76F1F-9615-4162-B36D-0050173B67CE}" type="presParOf" srcId="{97F0A0A9-7CEA-465A-A5A6-2EB7B83B5645}" destId="{6FBC8FA4-906F-47E1-AE25-1C868B6CAA1F}" srcOrd="0" destOrd="0" presId="urn:microsoft.com/office/officeart/2018/5/layout/IconCircleLabelList"/>
    <dgm:cxn modelId="{B55F281D-5A63-4414-9945-F8A3EC34A32A}" type="presParOf" srcId="{97F0A0A9-7CEA-465A-A5A6-2EB7B83B5645}" destId="{E18A8D9F-EC22-4E9A-8C5F-3A841E151798}" srcOrd="1" destOrd="0" presId="urn:microsoft.com/office/officeart/2018/5/layout/IconCircleLabelList"/>
    <dgm:cxn modelId="{35F7E332-08A6-4A8F-8F2B-E995A87717EA}" type="presParOf" srcId="{97F0A0A9-7CEA-465A-A5A6-2EB7B83B5645}" destId="{6D4F799D-992D-4AD2-A12F-7396BBBB0946}" srcOrd="2" destOrd="0" presId="urn:microsoft.com/office/officeart/2018/5/layout/IconCircleLabelList"/>
    <dgm:cxn modelId="{E4999D03-F06E-4E59-B201-99F75AEC4251}" type="presParOf" srcId="{97F0A0A9-7CEA-465A-A5A6-2EB7B83B5645}" destId="{4C80EFBC-2D59-4C61-8096-886FC0C1CFBC}" srcOrd="3" destOrd="0" presId="urn:microsoft.com/office/officeart/2018/5/layout/IconCircleLabelList"/>
    <dgm:cxn modelId="{F00A6D31-FE8E-44A5-BADD-093F82752899}" type="presParOf" srcId="{DFB291A1-7436-4699-83B8-B8185C330556}" destId="{284DF8CF-A1DB-4A54-B443-71C99481613A}" srcOrd="1" destOrd="0" presId="urn:microsoft.com/office/officeart/2018/5/layout/IconCircleLabelList"/>
    <dgm:cxn modelId="{164FC409-EA03-4374-AFFD-06FC3DF9C951}" type="presParOf" srcId="{DFB291A1-7436-4699-83B8-B8185C330556}" destId="{9556B32A-CEBD-4226-8F93-F4E82A9A6622}" srcOrd="2" destOrd="0" presId="urn:microsoft.com/office/officeart/2018/5/layout/IconCircleLabelList"/>
    <dgm:cxn modelId="{EB62DA96-B416-4A03-BAA9-C2DD7D4DEE37}" type="presParOf" srcId="{9556B32A-CEBD-4226-8F93-F4E82A9A6622}" destId="{C40CB771-09A2-4EC6-A8E8-3CE35E0DB03B}" srcOrd="0" destOrd="0" presId="urn:microsoft.com/office/officeart/2018/5/layout/IconCircleLabelList"/>
    <dgm:cxn modelId="{3F318576-1D4D-4534-9091-D4C40CDFEEB3}" type="presParOf" srcId="{9556B32A-CEBD-4226-8F93-F4E82A9A6622}" destId="{9996EE74-3B89-4EA3-80B6-CB77DB8CE3F0}" srcOrd="1" destOrd="0" presId="urn:microsoft.com/office/officeart/2018/5/layout/IconCircleLabelList"/>
    <dgm:cxn modelId="{E6841E34-0E64-4AD0-A909-644A64596B28}" type="presParOf" srcId="{9556B32A-CEBD-4226-8F93-F4E82A9A6622}" destId="{464BADF2-8657-4F6E-B70F-900184D12533}" srcOrd="2" destOrd="0" presId="urn:microsoft.com/office/officeart/2018/5/layout/IconCircleLabelList"/>
    <dgm:cxn modelId="{4EB51B37-AFDF-4825-987A-16A763623058}" type="presParOf" srcId="{9556B32A-CEBD-4226-8F93-F4E82A9A6622}" destId="{AD766852-147B-4AE7-B9B5-7055E849D2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C8FA4-906F-47E1-AE25-1C868B6CAA1F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A8D9F-EC22-4E9A-8C5F-3A841E151798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0EFBC-2D59-4C61-8096-886FC0C1CFBC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for is generally used when the number of iterations is known.</a:t>
          </a:r>
        </a:p>
      </dsp:txBody>
      <dsp:txXfrm>
        <a:off x="182935" y="3176402"/>
        <a:ext cx="3600000" cy="720000"/>
      </dsp:txXfrm>
    </dsp:sp>
    <dsp:sp modelId="{C40CB771-09A2-4EC6-A8E8-3CE35E0DB03B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6EE74-3B89-4EA3-80B6-CB77DB8CE3F0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66852-147B-4AE7-B9B5-7055E849D286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while is used when the condition is evaluated each time.</a:t>
          </a:r>
        </a:p>
      </dsp:txBody>
      <dsp:txXfrm>
        <a:off x="4412935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200">
                <a:solidFill>
                  <a:srgbClr val="FFFFFF"/>
                </a:solidFill>
              </a:rPr>
              <a:t>JavaScript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An Introduction to Loops in JavaScript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The for...in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Used to loop through the properties of an object.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const obj = {a:1, b:2};</a:t>
            </a:r>
          </a:p>
          <a:p>
            <a:pPr marL="0" indent="0">
              <a:buNone/>
            </a:pPr>
            <a:r>
              <a:rPr lang="en-US" sz="1700" dirty="0"/>
              <a:t>for (let key in obj) {</a:t>
            </a:r>
          </a:p>
          <a:p>
            <a:pPr marL="0" indent="0">
              <a:buNone/>
            </a:pPr>
            <a:r>
              <a:rPr lang="en-US" sz="1700" dirty="0"/>
              <a:t>  console.log(key, obj[key]);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The for...of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Used to loop over </a:t>
            </a:r>
            <a:r>
              <a:rPr lang="en-US" sz="1700" dirty="0" err="1"/>
              <a:t>iterable</a:t>
            </a:r>
            <a:r>
              <a:rPr lang="en-US" sz="1700" dirty="0"/>
              <a:t> objects like arrays, strings, etc.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const </a:t>
            </a:r>
            <a:r>
              <a:rPr lang="en-US" sz="1700" dirty="0" err="1"/>
              <a:t>arr</a:t>
            </a:r>
            <a:r>
              <a:rPr lang="en-US" sz="1700" dirty="0"/>
              <a:t> = [10, 20, 30];</a:t>
            </a:r>
          </a:p>
          <a:p>
            <a:pPr marL="0" indent="0">
              <a:buNone/>
            </a:pPr>
            <a:r>
              <a:rPr lang="en-US" sz="1700" dirty="0"/>
              <a:t>for (let value of </a:t>
            </a:r>
            <a:r>
              <a:rPr lang="en-US" sz="1700" dirty="0" err="1"/>
              <a:t>arr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  console.log(value);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Loop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JavaScript provides break and continue to control loop execution.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for (let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5; </a:t>
            </a:r>
            <a:r>
              <a:rPr lang="en-US" sz="1700" dirty="0" err="1"/>
              <a:t>i</a:t>
            </a:r>
            <a:r>
              <a:rPr lang="en-US" sz="1700" dirty="0"/>
              <a:t>++) {</a:t>
            </a:r>
          </a:p>
          <a:p>
            <a:pPr marL="0" indent="0">
              <a:buNone/>
            </a:pPr>
            <a:r>
              <a:rPr lang="en-US" sz="1700" dirty="0"/>
              <a:t>  if (</a:t>
            </a:r>
            <a:r>
              <a:rPr lang="en-US" sz="1700" dirty="0" err="1"/>
              <a:t>i</a:t>
            </a:r>
            <a:r>
              <a:rPr lang="en-US" sz="1700" dirty="0"/>
              <a:t> === 3) break;</a:t>
            </a:r>
          </a:p>
          <a:p>
            <a:pPr marL="0" indent="0">
              <a:buNone/>
            </a:pPr>
            <a:r>
              <a:rPr lang="en-US" sz="1700" dirty="0"/>
              <a:t>  console.log(</a:t>
            </a:r>
            <a:r>
              <a:rPr lang="en-US" sz="1700" dirty="0" err="1"/>
              <a:t>i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Using 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The break statement terminates the loop entirely.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Using 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continue statement skips the current iteration.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for (let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5; </a:t>
            </a:r>
            <a:r>
              <a:rPr lang="en-US" sz="1700" dirty="0" err="1"/>
              <a:t>i</a:t>
            </a:r>
            <a:r>
              <a:rPr lang="en-US" sz="1700" dirty="0"/>
              <a:t>++) {</a:t>
            </a:r>
          </a:p>
          <a:p>
            <a:pPr marL="0" indent="0">
              <a:buNone/>
            </a:pPr>
            <a:r>
              <a:rPr lang="en-US" sz="1700" dirty="0"/>
              <a:t>  if (</a:t>
            </a:r>
            <a:r>
              <a:rPr lang="en-US" sz="1700" dirty="0" err="1"/>
              <a:t>i</a:t>
            </a:r>
            <a:r>
              <a:rPr lang="en-US" sz="1700" dirty="0"/>
              <a:t> === 2) continue;</a:t>
            </a:r>
          </a:p>
          <a:p>
            <a:pPr marL="0" indent="0">
              <a:buNone/>
            </a:pPr>
            <a:r>
              <a:rPr lang="en-US" sz="1700" dirty="0"/>
              <a:t>  console.log(</a:t>
            </a:r>
            <a:r>
              <a:rPr lang="en-US" sz="1700" dirty="0" err="1"/>
              <a:t>i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Loops inside other loops are called nested loops.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for (let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2; </a:t>
            </a:r>
            <a:r>
              <a:rPr lang="en-US" sz="1700" dirty="0" err="1"/>
              <a:t>i</a:t>
            </a:r>
            <a:r>
              <a:rPr lang="en-US" sz="1700" dirty="0"/>
              <a:t>++) {</a:t>
            </a:r>
          </a:p>
          <a:p>
            <a:pPr marL="0" indent="0">
              <a:buNone/>
            </a:pPr>
            <a:r>
              <a:rPr lang="en-US" sz="1700" dirty="0"/>
              <a:t>  for (let j = 0; j &lt; 2; </a:t>
            </a:r>
            <a:r>
              <a:rPr lang="en-US" sz="1700" dirty="0" err="1"/>
              <a:t>j++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    console.log(</a:t>
            </a:r>
            <a:r>
              <a:rPr lang="en-US" sz="1700" dirty="0" err="1"/>
              <a:t>i</a:t>
            </a:r>
            <a:r>
              <a:rPr lang="en-US" sz="1700" dirty="0"/>
              <a:t>, j);</a:t>
            </a:r>
          </a:p>
          <a:p>
            <a:pPr marL="0" indent="0">
              <a:buNone/>
            </a:pPr>
            <a:r>
              <a:rPr lang="en-US" sz="1700" dirty="0"/>
              <a:t>  }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Looping Through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You can loop through arrays using for, for...of, or while loops.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const fruits = ['apple', 'banana'];</a:t>
            </a:r>
          </a:p>
          <a:p>
            <a:pPr marL="0" indent="0">
              <a:buNone/>
            </a:pPr>
            <a:r>
              <a:rPr lang="en-US" sz="1700" dirty="0"/>
              <a:t>for (let fruit of fruits) {</a:t>
            </a:r>
          </a:p>
          <a:p>
            <a:pPr marL="0" indent="0">
              <a:buNone/>
            </a:pPr>
            <a:r>
              <a:rPr lang="en-US" sz="1700" dirty="0"/>
              <a:t>  console.log(fruit);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Looping Through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Strings are </a:t>
            </a:r>
            <a:r>
              <a:rPr lang="en-US" sz="1700" dirty="0" err="1"/>
              <a:t>iterable</a:t>
            </a:r>
            <a:r>
              <a:rPr lang="en-US" sz="1700" dirty="0"/>
              <a:t>; you can loop through each character.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let str = 'hi';</a:t>
            </a:r>
          </a:p>
          <a:p>
            <a:pPr marL="0" indent="0">
              <a:buNone/>
            </a:pPr>
            <a:r>
              <a:rPr lang="en-US" sz="1700" dirty="0"/>
              <a:t>for (let </a:t>
            </a:r>
            <a:r>
              <a:rPr lang="en-US" sz="1700" dirty="0" err="1"/>
              <a:t>ch</a:t>
            </a:r>
            <a:r>
              <a:rPr lang="en-US" sz="1700" dirty="0"/>
              <a:t> of str) {</a:t>
            </a:r>
          </a:p>
          <a:p>
            <a:pPr marL="0" indent="0">
              <a:buNone/>
            </a:pPr>
            <a:r>
              <a:rPr lang="en-US" sz="1700" dirty="0"/>
              <a:t>  console.log(</a:t>
            </a:r>
            <a:r>
              <a:rPr lang="en-US" sz="1700" dirty="0" err="1"/>
              <a:t>ch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Loop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IN" sz="1700"/>
              <a:t>Use appropriate loops to improve performance in large datasets.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Infinite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Loops with conditions that never become false can create infinite loops.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while (true) {</a:t>
            </a:r>
          </a:p>
          <a:p>
            <a:pPr marL="0" indent="0">
              <a:buNone/>
            </a:pPr>
            <a:r>
              <a:rPr lang="en-US" sz="1700" dirty="0"/>
              <a:t>  // Be careful!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What are 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Loops are used to run the same block of code repeatedly until a certain condition is met.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for (let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5; </a:t>
            </a:r>
            <a:r>
              <a:rPr lang="en-US" sz="1700" dirty="0" err="1"/>
              <a:t>i</a:t>
            </a:r>
            <a:r>
              <a:rPr lang="en-US" sz="1700" dirty="0"/>
              <a:t>++) {</a:t>
            </a:r>
          </a:p>
          <a:p>
            <a:pPr marL="0" indent="0">
              <a:buNone/>
            </a:pPr>
            <a:r>
              <a:rPr lang="en-US" sz="1700" dirty="0"/>
              <a:t>  console.log(</a:t>
            </a:r>
            <a:r>
              <a:rPr lang="en-US" sz="1700" dirty="0" err="1"/>
              <a:t>i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Use meaningful loop conditions and always include a way to exit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Loops are powerful tools in JavaScript to perform repeated tasks efficiently.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Why Use 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Loops help reduce code repetition and increase efficiency.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console.log('Hello'); // repeated without a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Types of Loops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JavaScript supports several types of loops:</a:t>
            </a:r>
          </a:p>
          <a:p>
            <a:pPr marL="0" indent="0">
              <a:buNone/>
            </a:pPr>
            <a:r>
              <a:rPr lang="en-US" sz="1700" dirty="0"/>
              <a:t>1. for</a:t>
            </a:r>
          </a:p>
          <a:p>
            <a:pPr marL="0" indent="0">
              <a:buNone/>
            </a:pPr>
            <a:r>
              <a:rPr lang="en-US" sz="1700" dirty="0"/>
              <a:t>2. while</a:t>
            </a:r>
          </a:p>
          <a:p>
            <a:pPr marL="0" indent="0">
              <a:buNone/>
            </a:pPr>
            <a:r>
              <a:rPr lang="en-US" sz="1700" dirty="0"/>
              <a:t>3. do...while</a:t>
            </a:r>
          </a:p>
          <a:p>
            <a:pPr marL="0" indent="0">
              <a:buNone/>
            </a:pPr>
            <a:r>
              <a:rPr lang="en-US" sz="1700" dirty="0"/>
              <a:t>4. for...in</a:t>
            </a:r>
          </a:p>
          <a:p>
            <a:pPr marL="0" indent="0">
              <a:buNone/>
            </a:pPr>
            <a:r>
              <a:rPr lang="en-US" sz="1700" dirty="0"/>
              <a:t>5. for...of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for loop repeats a block of code as long as a specified condition is true.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for (let </a:t>
            </a:r>
            <a:r>
              <a:rPr lang="en-US" sz="1700" dirty="0" err="1"/>
              <a:t>i</a:t>
            </a:r>
            <a:r>
              <a:rPr lang="en-US" sz="1700" dirty="0"/>
              <a:t> = 0; </a:t>
            </a:r>
            <a:r>
              <a:rPr lang="en-US" sz="1700" dirty="0" err="1"/>
              <a:t>i</a:t>
            </a:r>
            <a:r>
              <a:rPr lang="en-US" sz="1700" dirty="0"/>
              <a:t> &lt; 3; </a:t>
            </a:r>
            <a:r>
              <a:rPr lang="en-US" sz="1700" dirty="0" err="1"/>
              <a:t>i</a:t>
            </a:r>
            <a:r>
              <a:rPr lang="en-US" sz="1700" dirty="0"/>
              <a:t>++) {</a:t>
            </a:r>
          </a:p>
          <a:p>
            <a:pPr marL="0" indent="0">
              <a:buNone/>
            </a:pPr>
            <a:r>
              <a:rPr lang="en-US" sz="1700" dirty="0"/>
              <a:t>  console.log(</a:t>
            </a:r>
            <a:r>
              <a:rPr lang="en-US" sz="1700" dirty="0" err="1"/>
              <a:t>i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for Loop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IN" sz="1700"/>
              <a:t>Initialization → Condition Check → Statement Execution → Increment/Decrement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The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while loop runs a block of code as long as the condition is true.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let </a:t>
            </a:r>
            <a:r>
              <a:rPr lang="en-US" sz="1700" dirty="0" err="1"/>
              <a:t>i</a:t>
            </a:r>
            <a:r>
              <a:rPr lang="en-US" sz="1700" dirty="0"/>
              <a:t> = 0;</a:t>
            </a:r>
          </a:p>
          <a:p>
            <a:pPr marL="0" indent="0">
              <a:buNone/>
            </a:pPr>
            <a:r>
              <a:rPr lang="en-US" sz="1700" dirty="0"/>
              <a:t>while (</a:t>
            </a:r>
            <a:r>
              <a:rPr lang="en-US" sz="1700" dirty="0" err="1"/>
              <a:t>i</a:t>
            </a:r>
            <a:r>
              <a:rPr lang="en-US" sz="1700" dirty="0"/>
              <a:t> &lt; 3) {</a:t>
            </a:r>
          </a:p>
          <a:p>
            <a:pPr marL="0" indent="0">
              <a:buNone/>
            </a:pPr>
            <a:r>
              <a:rPr lang="en-US" sz="1700" dirty="0"/>
              <a:t>  console.log(</a:t>
            </a:r>
            <a:r>
              <a:rPr lang="en-US" sz="1700" dirty="0" err="1"/>
              <a:t>i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i</a:t>
            </a:r>
            <a:r>
              <a:rPr lang="en-US" sz="1700" dirty="0"/>
              <a:t>++;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The do...while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do...while loop is similar to while, but it runs the block at least once.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let </a:t>
            </a:r>
            <a:r>
              <a:rPr lang="en-US" sz="1700" dirty="0" err="1"/>
              <a:t>i</a:t>
            </a:r>
            <a:r>
              <a:rPr lang="en-US" sz="1700" dirty="0"/>
              <a:t> = 0;</a:t>
            </a:r>
          </a:p>
          <a:p>
            <a:pPr marL="0" indent="0">
              <a:buNone/>
            </a:pPr>
            <a:r>
              <a:rPr lang="en-US" sz="1700" dirty="0"/>
              <a:t>do {</a:t>
            </a:r>
          </a:p>
          <a:p>
            <a:pPr marL="0" indent="0">
              <a:buNone/>
            </a:pPr>
            <a:r>
              <a:rPr lang="en-US" sz="1700" dirty="0"/>
              <a:t>  console.log(</a:t>
            </a:r>
            <a:r>
              <a:rPr lang="en-US" sz="1700" dirty="0" err="1"/>
              <a:t>i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i</a:t>
            </a:r>
            <a:r>
              <a:rPr lang="en-US" sz="1700" dirty="0"/>
              <a:t>++;</a:t>
            </a:r>
          </a:p>
          <a:p>
            <a:pPr marL="0" indent="0">
              <a:buNone/>
            </a:pPr>
            <a:r>
              <a:rPr lang="en-US" sz="1700" dirty="0"/>
              <a:t>} while (</a:t>
            </a:r>
            <a:r>
              <a:rPr lang="en-US" sz="1700" dirty="0" err="1"/>
              <a:t>i</a:t>
            </a:r>
            <a:r>
              <a:rPr lang="en-US" sz="1700" dirty="0"/>
              <a:t> &lt; 3);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Comparison: for vs while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57A83A-89AF-4BA7-610B-79E2A97FC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3667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693</Words>
  <Application>Microsoft Office PowerPoint</Application>
  <PresentationFormat>On-screen Show 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JavaScript Loops</vt:lpstr>
      <vt:lpstr>What are Loops?</vt:lpstr>
      <vt:lpstr>Why Use Loops?</vt:lpstr>
      <vt:lpstr>Types of Loops in JavaScript</vt:lpstr>
      <vt:lpstr>The for Loop</vt:lpstr>
      <vt:lpstr>for Loop Flow</vt:lpstr>
      <vt:lpstr>The while Loop</vt:lpstr>
      <vt:lpstr>The do...while Loop</vt:lpstr>
      <vt:lpstr>Comparison: for vs while</vt:lpstr>
      <vt:lpstr>The for...in Loop</vt:lpstr>
      <vt:lpstr>The for...of Loop</vt:lpstr>
      <vt:lpstr>Loop Control Statements</vt:lpstr>
      <vt:lpstr>Using break Statement</vt:lpstr>
      <vt:lpstr>Using continue Statement</vt:lpstr>
      <vt:lpstr>Nested Loops</vt:lpstr>
      <vt:lpstr>Looping Through Arrays</vt:lpstr>
      <vt:lpstr>Looping Through Strings</vt:lpstr>
      <vt:lpstr>Loop Performance</vt:lpstr>
      <vt:lpstr>Infinite Loops</vt:lpstr>
      <vt:lpstr>Best Practices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3</cp:revision>
  <dcterms:created xsi:type="dcterms:W3CDTF">2013-01-27T09:14:16Z</dcterms:created>
  <dcterms:modified xsi:type="dcterms:W3CDTF">2025-05-06T13:33:52Z</dcterms:modified>
  <cp:category/>
</cp:coreProperties>
</file>