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objects are containers for named values, called properties and methods.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let person = {firstName: 'John', lastName: 'Doe'};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Constructor functions are used to create multiple similar objects.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function Person(name) {</a:t>
            </a:r>
            <a:br/>
            <a:r>
              <a:t>  this.name = name;</a:t>
            </a:r>
            <a:br/>
            <a:r>
              <a:t>}</a:t>
            </a:r>
            <a:br/>
            <a:r>
              <a:t>let p1 = new Person('Tom');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JavaScript objects inherit properties from a prototype.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Person.prototype.greet = function() { return 'Hello ' + this.name; 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Object.create()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Creates a new object using an existing object as the prototype.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let parent = {type: 'human'};</a:t>
            </a:r>
            <a:br/>
            <a:r>
              <a:t>let child = Object.create(parent);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Object.keys()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Returns an array of a given object's own property names.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Object.keys(car);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Object.values()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Returns an array of a given object's own property values.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Object.values(car);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Object.entries()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Returns an array of a given object's own key-value pairs.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Object.entries(car);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Object.assign()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Copies all enumerable own properties from one or more source objects to a target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let obj3 = Object.assign({}, car);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Object.freeze()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Freezes an object: properties can’t be added, removed, or changed.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Object.freeze(car);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Object.seal()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Seals an object: properties can’t be added or removed but can be modified.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Object.seal(car);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Checking Property Existence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'in' operator or hasOwnProperty method.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'model' in car;</a:t>
            </a:r>
            <a:br/>
            <a:r>
              <a:t>car.hasOwnProperty('model');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There are multiple ways to create objects in JavaScript.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let obj1 = {}; // Object literal</a:t>
            </a:r>
            <a:br/>
            <a:r>
              <a:t>let obj2 = new Object();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objects are a core component of the language and used widely across all JS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Practice by building objects for real-world entities like books, users, or vehicles.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Properties are the values associated with a JavaScript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let car = {make: 'Toyota', model: 'Camry'};</a:t>
            </a:r>
            <a:br/>
            <a:r>
              <a:t>console.log(car.make);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can access properties using dot or bracket notation.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console.log(car.model);</a:t>
            </a:r>
            <a:br/>
            <a:r>
              <a:t>console.log(car['model']);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and Modifying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can dynamically add or modify properties of an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car.year = 2021;</a:t>
            </a:r>
            <a:br/>
            <a:r>
              <a:t>car.model = 'Corolla';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the delete operator to remove a property from an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delete car.year;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Objects can contain other objects as properties.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let user = {name: 'Alice', address: {city: 'Wonderland', zip: '12345'}};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Methods are functions stored as object properties.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let person = {</a:t>
            </a:r>
            <a:br/>
            <a:r>
              <a:t>  fullName: function() { return this.firstName + ' ' + this.lastName; }</a:t>
            </a:r>
            <a:br/>
            <a:r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a method, this refers to the owner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Courier New"/>
              </a:defRPr>
            </a:pPr>
            <a:r>
              <a:t>let obj = {name: 'Sam', greet: function() { return 'Hi, ' + this.name; }};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