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Introduction to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JavaScript is a versatile programming language primarily used for enhancing web pages. It runs in the browser and on the server side with Node.js.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98B2C62-3222-A107-32D7-5E358C77E3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5" r="50448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5700"/>
              <a:t>Events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IN" sz="2100" dirty="0"/>
              <a:t>Events are actions that can be handled using JavaScript.</a:t>
            </a:r>
          </a:p>
          <a:p>
            <a:pPr marL="0" indent="0">
              <a:buNone/>
            </a:pPr>
            <a:r>
              <a:rPr lang="en-IN" sz="2100" dirty="0"/>
              <a:t>Example:</a:t>
            </a:r>
          </a:p>
          <a:p>
            <a:pPr marL="0" indent="0">
              <a:buNone/>
            </a:pPr>
            <a:r>
              <a:rPr lang="en-IN" sz="2100" dirty="0" err="1"/>
              <a:t>document.getElementById</a:t>
            </a:r>
            <a:r>
              <a:rPr lang="en-IN" sz="2100" dirty="0"/>
              <a:t>('</a:t>
            </a:r>
            <a:r>
              <a:rPr lang="en-IN" sz="2100" dirty="0" err="1"/>
              <a:t>btn</a:t>
            </a:r>
            <a:r>
              <a:rPr lang="en-IN" sz="2100" dirty="0"/>
              <a:t>').onclick = function() {</a:t>
            </a:r>
          </a:p>
          <a:p>
            <a:pPr marL="0" indent="0">
              <a:buNone/>
            </a:pPr>
            <a:r>
              <a:rPr lang="en-IN" sz="2100" dirty="0"/>
              <a:t>  alert('Button clicked');</a:t>
            </a:r>
          </a:p>
          <a:p>
            <a:pPr marL="0" indent="0">
              <a:buNone/>
            </a:pPr>
            <a:r>
              <a:rPr lang="en-IN" sz="2100" dirty="0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2700"/>
              <a:t>DOM Manipulation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IN" sz="2100" dirty="0"/>
              <a:t>JavaScript can be used to change HTML content.</a:t>
            </a:r>
          </a:p>
          <a:p>
            <a:pPr marL="0" indent="0">
              <a:buNone/>
            </a:pPr>
            <a:r>
              <a:rPr lang="en-IN" sz="2100" dirty="0"/>
              <a:t>Example:</a:t>
            </a:r>
          </a:p>
          <a:p>
            <a:pPr marL="0" indent="0">
              <a:buNone/>
            </a:pPr>
            <a:r>
              <a:rPr lang="en-IN" sz="2100" dirty="0" err="1"/>
              <a:t>document.getElementById</a:t>
            </a:r>
            <a:r>
              <a:rPr lang="en-IN" sz="2100" dirty="0"/>
              <a:t>('demo').</a:t>
            </a:r>
            <a:r>
              <a:rPr lang="en-IN" sz="2100" dirty="0" err="1"/>
              <a:t>innerHTML</a:t>
            </a:r>
            <a:r>
              <a:rPr lang="en-IN" sz="2100" dirty="0"/>
              <a:t> = 'Hello';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t>ES6 Features</a:t>
            </a:r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Includes let/const, arrow functions, template literals, etc.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const greet = name =&gt; `Hello ${name}`;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4000"/>
              <a:t>Promises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IN" sz="2100" dirty="0"/>
              <a:t>Promises handle asynchronous operations.</a:t>
            </a:r>
          </a:p>
          <a:p>
            <a:pPr marL="0" indent="0">
              <a:buNone/>
            </a:pPr>
            <a:r>
              <a:rPr lang="en-IN" sz="2100" dirty="0"/>
              <a:t>Example:</a:t>
            </a:r>
          </a:p>
          <a:p>
            <a:pPr marL="0" indent="0">
              <a:buNone/>
            </a:pPr>
            <a:r>
              <a:rPr lang="en-IN" sz="2100" dirty="0"/>
              <a:t>fetch('</a:t>
            </a:r>
            <a:r>
              <a:rPr lang="en-IN" sz="2100" dirty="0" err="1"/>
              <a:t>api</a:t>
            </a:r>
            <a:r>
              <a:rPr lang="en-IN" sz="2100" dirty="0"/>
              <a:t>/data').then(response =&gt; </a:t>
            </a:r>
            <a:r>
              <a:rPr lang="en-IN" sz="2100" dirty="0" err="1"/>
              <a:t>response.json</a:t>
            </a:r>
            <a:r>
              <a:rPr lang="en-IN" sz="2100" dirty="0"/>
              <a:t>()).then(data =&gt; console.log(data));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3100"/>
              <a:t>Async/Await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Provides a cleaner way to work with asynchronous code.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async function </a:t>
            </a:r>
            <a:r>
              <a:rPr lang="en-US" sz="2100" dirty="0" err="1"/>
              <a:t>getData</a:t>
            </a:r>
            <a:r>
              <a:rPr lang="en-US" sz="2100" dirty="0"/>
              <a:t>() {</a:t>
            </a:r>
          </a:p>
          <a:p>
            <a:pPr marL="0" indent="0">
              <a:buNone/>
            </a:pPr>
            <a:r>
              <a:rPr lang="en-US" sz="2100" dirty="0"/>
              <a:t>  let response = await fetch('</a:t>
            </a:r>
            <a:r>
              <a:rPr lang="en-US" sz="2100" dirty="0" err="1"/>
              <a:t>api</a:t>
            </a:r>
            <a:r>
              <a:rPr lang="en-US" sz="2100" dirty="0"/>
              <a:t>/data');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181" y="1220919"/>
            <a:ext cx="406933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181" y="3700594"/>
            <a:ext cx="4069335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JavaScript is essential for modern web development. Practice regularly to master it.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00844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Variables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Use var, let, or const to declare variables.</a:t>
            </a:r>
          </a:p>
          <a:p>
            <a:pPr marL="0" indent="0">
              <a:buNone/>
            </a:pPr>
            <a:r>
              <a:rPr lang="en-US"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let x = 5;</a:t>
            </a:r>
          </a:p>
          <a:p>
            <a:pPr marL="0" indent="0">
              <a:buNone/>
            </a:pPr>
            <a:r>
              <a:rPr lang="en-US" sz="1700" dirty="0"/>
              <a:t>const y = 'Hello';</a:t>
            </a:r>
          </a:p>
        </p:txBody>
      </p:sp>
      <p:pic>
        <p:nvPicPr>
          <p:cNvPr id="5" name="Picture 4" descr="A calculus formula">
            <a:extLst>
              <a:ext uri="{FF2B5EF4-FFF2-40B4-BE49-F238E27FC236}">
                <a16:creationId xmlns:a16="http://schemas.microsoft.com/office/drawing/2014/main" id="{F6623C3C-1D77-2BA9-4119-AFF65AA8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39" r="33583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JavaScript supports multiple data types: Number, String, Boolean, Object, Array, etc.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let name = 'John';</a:t>
            </a:r>
          </a:p>
          <a:p>
            <a:pPr marL="0" indent="0">
              <a:buNone/>
            </a:pPr>
            <a:r>
              <a:rPr lang="en-US" sz="2100" dirty="0"/>
              <a:t>let age = 30;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3600"/>
              <a:t>Operators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JavaScript includes arithmetic, comparison, logical, and assignment operators.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let sum = 10 + 5;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3100"/>
              <a:t>Conditional Statements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Use if, else if, and else to control the flow.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if (x &gt; 10) {</a:t>
            </a:r>
          </a:p>
          <a:p>
            <a:pPr marL="0" indent="0">
              <a:buNone/>
            </a:pPr>
            <a:r>
              <a:rPr lang="en-US" sz="2100" dirty="0"/>
              <a:t>  console.log('Greater than 10');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5700"/>
              <a:t>Loops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JavaScript provides for, while, and do...while loops.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for (let </a:t>
            </a:r>
            <a:r>
              <a:rPr lang="en-US" sz="2100" dirty="0" err="1"/>
              <a:t>i</a:t>
            </a:r>
            <a:r>
              <a:rPr lang="en-US" sz="2100" dirty="0"/>
              <a:t> = 0; </a:t>
            </a:r>
            <a:r>
              <a:rPr lang="en-US" sz="2100" dirty="0" err="1"/>
              <a:t>i</a:t>
            </a:r>
            <a:r>
              <a:rPr lang="en-US" sz="2100" dirty="0"/>
              <a:t> &lt; 5; </a:t>
            </a:r>
            <a:r>
              <a:rPr lang="en-US" sz="2100" dirty="0" err="1"/>
              <a:t>i</a:t>
            </a:r>
            <a:r>
              <a:rPr lang="en-US" sz="2100" dirty="0"/>
              <a:t>++) {</a:t>
            </a:r>
          </a:p>
          <a:p>
            <a:pPr marL="0" indent="0">
              <a:buNone/>
            </a:pPr>
            <a:r>
              <a:rPr lang="en-US" sz="2100" dirty="0"/>
              <a:t>  console.log(</a:t>
            </a:r>
            <a:r>
              <a:rPr lang="en-US" sz="2100" dirty="0" err="1"/>
              <a:t>i</a:t>
            </a:r>
            <a:r>
              <a:rPr lang="en-US" sz="2100" dirty="0"/>
              <a:t>);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4000"/>
              <a:t>Functions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Functions are blocks of code designed to perform tasks.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function greet(name) {</a:t>
            </a:r>
          </a:p>
          <a:p>
            <a:pPr marL="0" indent="0">
              <a:buNone/>
            </a:pPr>
            <a:r>
              <a:rPr lang="en-US" sz="2100" dirty="0"/>
              <a:t>  return 'Hello ' + name;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4800"/>
              <a:t>Objects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Objects store keyed collections of various data and more complex entities.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let person = {name: 'John', age: 30};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en-IN" sz="5700"/>
              <a:t>Arrays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en-US" sz="2100" dirty="0"/>
              <a:t>Arrays are used to store multiple values in a single variable.</a:t>
            </a:r>
          </a:p>
          <a:p>
            <a:pPr marL="0" indent="0">
              <a:buNone/>
            </a:pPr>
            <a:r>
              <a:rPr lang="en-US" sz="2100" dirty="0"/>
              <a:t>Example:</a:t>
            </a:r>
          </a:p>
          <a:p>
            <a:pPr marL="0" indent="0">
              <a:buNone/>
            </a:pPr>
            <a:r>
              <a:rPr lang="en-US" sz="2100" dirty="0"/>
              <a:t>let fruits = ['Apple', 'Banana', 'Mango'];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421</Words>
  <Application>Microsoft Office PowerPoint</Application>
  <PresentationFormat>On-screen Show (4:3)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Introduction to JavaScript</vt:lpstr>
      <vt:lpstr>Variables in JavaScript</vt:lpstr>
      <vt:lpstr>Data Types</vt:lpstr>
      <vt:lpstr>Operators</vt:lpstr>
      <vt:lpstr>Conditional Statements</vt:lpstr>
      <vt:lpstr>Loops</vt:lpstr>
      <vt:lpstr>Functions</vt:lpstr>
      <vt:lpstr>Objects</vt:lpstr>
      <vt:lpstr>Arrays</vt:lpstr>
      <vt:lpstr>Events</vt:lpstr>
      <vt:lpstr>DOM Manipulation</vt:lpstr>
      <vt:lpstr>ES6 Features</vt:lpstr>
      <vt:lpstr>Promises</vt:lpstr>
      <vt:lpstr>Async/Await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HR Department</cp:lastModifiedBy>
  <cp:revision>2</cp:revision>
  <dcterms:created xsi:type="dcterms:W3CDTF">2013-01-27T09:14:16Z</dcterms:created>
  <dcterms:modified xsi:type="dcterms:W3CDTF">2025-04-24T13:28:22Z</dcterms:modified>
  <cp:category/>
</cp:coreProperties>
</file>