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44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008993"/>
            <a:ext cx="6923558" cy="3542045"/>
          </a:xfrm>
        </p:spPr>
        <p:txBody>
          <a:bodyPr anchor="b">
            <a:normAutofit/>
          </a:bodyPr>
          <a:lstStyle/>
          <a:p>
            <a:pPr algn="l"/>
            <a:r>
              <a:rPr lang="en-IN" sz="10000"/>
              <a:t>JavaScript -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t>An Introduction with Examples and Visuals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IN" sz="4000"/>
              <a:t>Re-declaring Variables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r>
              <a:rPr lang="en-US" sz="2100" dirty="0"/>
              <a:t>'var' allows re-declaration, 'let' and 'const' do not.</a:t>
            </a:r>
          </a:p>
          <a:p>
            <a:pPr marL="0" indent="0">
              <a:buNone/>
            </a:pPr>
            <a:r>
              <a:rPr lang="en-US" sz="2100" dirty="0"/>
              <a:t>Example:</a:t>
            </a:r>
          </a:p>
          <a:p>
            <a:pPr marL="0" indent="0">
              <a:buNone/>
            </a:pPr>
            <a:r>
              <a:rPr lang="en-US" sz="2100" dirty="0"/>
              <a:t>var x = 1;</a:t>
            </a:r>
          </a:p>
          <a:p>
            <a:pPr marL="0" indent="0">
              <a:buNone/>
            </a:pPr>
            <a:r>
              <a:rPr lang="en-US" sz="2100" dirty="0"/>
              <a:t>var x = 2;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IN" sz="4800"/>
              <a:t>Variable Scope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r>
              <a:rPr lang="en-US" sz="2100" dirty="0"/>
              <a:t>Determines where variables are accessible.</a:t>
            </a:r>
          </a:p>
          <a:p>
            <a:pPr marL="0" indent="0">
              <a:buNone/>
            </a:pPr>
            <a:r>
              <a:rPr lang="en-US" sz="2100" dirty="0"/>
              <a:t>Example:</a:t>
            </a:r>
          </a:p>
          <a:p>
            <a:pPr marL="0" indent="0">
              <a:buNone/>
            </a:pPr>
            <a:r>
              <a:rPr lang="en-US" sz="2100" dirty="0"/>
              <a:t>function test() { let a = 10; 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IN" sz="4000"/>
              <a:t>Global Variables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r>
              <a:rPr lang="en-US" sz="2100" dirty="0"/>
              <a:t>Accessible anywhere in your code.</a:t>
            </a:r>
          </a:p>
          <a:p>
            <a:pPr marL="0" indent="0">
              <a:buNone/>
            </a:pPr>
            <a:r>
              <a:rPr lang="en-US" sz="2100" dirty="0"/>
              <a:t>Example:</a:t>
            </a:r>
          </a:p>
          <a:p>
            <a:pPr marL="0" indent="0">
              <a:buNone/>
            </a:pPr>
            <a:r>
              <a:rPr lang="en-US" sz="2100" dirty="0"/>
              <a:t>var </a:t>
            </a:r>
            <a:r>
              <a:rPr lang="en-US" sz="2100" dirty="0" err="1"/>
              <a:t>globalVar</a:t>
            </a:r>
            <a:r>
              <a:rPr lang="en-US" sz="2100" dirty="0"/>
              <a:t> = "Hello";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IN" sz="5700"/>
              <a:t>Block Scope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r>
              <a:rPr lang="en-US" sz="2100" dirty="0"/>
              <a:t>Variables declared with let/const are limited to block scope.</a:t>
            </a:r>
          </a:p>
          <a:p>
            <a:pPr marL="0" indent="0">
              <a:buNone/>
            </a:pPr>
            <a:r>
              <a:rPr lang="en-US" sz="2100" dirty="0"/>
              <a:t>Example:</a:t>
            </a:r>
          </a:p>
          <a:p>
            <a:pPr marL="0" indent="0">
              <a:buNone/>
            </a:pPr>
            <a:r>
              <a:rPr lang="en-US" sz="2100" dirty="0"/>
              <a:t>if (true) { let x = 5; 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IN" sz="4800"/>
              <a:t>Hoisting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r>
              <a:rPr lang="en-US" sz="2100" dirty="0"/>
              <a:t>Variables declared with var are hoisted to the top.</a:t>
            </a:r>
          </a:p>
          <a:p>
            <a:pPr marL="0" indent="0">
              <a:buNone/>
            </a:pPr>
            <a:r>
              <a:rPr lang="en-US" sz="2100" dirty="0"/>
              <a:t>Example:</a:t>
            </a:r>
          </a:p>
          <a:p>
            <a:pPr marL="0" indent="0">
              <a:buNone/>
            </a:pPr>
            <a:r>
              <a:rPr lang="en-US" sz="2100" dirty="0"/>
              <a:t>console.log(a); var a = 5;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t>Best Practices</a:t>
            </a:r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r>
              <a:rPr lang="en-US" sz="2100" dirty="0"/>
              <a:t>Use let and const for modern JS. Avoid var.</a:t>
            </a:r>
          </a:p>
          <a:p>
            <a:pPr marL="0" indent="0">
              <a:buNone/>
            </a:pPr>
            <a:r>
              <a:rPr lang="en-US" sz="2100" dirty="0"/>
              <a:t>Example:</a:t>
            </a:r>
          </a:p>
          <a:p>
            <a:pPr marL="0" indent="0">
              <a:buNone/>
            </a:pPr>
            <a:r>
              <a:rPr lang="en-US" sz="2100" dirty="0"/>
              <a:t>const MAX = 100;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IN" sz="630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US" sz="2100"/>
              <a:t>JavaScript variables are key to storing and manipulating data.</a:t>
            </a:r>
          </a:p>
          <a:p>
            <a:r>
              <a:rPr lang="en-US" sz="2100"/>
              <a:t>Use let/const, and follow naming conventions.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IN" sz="3600"/>
              <a:t>What are Variables?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r>
              <a:rPr lang="en-US" sz="2100" dirty="0"/>
              <a:t>Variables are containers for storing data values in JavaScript.</a:t>
            </a:r>
          </a:p>
          <a:p>
            <a:pPr marL="0" indent="0">
              <a:buNone/>
            </a:pPr>
            <a:r>
              <a:rPr lang="en-US" sz="2100" dirty="0"/>
              <a:t>Example:</a:t>
            </a:r>
          </a:p>
          <a:p>
            <a:pPr marL="0" indent="0">
              <a:buNone/>
            </a:pPr>
            <a:r>
              <a:rPr lang="en-US" sz="2100" dirty="0"/>
              <a:t>var name = "Alice";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IN" sz="4000"/>
              <a:t>Declaring Variables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r>
              <a:rPr lang="en-US" sz="2100" dirty="0"/>
              <a:t>Variables can be declared using var, let, or const.</a:t>
            </a:r>
          </a:p>
          <a:p>
            <a:pPr marL="0" indent="0">
              <a:buNone/>
            </a:pPr>
            <a:r>
              <a:rPr lang="en-US" sz="2100" dirty="0"/>
              <a:t>Example:</a:t>
            </a:r>
          </a:p>
          <a:p>
            <a:pPr marL="0" indent="0">
              <a:buNone/>
            </a:pPr>
            <a:r>
              <a:rPr lang="en-US" sz="2100" dirty="0"/>
              <a:t>let age = 25;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IN" sz="5700"/>
              <a:t>Using 'var'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r>
              <a:rPr lang="en-US" sz="2100" dirty="0"/>
              <a:t>Declared globally or function scoped.</a:t>
            </a:r>
          </a:p>
          <a:p>
            <a:pPr marL="0" indent="0">
              <a:buNone/>
            </a:pPr>
            <a:r>
              <a:rPr lang="en-US" sz="2100" dirty="0"/>
              <a:t>Example:</a:t>
            </a:r>
          </a:p>
          <a:p>
            <a:pPr marL="0" indent="0">
              <a:buNone/>
            </a:pPr>
            <a:r>
              <a:rPr lang="en-US" sz="2100" dirty="0"/>
              <a:t>var x = 10;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IN" sz="5700"/>
              <a:t>Using 'let'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r>
              <a:rPr lang="en-US" sz="2100" dirty="0"/>
              <a:t>Block scoped and allows value reassignment.</a:t>
            </a:r>
          </a:p>
          <a:p>
            <a:pPr marL="0" indent="0">
              <a:buNone/>
            </a:pPr>
            <a:r>
              <a:rPr lang="en-US" sz="2100" dirty="0"/>
              <a:t>Example:</a:t>
            </a:r>
          </a:p>
          <a:p>
            <a:pPr marL="0" indent="0">
              <a:buNone/>
            </a:pPr>
            <a:r>
              <a:rPr lang="en-US" sz="2100" dirty="0"/>
              <a:t>let x = 10;</a:t>
            </a:r>
          </a:p>
          <a:p>
            <a:pPr marL="0" indent="0">
              <a:buNone/>
            </a:pPr>
            <a:r>
              <a:rPr lang="en-US" sz="2100" dirty="0"/>
              <a:t>x = 20;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IN" sz="5700"/>
              <a:t>Using 'const'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r>
              <a:rPr lang="en-US" sz="2100" dirty="0"/>
              <a:t>Block scoped and value cannot be reassigned.</a:t>
            </a:r>
          </a:p>
          <a:p>
            <a:pPr marL="0" indent="0">
              <a:buNone/>
            </a:pPr>
            <a:r>
              <a:rPr lang="en-US" sz="2100" dirty="0"/>
              <a:t>Example:</a:t>
            </a:r>
          </a:p>
          <a:p>
            <a:pPr marL="0" indent="0">
              <a:buNone/>
            </a:pPr>
            <a:r>
              <a:rPr lang="en-US" sz="2100" dirty="0"/>
              <a:t>const PI = 3.14;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IN" sz="4800"/>
              <a:t>Variable Naming Rules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r>
              <a:rPr lang="en-US" sz="2100" dirty="0"/>
              <a:t>Must begin with a letter, $, or _.</a:t>
            </a:r>
          </a:p>
          <a:p>
            <a:pPr marL="0" indent="0">
              <a:buNone/>
            </a:pPr>
            <a:r>
              <a:rPr lang="en-US" sz="2100" dirty="0"/>
              <a:t>Example:</a:t>
            </a:r>
          </a:p>
          <a:p>
            <a:pPr marL="0" indent="0">
              <a:buNone/>
            </a:pPr>
            <a:r>
              <a:rPr lang="en-US" sz="2100" dirty="0"/>
              <a:t>let _name = "John";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t>Dynamic Typing</a:t>
            </a:r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r>
              <a:rPr lang="en-US" sz="2100" dirty="0"/>
              <a:t>Variables can hold any data type and change types.</a:t>
            </a:r>
          </a:p>
          <a:p>
            <a:pPr marL="0" indent="0">
              <a:buNone/>
            </a:pPr>
            <a:r>
              <a:rPr lang="en-US" sz="2100" dirty="0"/>
              <a:t>Example:</a:t>
            </a:r>
          </a:p>
          <a:p>
            <a:pPr marL="0" indent="0">
              <a:buNone/>
            </a:pPr>
            <a:r>
              <a:rPr lang="en-US" sz="2100" dirty="0"/>
              <a:t>let x = 10;</a:t>
            </a:r>
          </a:p>
          <a:p>
            <a:pPr marL="0" indent="0">
              <a:buNone/>
            </a:pPr>
            <a:r>
              <a:rPr lang="en-US" sz="2100" dirty="0"/>
              <a:t>x = "ten";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IN" sz="3600"/>
              <a:t>Undefined Variables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r>
              <a:rPr lang="en-US" sz="2100" dirty="0"/>
              <a:t>Variables declared but not initialized are undefined.</a:t>
            </a:r>
          </a:p>
          <a:p>
            <a:pPr marL="0" indent="0">
              <a:buNone/>
            </a:pPr>
            <a:r>
              <a:rPr lang="en-US" sz="2100" dirty="0"/>
              <a:t>Example:</a:t>
            </a:r>
          </a:p>
          <a:p>
            <a:pPr marL="0" indent="0">
              <a:buNone/>
            </a:pPr>
            <a:r>
              <a:rPr lang="en-US" sz="2100" dirty="0"/>
              <a:t>let x;</a:t>
            </a:r>
          </a:p>
          <a:p>
            <a:pPr marL="0" indent="0">
              <a:buNone/>
            </a:pPr>
            <a:r>
              <a:rPr lang="en-US" sz="2100" dirty="0"/>
              <a:t>console.log(x); // undefined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330</Words>
  <Application>Microsoft Office PowerPoint</Application>
  <PresentationFormat>On-screen Show (4:3)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JavaScript - Variables</vt:lpstr>
      <vt:lpstr>What are Variables?</vt:lpstr>
      <vt:lpstr>Declaring Variables</vt:lpstr>
      <vt:lpstr>Using 'var'</vt:lpstr>
      <vt:lpstr>Using 'let'</vt:lpstr>
      <vt:lpstr>Using 'const'</vt:lpstr>
      <vt:lpstr>Variable Naming Rules</vt:lpstr>
      <vt:lpstr>Dynamic Typing</vt:lpstr>
      <vt:lpstr>Undefined Variables</vt:lpstr>
      <vt:lpstr>Re-declaring Variables</vt:lpstr>
      <vt:lpstr>Variable Scope</vt:lpstr>
      <vt:lpstr>Global Variables</vt:lpstr>
      <vt:lpstr>Block Scope</vt:lpstr>
      <vt:lpstr>Hoisting</vt:lpstr>
      <vt:lpstr>Best Practices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HR Department</cp:lastModifiedBy>
  <cp:revision>2</cp:revision>
  <dcterms:created xsi:type="dcterms:W3CDTF">2013-01-27T09:14:16Z</dcterms:created>
  <dcterms:modified xsi:type="dcterms:W3CDTF">2025-04-25T12:50:50Z</dcterms:modified>
  <cp:category/>
</cp:coreProperties>
</file>