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DOM stands for Document Object Model.</a:t>
            </a:r>
          </a:p>
          <a:p>
            <a:r>
              <a:t>It represents the page so that programs can change the document structure, style, and content.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querySelectorAll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let elems = document.querySelectorAll("div.note");</a:t>
            </a:r>
          </a:p>
          <a:p>
            <a:r>
              <a:t>elems.forEach(e =&gt; e.style.backgroundColor = "yellow");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Modifying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You can modify content using innerHTML, textContent, and innerText.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innerHTML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document.getElementById("demo").innerHTML = "&lt;b&gt;Bold Text&lt;/b&gt;";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Changing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setAttribute to change attributes.</a:t>
            </a:r>
          </a:p>
          <a:p>
            <a:r>
              <a:t>element.setAttribute('class', 'new-class');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 new elements using createElement and appendChild.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Adding a Paragraph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let p = document.createElement("p");</a:t>
            </a:r>
          </a:p>
          <a:p>
            <a:r>
              <a:t>p.innerText = "New paragraph";</a:t>
            </a:r>
          </a:p>
          <a:p>
            <a:r>
              <a:t>document.body.appendChild(p);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Removing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removeChild to remove elements.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Removing an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let item = document.getElementById("item");</a:t>
            </a:r>
          </a:p>
          <a:p>
            <a:r>
              <a:t>item.parentNode.removeChild(item);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You can attach events to elements using addEventListener.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Click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document.getElementById("btn").addEventListener("click", function() {</a:t>
            </a:r>
          </a:p>
          <a:p>
            <a:r>
              <a:t>  alert("Button clicked!");</a:t>
            </a:r>
          </a:p>
          <a:p>
            <a:r>
              <a:t>});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the DOM?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DOM is a programming interface for web documents.</a:t>
            </a:r>
          </a:p>
          <a:p>
            <a:r>
              <a:t>It represents the structure of a document as a tree of objects.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DOM manipulation is essential for creating interactive web pages.</a:t>
            </a:r>
          </a:p>
          <a:p>
            <a:r>
              <a:t>Practice using these methods to understand how to dynamically update content.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DOM Tree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Each HTML element is an object. The DOM represents the document as a tree of nodes.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Accessing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JavaScript can access HTML elements using:</a:t>
            </a:r>
          </a:p>
          <a:p>
            <a:r>
              <a:t>- getElementById</a:t>
            </a:r>
          </a:p>
          <a:p>
            <a:r>
              <a:t>- getElementsByClassName</a:t>
            </a:r>
          </a:p>
          <a:p>
            <a:r>
              <a:t>- getElementsByTagName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getElementById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document.getElementById("demo").innerHTML = "Hello World!";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getElementsByClassName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let items = document.getElementsByClassName("item");</a:t>
            </a:r>
          </a:p>
          <a:p>
            <a:r>
              <a:t>items[0].style.color = "red";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getElementsByTagName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let paras = document.getElementsByTagName("p");</a:t>
            </a:r>
          </a:p>
          <a:p>
            <a:r>
              <a:t>paras[0].innerHTML = "Updated paragraph";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querySelector and querySelectorAll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querySelector returns the first match, querySelectorAll returns all matches.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querySelector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document.querySelector(".my-class").style.fontSize = "20px";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