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e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E1BC-C61D-914C-591E-A241029C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559A-3A84-C048-649D-96ACA901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6A56C-F30C-5588-3783-96DC9E63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AEE06-36E3-7BE8-20CE-1DD37FD2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FE6E-26C1-97C0-1B5F-D8679CD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5581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6F33-C72B-00AE-4F5B-3F3D3CA3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566B6-9C42-99F5-CA23-33D6FB36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3259-C7F3-AD48-2DD3-A3554AF5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5CA68-969F-2241-1BAA-CF9B56B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B1018-33B5-47E6-E43A-EF5974CC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193208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CA502-C2D2-1415-DC74-6A3198D2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A4097-A44E-9B01-94B0-76BA5A86C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6F84-B1B4-14FE-3893-CAA2BD00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2BEE-D6CC-833F-3058-F81388C4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8917-B6F4-BCE7-6D1F-72A24498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06842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8342-7403-DBDB-598F-4D22A231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76006-AA40-B647-CE1C-F45C4512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3EE70-0A21-8922-4F19-F0C756DB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C85C-718D-F7D7-2657-089EB863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E9C32-967B-98F4-731C-40E5B1C7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84467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1DAF-0942-DB40-B2B8-93977462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63349-501E-B51C-81C4-0C1DB446A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36D2B-0C7B-42BE-7167-BD8DADBE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6C6C-80C1-AC86-0CEC-7A52AEEA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CE2-7E13-027A-75EF-FE543867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21685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2C56-117E-5F4E-4C4C-59899EDA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9D5A-F934-15BD-DD58-3E899334D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B96D3-047D-B8A4-5231-7D766FFB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31DFB-DC51-10E2-D071-A833A2B9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CE06-DFC0-3118-B1BE-87CE8D8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44453-28BD-CEE8-058E-944AD762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1477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6FEC-7289-EC62-3A6B-B8705C0A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6184D-8D21-9DD3-6157-B35DA0FC0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16C40-6388-520C-D637-372216BAF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6F398-91D9-787E-9C95-7FC7BC62D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63399-7DC3-82C7-E1E5-83AF105AE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5B063-0AF4-BEDF-9511-EB388FA7B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679B2-1A75-28A5-D0B5-D69EB58A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0B0346-3B94-6CB2-C91C-5102C5EE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16625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EB4F-715F-5D31-B31F-11785C2E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EEBEC-DC7B-80A9-0164-1CA02E13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AB55-C3D1-D698-F16A-77E304CD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8585-749F-D3CC-72B0-5B412625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7472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393C2-0BE0-23C2-BD72-A4DC1550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5678B-BB1A-0E7B-C18E-CB1B1C8C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6613-4280-FE2B-9547-9D46EFC2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34886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C07-EE58-CB26-5E36-1744B12A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6AAB-81D6-960D-1CF7-B9B9592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FAAD5-2CEF-968F-7DF7-1E3B5976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8DF0-DBB2-769F-5C8C-AD691155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B6CEF-7473-4839-4C65-3BEA57D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3F4B-998A-4EBB-B528-FEAC51DE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988620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9491-615C-7CBA-EC6B-673AE6A0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98C8A-B63C-D273-CF56-DD33423D7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e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B2415-C6B0-0FF5-2FAA-7569F291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C4CA5-BFD9-85E5-F8BD-FF6B1112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628C4-1A2F-718F-72A7-6FB52102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e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610C-5AD9-BD5D-F433-63C87648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202886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154A5-C9C5-88BD-91E8-ED652D30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e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9E92-AF1A-E6B2-9DA2-632B40D17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e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E88F-A3B6-C53B-502B-B036BEF4A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4CC1-7D6A-422C-8DB9-917053D67FD1}" type="datetimeFigureOut">
              <a:rPr lang="te-IN" smtClean="0"/>
              <a:t>02-08-2025</a:t>
            </a:fld>
            <a:endParaRPr lang="te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055E-17D3-D184-5801-BDDABA2D8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e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114A-32C7-3BE5-6105-D31614539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3DB4A-058E-4F4E-A2B6-AD3515A800C5}" type="slidenum">
              <a:rPr lang="te-IN" smtClean="0"/>
              <a:t>‹#›</a:t>
            </a:fld>
            <a:endParaRPr lang="te-IN"/>
          </a:p>
        </p:txBody>
      </p:sp>
    </p:spTree>
    <p:extLst>
      <p:ext uri="{BB962C8B-B14F-4D97-AF65-F5344CB8AC3E}">
        <p14:creationId xmlns:p14="http://schemas.microsoft.com/office/powerpoint/2010/main" val="40121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e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D6F7B-5780-742F-CF8F-C8145A5E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2615391"/>
            <a:ext cx="8256762" cy="26082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ADC0B-9536-621A-AD94-EF380B4F4DD4}"/>
              </a:ext>
            </a:extLst>
          </p:cNvPr>
          <p:cNvCxnSpPr/>
          <p:nvPr/>
        </p:nvCxnSpPr>
        <p:spPr>
          <a:xfrm flipH="1" flipV="1">
            <a:off x="5821680" y="2176272"/>
            <a:ext cx="109728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E351FA-E25D-47D3-A622-9FAAE23F9190}"/>
              </a:ext>
            </a:extLst>
          </p:cNvPr>
          <p:cNvCxnSpPr/>
          <p:nvPr/>
        </p:nvCxnSpPr>
        <p:spPr>
          <a:xfrm flipH="1" flipV="1">
            <a:off x="5193792" y="2176272"/>
            <a:ext cx="109728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17C200-B103-F5E8-2210-5DA516DE2EC9}"/>
              </a:ext>
            </a:extLst>
          </p:cNvPr>
          <p:cNvCxnSpPr/>
          <p:nvPr/>
        </p:nvCxnSpPr>
        <p:spPr>
          <a:xfrm flipH="1" flipV="1">
            <a:off x="4157472" y="2176272"/>
            <a:ext cx="103632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A1B99C-29AA-26D2-542C-428CB26228DD}"/>
              </a:ext>
            </a:extLst>
          </p:cNvPr>
          <p:cNvCxnSpPr/>
          <p:nvPr/>
        </p:nvCxnSpPr>
        <p:spPr>
          <a:xfrm flipV="1">
            <a:off x="10631424" y="2176272"/>
            <a:ext cx="0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E1AC73-276D-0C3F-03E0-F97BE09BE7AC}"/>
              </a:ext>
            </a:extLst>
          </p:cNvPr>
          <p:cNvCxnSpPr/>
          <p:nvPr/>
        </p:nvCxnSpPr>
        <p:spPr>
          <a:xfrm flipH="1" flipV="1">
            <a:off x="11283696" y="2176272"/>
            <a:ext cx="60960" cy="58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1EF72C6-2ADE-FCFF-E042-9EE82FE91B36}"/>
              </a:ext>
            </a:extLst>
          </p:cNvPr>
          <p:cNvSpPr/>
          <p:nvPr/>
        </p:nvSpPr>
        <p:spPr>
          <a:xfrm>
            <a:off x="3965448" y="1786025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te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2731A8-EEC9-D03C-F2DE-5978165084B1}"/>
              </a:ext>
            </a:extLst>
          </p:cNvPr>
          <p:cNvSpPr/>
          <p:nvPr/>
        </p:nvSpPr>
        <p:spPr>
          <a:xfrm>
            <a:off x="4919472" y="1804313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te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462837E-FA5A-40C3-B014-59253798BFA8}"/>
              </a:ext>
            </a:extLst>
          </p:cNvPr>
          <p:cNvSpPr/>
          <p:nvPr/>
        </p:nvSpPr>
        <p:spPr>
          <a:xfrm>
            <a:off x="5547360" y="1798114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te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57C1EC-83BB-A862-A5E7-FC97CC90C1F8}"/>
              </a:ext>
            </a:extLst>
          </p:cNvPr>
          <p:cNvSpPr/>
          <p:nvPr/>
        </p:nvSpPr>
        <p:spPr>
          <a:xfrm>
            <a:off x="10439400" y="1740047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te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2117AA-E265-2CE4-32D0-A7C4741FCA45}"/>
              </a:ext>
            </a:extLst>
          </p:cNvPr>
          <p:cNvSpPr/>
          <p:nvPr/>
        </p:nvSpPr>
        <p:spPr>
          <a:xfrm>
            <a:off x="11067288" y="1770733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te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7E24C2-59AA-8C56-F2B6-A4B148A4B7ED}"/>
              </a:ext>
            </a:extLst>
          </p:cNvPr>
          <p:cNvCxnSpPr>
            <a:cxnSpLocks/>
            <a:endCxn id="33" idx="6"/>
          </p:cNvCxnSpPr>
          <p:nvPr/>
        </p:nvCxnSpPr>
        <p:spPr>
          <a:xfrm flipH="1" flipV="1">
            <a:off x="3090672" y="2832057"/>
            <a:ext cx="932688" cy="1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0859DA-6DE9-1D53-E028-79E209238BE8}"/>
              </a:ext>
            </a:extLst>
          </p:cNvPr>
          <p:cNvCxnSpPr/>
          <p:nvPr/>
        </p:nvCxnSpPr>
        <p:spPr>
          <a:xfrm flipH="1">
            <a:off x="3090672" y="3803904"/>
            <a:ext cx="1011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8020F9F-ED63-024A-8EF2-90DD937E15E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7733047" y="4974336"/>
            <a:ext cx="197849" cy="34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0DA5F3-558F-7FC1-F9D0-C2E1DC9CFC86}"/>
              </a:ext>
            </a:extLst>
          </p:cNvPr>
          <p:cNvCxnSpPr>
            <a:cxnSpLocks/>
          </p:cNvCxnSpPr>
          <p:nvPr/>
        </p:nvCxnSpPr>
        <p:spPr>
          <a:xfrm>
            <a:off x="9070848" y="4888591"/>
            <a:ext cx="15240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431AA5-5A56-AFD5-1CD3-C38B2F470191}"/>
              </a:ext>
            </a:extLst>
          </p:cNvPr>
          <p:cNvCxnSpPr/>
          <p:nvPr/>
        </p:nvCxnSpPr>
        <p:spPr>
          <a:xfrm>
            <a:off x="10222992" y="4974336"/>
            <a:ext cx="0" cy="4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F185729-B115-C6EB-ED11-3A3B29193F0E}"/>
              </a:ext>
            </a:extLst>
          </p:cNvPr>
          <p:cNvSpPr/>
          <p:nvPr/>
        </p:nvSpPr>
        <p:spPr>
          <a:xfrm>
            <a:off x="2706624" y="2661369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te-IN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7A2C87-B8C2-C34E-5D14-A28C85ABC180}"/>
              </a:ext>
            </a:extLst>
          </p:cNvPr>
          <p:cNvSpPr/>
          <p:nvPr/>
        </p:nvSpPr>
        <p:spPr>
          <a:xfrm>
            <a:off x="2706624" y="3648662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te-IN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EE65DC-57B5-5024-3501-D372C82BB7DF}"/>
              </a:ext>
            </a:extLst>
          </p:cNvPr>
          <p:cNvSpPr/>
          <p:nvPr/>
        </p:nvSpPr>
        <p:spPr>
          <a:xfrm>
            <a:off x="7541023" y="5321407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te-IN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F8C28A-2FB7-9B0C-25E7-926210FB5AF2}"/>
              </a:ext>
            </a:extLst>
          </p:cNvPr>
          <p:cNvSpPr/>
          <p:nvPr/>
        </p:nvSpPr>
        <p:spPr>
          <a:xfrm>
            <a:off x="9162288" y="5321407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te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42554CE-CF87-D12B-BA7A-2A705EB4967D}"/>
              </a:ext>
            </a:extLst>
          </p:cNvPr>
          <p:cNvSpPr/>
          <p:nvPr/>
        </p:nvSpPr>
        <p:spPr>
          <a:xfrm>
            <a:off x="10262616" y="5321407"/>
            <a:ext cx="384048" cy="3413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te-IN" dirty="0"/>
          </a:p>
        </p:txBody>
      </p:sp>
    </p:spTree>
    <p:extLst>
      <p:ext uri="{BB962C8B-B14F-4D97-AF65-F5344CB8AC3E}">
        <p14:creationId xmlns:p14="http://schemas.microsoft.com/office/powerpoint/2010/main" val="9325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Yarlagadda</dc:creator>
  <cp:lastModifiedBy>Rajesh Yarlagadda</cp:lastModifiedBy>
  <cp:revision>1</cp:revision>
  <dcterms:created xsi:type="dcterms:W3CDTF">2025-08-02T19:54:53Z</dcterms:created>
  <dcterms:modified xsi:type="dcterms:W3CDTF">2025-08-02T19:55:22Z</dcterms:modified>
</cp:coreProperties>
</file>