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</dgm:pt>
    <dgm:pt modelId="{F7C937A7-7D0B-4ACC-AB2C-64B32B802491}" type="pres">
      <dgm:prSet presAssocID="{CB3BF1F6-7D1A-4620-9F44-FEB76EB7F90C}" presName="spaceBetweenRectangles" presStyleCnt="0"/>
      <dgm:spPr/>
    </dgm:pt>
    <dgm:pt modelId="{AE6FEF46-FD16-413B-B26A-972C3AA964E1}" type="pres">
      <dgm:prSet presAssocID="{FE15E297-CB3C-4835-BCA8-2B7F5A7C5356}" presName="parentLin" presStyleCnt="0"/>
      <dgm:spPr/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</dgm:pt>
    <dgm:pt modelId="{97E0A009-825C-4B51-A8B8-380E621E250D}" type="pres">
      <dgm:prSet presAssocID="{0E461A85-F0C9-4248-B27F-514E12C45606}" presName="spaceBetweenRectangles" presStyleCnt="0"/>
      <dgm:spPr/>
    </dgm:pt>
    <dgm:pt modelId="{69C49CE9-7170-415F-ADED-E9DF3E2FB188}" type="pres">
      <dgm:prSet presAssocID="{48912A0A-A94E-4044-B10B-FBB450A69596}" presName="parentLin" presStyleCnt="0"/>
      <dgm:spPr/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1686D-E183-48DE-8A4A-14F5B37BC850}">
      <dsp:nvSpPr>
        <dsp:cNvPr id="0" name=""/>
        <dsp:cNvSpPr/>
      </dsp:nvSpPr>
      <dsp:spPr>
        <a:xfrm>
          <a:off x="-4318386" y="-662456"/>
          <a:ext cx="5145007" cy="5145007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3FB11-B602-4311-B740-7C5C89BE82BB}">
      <dsp:nvSpPr>
        <dsp:cNvPr id="0" name=""/>
        <dsp:cNvSpPr/>
      </dsp:nvSpPr>
      <dsp:spPr>
        <a:xfrm>
          <a:off x="531612" y="382009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simple HTML form for student registration.</a:t>
          </a:r>
          <a:endParaRPr lang="en-IN" sz="3000" kern="1200" dirty="0"/>
        </a:p>
      </dsp:txBody>
      <dsp:txXfrm>
        <a:off x="531612" y="382009"/>
        <a:ext cx="10237453" cy="764019"/>
      </dsp:txXfrm>
    </dsp:sp>
    <dsp:sp modelId="{F8C743E3-A7D3-46D2-9532-834E7FEBCD1C}">
      <dsp:nvSpPr>
        <dsp:cNvPr id="0" name=""/>
        <dsp:cNvSpPr/>
      </dsp:nvSpPr>
      <dsp:spPr>
        <a:xfrm>
          <a:off x="54100" y="286507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6A67-EB4E-43DF-A1A0-9A93F0B08460}">
      <dsp:nvSpPr>
        <dsp:cNvPr id="0" name=""/>
        <dsp:cNvSpPr/>
      </dsp:nvSpPr>
      <dsp:spPr>
        <a:xfrm>
          <a:off x="809333" y="1528037"/>
          <a:ext cx="9959732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Login page is made for student.</a:t>
          </a:r>
          <a:endParaRPr lang="en-IN" sz="3000" kern="1200" dirty="0"/>
        </a:p>
      </dsp:txBody>
      <dsp:txXfrm>
        <a:off x="809333" y="1528037"/>
        <a:ext cx="9959732" cy="764019"/>
      </dsp:txXfrm>
    </dsp:sp>
    <dsp:sp modelId="{CC8BE174-5B2B-4814-BF2B-3DBAC86220DF}">
      <dsp:nvSpPr>
        <dsp:cNvPr id="0" name=""/>
        <dsp:cNvSpPr/>
      </dsp:nvSpPr>
      <dsp:spPr>
        <a:xfrm>
          <a:off x="331821" y="1432535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1F83E-6099-47D4-8853-7559669D5F74}">
      <dsp:nvSpPr>
        <dsp:cNvPr id="0" name=""/>
        <dsp:cNvSpPr/>
      </dsp:nvSpPr>
      <dsp:spPr>
        <a:xfrm>
          <a:off x="531612" y="2674066"/>
          <a:ext cx="10237453" cy="764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4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a little CSS.</a:t>
          </a:r>
          <a:endParaRPr lang="en-IN" sz="3000" kern="1200" dirty="0"/>
        </a:p>
      </dsp:txBody>
      <dsp:txXfrm>
        <a:off x="531612" y="2674066"/>
        <a:ext cx="10237453" cy="764019"/>
      </dsp:txXfrm>
    </dsp:sp>
    <dsp:sp modelId="{ED98B196-ECBE-415B-9832-D1218626DC16}">
      <dsp:nvSpPr>
        <dsp:cNvPr id="0" name=""/>
        <dsp:cNvSpPr/>
      </dsp:nvSpPr>
      <dsp:spPr>
        <a:xfrm>
          <a:off x="54100" y="2578564"/>
          <a:ext cx="955023" cy="955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Separate the view for student and administrator.</a:t>
          </a:r>
          <a:endParaRPr lang="en-IN" sz="3000" kern="120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Complete the CSS part for all the four pages.</a:t>
          </a:r>
          <a:endParaRPr lang="en-IN" sz="30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 login and registration form for admin.</a:t>
          </a:r>
          <a:endParaRPr lang="en-IN" sz="3000" kern="1200" dirty="0"/>
        </a:p>
      </dsp:txBody>
      <dsp:txXfrm>
        <a:off x="7739526" y="738111"/>
        <a:ext cx="2547901" cy="25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488739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Next week PLAN </a:t>
            </a:r>
            <a:r>
              <a:rPr lang="en-IN" dirty="0" smtClean="0">
                <a:latin typeface="Century Schoolbook" panose="02040604050505020304" pitchFamily="18" charset="0"/>
              </a:rPr>
              <a:t>(01/02/2017</a:t>
            </a:r>
            <a:r>
              <a:rPr lang="en-IN" dirty="0">
                <a:latin typeface="Century Schoolbook" panose="02040604050505020304" pitchFamily="18" charset="0"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Home page(Student information portal)</a:t>
            </a:r>
          </a:p>
          <a:p>
            <a:r>
              <a:rPr lang="en-IN" dirty="0" smtClean="0"/>
              <a:t>Information regarding home page.</a:t>
            </a:r>
          </a:p>
          <a:p>
            <a:r>
              <a:rPr lang="en-IN" dirty="0" err="1"/>
              <a:t>c</a:t>
            </a:r>
            <a:r>
              <a:rPr lang="en-IN" dirty="0" err="1" smtClean="0"/>
              <a:t>ss</a:t>
            </a:r>
            <a:endParaRPr lang="en-IN" dirty="0" smtClean="0"/>
          </a:p>
          <a:p>
            <a:r>
              <a:rPr lang="en-IN" dirty="0" smtClean="0"/>
              <a:t>Link all the four pages to home page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66506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175</TotalTime>
  <Words>206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(01/02/2017)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30</cp:revision>
  <dcterms:created xsi:type="dcterms:W3CDTF">2017-01-18T14:00:01Z</dcterms:created>
  <dcterms:modified xsi:type="dcterms:W3CDTF">2017-01-26T14:19:23Z</dcterms:modified>
</cp:coreProperties>
</file>