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image" Target="../media/image1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4CFF3C-2FE3-4102-B515-0AC75CA52D9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B73A8E7-D898-4B37-B8F1-D77606CCE8B4}">
      <dgm:prSet custT="1"/>
      <dgm:spPr/>
      <dgm:t>
        <a:bodyPr/>
        <a:lstStyle/>
        <a:p>
          <a:pPr rtl="0"/>
          <a:r>
            <a:rPr lang="en-US" sz="4800" dirty="0" smtClean="0">
              <a:latin typeface="Garamond" panose="02020404030301010803" pitchFamily="18" charset="0"/>
            </a:rPr>
            <a:t>Convince Mr. Rajesh to invest his funds</a:t>
          </a:r>
          <a:endParaRPr lang="en-GB" sz="4800" dirty="0">
            <a:latin typeface="Garamond" panose="02020404030301010803" pitchFamily="18" charset="0"/>
          </a:endParaRPr>
        </a:p>
      </dgm:t>
    </dgm:pt>
    <dgm:pt modelId="{99781BC2-3FDA-4F63-A113-8E3C2A08C543}" type="parTrans" cxnId="{0C88C131-444C-479B-B344-35E1DA5C6AE9}">
      <dgm:prSet/>
      <dgm:spPr/>
      <dgm:t>
        <a:bodyPr/>
        <a:lstStyle/>
        <a:p>
          <a:endParaRPr lang="en-GB"/>
        </a:p>
      </dgm:t>
    </dgm:pt>
    <dgm:pt modelId="{E8B8A680-45E4-4F08-9C93-1BF20909E8C3}" type="sibTrans" cxnId="{0C88C131-444C-479B-B344-35E1DA5C6AE9}">
      <dgm:prSet/>
      <dgm:spPr/>
      <dgm:t>
        <a:bodyPr/>
        <a:lstStyle/>
        <a:p>
          <a:endParaRPr lang="en-GB"/>
        </a:p>
      </dgm:t>
    </dgm:pt>
    <dgm:pt modelId="{359F8DD5-0966-49E2-BAD5-6FD908CB85CE}" type="pres">
      <dgm:prSet presAssocID="{9E4CFF3C-2FE3-4102-B515-0AC75CA52D9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3316378-0D40-4357-A38B-51553BDA6E32}" type="pres">
      <dgm:prSet presAssocID="{9E4CFF3C-2FE3-4102-B515-0AC75CA52D95}" presName="arrow" presStyleLbl="bgShp" presStyleIdx="0" presStyleCnt="1"/>
      <dgm:spPr/>
    </dgm:pt>
    <dgm:pt modelId="{7FF1190A-C02B-4F8C-BC94-1D175ABB8868}" type="pres">
      <dgm:prSet presAssocID="{9E4CFF3C-2FE3-4102-B515-0AC75CA52D95}" presName="linearProcess" presStyleCnt="0"/>
      <dgm:spPr/>
    </dgm:pt>
    <dgm:pt modelId="{A761E515-6CC4-4DCF-9501-62A7E7C5677D}" type="pres">
      <dgm:prSet presAssocID="{8B73A8E7-D898-4B37-B8F1-D77606CCE8B4}" presName="text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02971C1-1429-4AC5-8ED0-DEC15F96886C}" type="presOf" srcId="{8B73A8E7-D898-4B37-B8F1-D77606CCE8B4}" destId="{A761E515-6CC4-4DCF-9501-62A7E7C5677D}" srcOrd="0" destOrd="0" presId="urn:microsoft.com/office/officeart/2005/8/layout/hProcess9"/>
    <dgm:cxn modelId="{96DBC460-87EE-41F0-A0EF-3163459D4177}" type="presOf" srcId="{9E4CFF3C-2FE3-4102-B515-0AC75CA52D95}" destId="{359F8DD5-0966-49E2-BAD5-6FD908CB85CE}" srcOrd="0" destOrd="0" presId="urn:microsoft.com/office/officeart/2005/8/layout/hProcess9"/>
    <dgm:cxn modelId="{0C88C131-444C-479B-B344-35E1DA5C6AE9}" srcId="{9E4CFF3C-2FE3-4102-B515-0AC75CA52D95}" destId="{8B73A8E7-D898-4B37-B8F1-D77606CCE8B4}" srcOrd="0" destOrd="0" parTransId="{99781BC2-3FDA-4F63-A113-8E3C2A08C543}" sibTransId="{E8B8A680-45E4-4F08-9C93-1BF20909E8C3}"/>
    <dgm:cxn modelId="{83F43CBC-AB3A-4925-AC05-3056C64029FA}" type="presParOf" srcId="{359F8DD5-0966-49E2-BAD5-6FD908CB85CE}" destId="{F3316378-0D40-4357-A38B-51553BDA6E32}" srcOrd="0" destOrd="0" presId="urn:microsoft.com/office/officeart/2005/8/layout/hProcess9"/>
    <dgm:cxn modelId="{ECFFBF8A-450C-4203-BF3F-85AFF0B0B202}" type="presParOf" srcId="{359F8DD5-0966-49E2-BAD5-6FD908CB85CE}" destId="{7FF1190A-C02B-4F8C-BC94-1D175ABB8868}" srcOrd="1" destOrd="0" presId="urn:microsoft.com/office/officeart/2005/8/layout/hProcess9"/>
    <dgm:cxn modelId="{C91B1BF5-555A-4FAF-BADC-CBBE58D69060}" type="presParOf" srcId="{7FF1190A-C02B-4F8C-BC94-1D175ABB8868}" destId="{A761E515-6CC4-4DCF-9501-62A7E7C5677D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3A5B7D-D507-4F4D-A562-BFEA5E921B5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238A554-E45C-4C9A-98DB-3105B4E858A9}">
      <dgm:prSet custT="1"/>
      <dgm:spPr/>
      <dgm:t>
        <a:bodyPr/>
        <a:lstStyle/>
        <a:p>
          <a:pPr rtl="0"/>
          <a:r>
            <a:rPr lang="en-US" sz="2800" dirty="0" smtClean="0">
              <a:latin typeface="Garamond" panose="02020404030301010803" pitchFamily="18" charset="0"/>
            </a:rPr>
            <a:t>Name </a:t>
          </a:r>
          <a:endParaRPr lang="en-GB" sz="2800" dirty="0">
            <a:latin typeface="Garamond" panose="02020404030301010803" pitchFamily="18" charset="0"/>
          </a:endParaRPr>
        </a:p>
      </dgm:t>
    </dgm:pt>
    <dgm:pt modelId="{8C583F34-B126-4BD6-9C5B-0120264E5030}" type="parTrans" cxnId="{211E60E0-3265-4ECC-9FE6-81C87BB90297}">
      <dgm:prSet/>
      <dgm:spPr/>
      <dgm:t>
        <a:bodyPr/>
        <a:lstStyle/>
        <a:p>
          <a:endParaRPr lang="en-GB"/>
        </a:p>
      </dgm:t>
    </dgm:pt>
    <dgm:pt modelId="{5FA9A33E-76E0-405D-9EC8-A972AF7B352A}" type="sibTrans" cxnId="{211E60E0-3265-4ECC-9FE6-81C87BB90297}">
      <dgm:prSet/>
      <dgm:spPr/>
      <dgm:t>
        <a:bodyPr/>
        <a:lstStyle/>
        <a:p>
          <a:endParaRPr lang="en-GB"/>
        </a:p>
      </dgm:t>
    </dgm:pt>
    <dgm:pt modelId="{7AFB7FAC-9059-4734-9C7E-C1B388B777FE}">
      <dgm:prSet/>
      <dgm:spPr/>
      <dgm:t>
        <a:bodyPr/>
        <a:lstStyle/>
        <a:p>
          <a:pPr rtl="0"/>
          <a:r>
            <a:rPr lang="en-US" b="1" dirty="0" smtClean="0">
              <a:latin typeface="Garamond" panose="02020404030301010803" pitchFamily="18" charset="0"/>
            </a:rPr>
            <a:t>Value Opportunities Fund</a:t>
          </a:r>
          <a:endParaRPr lang="en-GB" b="1" dirty="0">
            <a:latin typeface="Garamond" panose="02020404030301010803" pitchFamily="18" charset="0"/>
          </a:endParaRPr>
        </a:p>
      </dgm:t>
    </dgm:pt>
    <dgm:pt modelId="{7F400A1F-3935-4983-A529-DD56AD68998C}" type="parTrans" cxnId="{571DBAB3-0037-4808-8C6D-D53AA145877E}">
      <dgm:prSet/>
      <dgm:spPr/>
      <dgm:t>
        <a:bodyPr/>
        <a:lstStyle/>
        <a:p>
          <a:endParaRPr lang="en-GB">
            <a:latin typeface="Garamond" panose="02020404030301010803" pitchFamily="18" charset="0"/>
          </a:endParaRPr>
        </a:p>
      </dgm:t>
    </dgm:pt>
    <dgm:pt modelId="{5D24F092-3E1B-46CB-8623-886A9A0E7071}" type="sibTrans" cxnId="{571DBAB3-0037-4808-8C6D-D53AA145877E}">
      <dgm:prSet/>
      <dgm:spPr/>
      <dgm:t>
        <a:bodyPr/>
        <a:lstStyle/>
        <a:p>
          <a:endParaRPr lang="en-GB"/>
        </a:p>
      </dgm:t>
    </dgm:pt>
    <dgm:pt modelId="{DB1143AE-F3E1-42E6-8067-B12ED3D7B4EE}">
      <dgm:prSet custT="1"/>
      <dgm:spPr/>
      <dgm:t>
        <a:bodyPr/>
        <a:lstStyle/>
        <a:p>
          <a:pPr rtl="0"/>
          <a:r>
            <a:rPr lang="en-US" sz="2800" dirty="0" smtClean="0">
              <a:latin typeface="Garamond" panose="02020404030301010803" pitchFamily="18" charset="0"/>
            </a:rPr>
            <a:t>Fund</a:t>
          </a:r>
          <a:r>
            <a:rPr lang="en-US" sz="3600" dirty="0" smtClean="0">
              <a:latin typeface="Garamond" panose="02020404030301010803" pitchFamily="18" charset="0"/>
            </a:rPr>
            <a:t> </a:t>
          </a:r>
          <a:r>
            <a:rPr lang="en-US" sz="2800" dirty="0" smtClean="0">
              <a:latin typeface="Garamond" panose="02020404030301010803" pitchFamily="18" charset="0"/>
            </a:rPr>
            <a:t>managers</a:t>
          </a:r>
          <a:endParaRPr lang="en-GB" sz="3600" dirty="0">
            <a:latin typeface="Garamond" panose="02020404030301010803" pitchFamily="18" charset="0"/>
          </a:endParaRPr>
        </a:p>
      </dgm:t>
    </dgm:pt>
    <dgm:pt modelId="{C99F8D04-1318-4B27-9A5C-0B51A824AC6D}" type="parTrans" cxnId="{39F26F9E-2A0E-4FD4-BE66-287AD47B5935}">
      <dgm:prSet/>
      <dgm:spPr/>
      <dgm:t>
        <a:bodyPr/>
        <a:lstStyle/>
        <a:p>
          <a:endParaRPr lang="en-GB"/>
        </a:p>
      </dgm:t>
    </dgm:pt>
    <dgm:pt modelId="{6413C14A-4624-4D11-9E3F-48EE2C7062E4}" type="sibTrans" cxnId="{39F26F9E-2A0E-4FD4-BE66-287AD47B5935}">
      <dgm:prSet/>
      <dgm:spPr/>
      <dgm:t>
        <a:bodyPr/>
        <a:lstStyle/>
        <a:p>
          <a:endParaRPr lang="en-GB"/>
        </a:p>
      </dgm:t>
    </dgm:pt>
    <dgm:pt modelId="{6A539E3D-00D2-4F0A-8E03-8506249609C7}">
      <dgm:prSet/>
      <dgm:spPr/>
      <dgm:t>
        <a:bodyPr/>
        <a:lstStyle/>
        <a:p>
          <a:pPr rtl="0"/>
          <a:r>
            <a:rPr lang="en-US" dirty="0" err="1" smtClean="0">
              <a:latin typeface="Garamond" panose="02020404030301010803" pitchFamily="18" charset="0"/>
            </a:rPr>
            <a:t>Aayushi</a:t>
          </a:r>
          <a:r>
            <a:rPr lang="en-US" dirty="0" smtClean="0">
              <a:latin typeface="Garamond" panose="02020404030301010803" pitchFamily="18" charset="0"/>
            </a:rPr>
            <a:t> Chandhok-428</a:t>
          </a:r>
          <a:endParaRPr lang="en-GB" dirty="0">
            <a:latin typeface="Garamond" panose="02020404030301010803" pitchFamily="18" charset="0"/>
          </a:endParaRPr>
        </a:p>
      </dgm:t>
    </dgm:pt>
    <dgm:pt modelId="{D4D6E0A1-BC06-447C-85B6-4B847F20B51E}" type="parTrans" cxnId="{A8509FB6-0FA1-4294-9C2B-351315BB0F81}">
      <dgm:prSet/>
      <dgm:spPr/>
      <dgm:t>
        <a:bodyPr/>
        <a:lstStyle/>
        <a:p>
          <a:endParaRPr lang="en-GB">
            <a:latin typeface="Garamond" panose="02020404030301010803" pitchFamily="18" charset="0"/>
          </a:endParaRPr>
        </a:p>
      </dgm:t>
    </dgm:pt>
    <dgm:pt modelId="{84459EA3-1272-4337-86D4-C47B57FBF6C8}" type="sibTrans" cxnId="{A8509FB6-0FA1-4294-9C2B-351315BB0F81}">
      <dgm:prSet/>
      <dgm:spPr/>
      <dgm:t>
        <a:bodyPr/>
        <a:lstStyle/>
        <a:p>
          <a:endParaRPr lang="en-GB"/>
        </a:p>
      </dgm:t>
    </dgm:pt>
    <dgm:pt modelId="{02D9ABCC-1264-461C-AC0C-22528439650A}">
      <dgm:prSet/>
      <dgm:spPr/>
      <dgm:t>
        <a:bodyPr/>
        <a:lstStyle/>
        <a:p>
          <a:pPr rtl="0"/>
          <a:r>
            <a:rPr lang="en-US" smtClean="0">
              <a:latin typeface="Garamond" panose="02020404030301010803" pitchFamily="18" charset="0"/>
            </a:rPr>
            <a:t>Mihthar Mohamad Ali-072</a:t>
          </a:r>
          <a:endParaRPr lang="en-GB">
            <a:latin typeface="Garamond" panose="02020404030301010803" pitchFamily="18" charset="0"/>
          </a:endParaRPr>
        </a:p>
      </dgm:t>
    </dgm:pt>
    <dgm:pt modelId="{137F9B53-58F9-409C-9293-9CDB3011C6A3}" type="parTrans" cxnId="{ABCFE39F-D604-467B-AABE-2E6642315D29}">
      <dgm:prSet/>
      <dgm:spPr/>
      <dgm:t>
        <a:bodyPr/>
        <a:lstStyle/>
        <a:p>
          <a:endParaRPr lang="en-GB">
            <a:latin typeface="Garamond" panose="02020404030301010803" pitchFamily="18" charset="0"/>
          </a:endParaRPr>
        </a:p>
      </dgm:t>
    </dgm:pt>
    <dgm:pt modelId="{5F259F99-153E-47F9-A47B-22B139E4B386}" type="sibTrans" cxnId="{ABCFE39F-D604-467B-AABE-2E6642315D29}">
      <dgm:prSet/>
      <dgm:spPr/>
      <dgm:t>
        <a:bodyPr/>
        <a:lstStyle/>
        <a:p>
          <a:endParaRPr lang="en-GB"/>
        </a:p>
      </dgm:t>
    </dgm:pt>
    <dgm:pt modelId="{2DE35749-4AB3-4E67-8F09-9C84A68B3808}">
      <dgm:prSet custT="1"/>
      <dgm:spPr/>
      <dgm:t>
        <a:bodyPr/>
        <a:lstStyle/>
        <a:p>
          <a:pPr rtl="0"/>
          <a:r>
            <a:rPr lang="en-US" sz="3200" dirty="0" smtClean="0">
              <a:latin typeface="Garamond" panose="02020404030301010803" pitchFamily="18" charset="0"/>
            </a:rPr>
            <a:t>Investor</a:t>
          </a:r>
          <a:r>
            <a:rPr lang="en-US" sz="3600" dirty="0" smtClean="0">
              <a:latin typeface="Garamond" panose="02020404030301010803" pitchFamily="18" charset="0"/>
            </a:rPr>
            <a:t> </a:t>
          </a:r>
          <a:endParaRPr lang="en-GB" sz="3600" dirty="0">
            <a:latin typeface="Garamond" panose="02020404030301010803" pitchFamily="18" charset="0"/>
          </a:endParaRPr>
        </a:p>
      </dgm:t>
    </dgm:pt>
    <dgm:pt modelId="{2E6B8C6C-E390-4A97-812F-5AEBBB4B1562}" type="parTrans" cxnId="{F2ED40D1-D210-44B9-BD3B-1E33AE672560}">
      <dgm:prSet/>
      <dgm:spPr/>
      <dgm:t>
        <a:bodyPr/>
        <a:lstStyle/>
        <a:p>
          <a:endParaRPr lang="en-GB"/>
        </a:p>
      </dgm:t>
    </dgm:pt>
    <dgm:pt modelId="{C50E6DA5-E5E2-461C-84B3-4D11031D1EBD}" type="sibTrans" cxnId="{F2ED40D1-D210-44B9-BD3B-1E33AE672560}">
      <dgm:prSet/>
      <dgm:spPr/>
      <dgm:t>
        <a:bodyPr/>
        <a:lstStyle/>
        <a:p>
          <a:endParaRPr lang="en-GB"/>
        </a:p>
      </dgm:t>
    </dgm:pt>
    <dgm:pt modelId="{D8432238-CD06-4A6F-880F-741BE03FFD73}">
      <dgm:prSet/>
      <dgm:spPr/>
      <dgm:t>
        <a:bodyPr/>
        <a:lstStyle/>
        <a:p>
          <a:pPr rtl="0"/>
          <a:r>
            <a:rPr lang="en-US" smtClean="0">
              <a:latin typeface="Garamond" panose="02020404030301010803" pitchFamily="18" charset="0"/>
            </a:rPr>
            <a:t>Mr. Rajesh  Kumar</a:t>
          </a:r>
          <a:endParaRPr lang="en-GB">
            <a:latin typeface="Garamond" panose="02020404030301010803" pitchFamily="18" charset="0"/>
          </a:endParaRPr>
        </a:p>
      </dgm:t>
    </dgm:pt>
    <dgm:pt modelId="{8C86C918-17C5-4D11-A602-A70CDCDE4C4F}" type="parTrans" cxnId="{21670719-4C15-4B0D-A37F-7D4649701D59}">
      <dgm:prSet/>
      <dgm:spPr/>
      <dgm:t>
        <a:bodyPr/>
        <a:lstStyle/>
        <a:p>
          <a:endParaRPr lang="en-GB">
            <a:latin typeface="Garamond" panose="02020404030301010803" pitchFamily="18" charset="0"/>
          </a:endParaRPr>
        </a:p>
      </dgm:t>
    </dgm:pt>
    <dgm:pt modelId="{DA459B94-6D63-43D1-B18D-6F0566CC8431}" type="sibTrans" cxnId="{21670719-4C15-4B0D-A37F-7D4649701D59}">
      <dgm:prSet/>
      <dgm:spPr/>
      <dgm:t>
        <a:bodyPr/>
        <a:lstStyle/>
        <a:p>
          <a:endParaRPr lang="en-GB"/>
        </a:p>
      </dgm:t>
    </dgm:pt>
    <dgm:pt modelId="{C749A033-E2D7-4B1C-9104-2668CD774251}">
      <dgm:prSet custT="1"/>
      <dgm:spPr/>
      <dgm:t>
        <a:bodyPr/>
        <a:lstStyle/>
        <a:p>
          <a:pPr rtl="0"/>
          <a:r>
            <a:rPr lang="en-US" sz="2800" dirty="0" smtClean="0">
              <a:latin typeface="Garamond" panose="02020404030301010803" pitchFamily="18" charset="0"/>
            </a:rPr>
            <a:t>Investment</a:t>
          </a:r>
          <a:endParaRPr lang="en-GB" sz="3600" dirty="0">
            <a:latin typeface="Garamond" panose="02020404030301010803" pitchFamily="18" charset="0"/>
          </a:endParaRPr>
        </a:p>
      </dgm:t>
    </dgm:pt>
    <dgm:pt modelId="{204F606E-79FC-4B55-A996-7AB7FD833E7A}" type="parTrans" cxnId="{EF01B084-C78E-4D0B-8210-373BEDADE8FA}">
      <dgm:prSet/>
      <dgm:spPr/>
      <dgm:t>
        <a:bodyPr/>
        <a:lstStyle/>
        <a:p>
          <a:endParaRPr lang="en-GB"/>
        </a:p>
      </dgm:t>
    </dgm:pt>
    <dgm:pt modelId="{FB330AE8-390F-433C-A720-987B0CB08C29}" type="sibTrans" cxnId="{EF01B084-C78E-4D0B-8210-373BEDADE8FA}">
      <dgm:prSet/>
      <dgm:spPr/>
      <dgm:t>
        <a:bodyPr/>
        <a:lstStyle/>
        <a:p>
          <a:endParaRPr lang="en-GB"/>
        </a:p>
      </dgm:t>
    </dgm:pt>
    <dgm:pt modelId="{8080DBF0-DB8D-4D2F-8F1E-06A2C1F56D94}">
      <dgm:prSet/>
      <dgm:spPr/>
      <dgm:t>
        <a:bodyPr/>
        <a:lstStyle/>
        <a:p>
          <a:pPr rtl="0"/>
          <a:r>
            <a:rPr lang="en-GB" dirty="0" smtClean="0">
              <a:latin typeface="Garamond" panose="02020404030301010803" pitchFamily="18" charset="0"/>
            </a:rPr>
            <a:t>Five billion dollar</a:t>
          </a:r>
        </a:p>
        <a:p>
          <a:pPr rtl="0"/>
          <a:r>
            <a:rPr lang="en-GB" dirty="0" smtClean="0">
              <a:latin typeface="Garamond" panose="02020404030301010803" pitchFamily="18" charset="0"/>
            </a:rPr>
            <a:t>($ 5,000,000,000)</a:t>
          </a:r>
          <a:endParaRPr lang="en-GB" dirty="0">
            <a:latin typeface="Garamond" panose="02020404030301010803" pitchFamily="18" charset="0"/>
          </a:endParaRPr>
        </a:p>
      </dgm:t>
    </dgm:pt>
    <dgm:pt modelId="{79372FAB-F44E-4B04-9511-0B83A7E9D1C1}" type="parTrans" cxnId="{DED0D641-CB61-489A-9B7C-ED09AF152BD2}">
      <dgm:prSet/>
      <dgm:spPr/>
      <dgm:t>
        <a:bodyPr/>
        <a:lstStyle/>
        <a:p>
          <a:endParaRPr lang="en-GB">
            <a:latin typeface="Garamond" panose="02020404030301010803" pitchFamily="18" charset="0"/>
          </a:endParaRPr>
        </a:p>
      </dgm:t>
    </dgm:pt>
    <dgm:pt modelId="{FFE4A64F-2672-4957-8B5C-27B015434E0C}" type="sibTrans" cxnId="{DED0D641-CB61-489A-9B7C-ED09AF152BD2}">
      <dgm:prSet/>
      <dgm:spPr/>
      <dgm:t>
        <a:bodyPr/>
        <a:lstStyle/>
        <a:p>
          <a:endParaRPr lang="en-GB"/>
        </a:p>
      </dgm:t>
    </dgm:pt>
    <dgm:pt modelId="{736FA837-E6C3-4513-A9C6-ED99EC3AC67C}" type="pres">
      <dgm:prSet presAssocID="{163A5B7D-D507-4F4D-A562-BFEA5E921B5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9D662753-A086-46F2-BD21-6A3EF3C6392D}" type="pres">
      <dgm:prSet presAssocID="{F238A554-E45C-4C9A-98DB-3105B4E858A9}" presName="root" presStyleCnt="0"/>
      <dgm:spPr/>
    </dgm:pt>
    <dgm:pt modelId="{3F8E24B3-CAC5-484F-B581-68FAFAB3C1BC}" type="pres">
      <dgm:prSet presAssocID="{F238A554-E45C-4C9A-98DB-3105B4E858A9}" presName="rootComposite" presStyleCnt="0"/>
      <dgm:spPr/>
    </dgm:pt>
    <dgm:pt modelId="{807AB758-BD2D-4455-AAD8-1A3B8D460B54}" type="pres">
      <dgm:prSet presAssocID="{F238A554-E45C-4C9A-98DB-3105B4E858A9}" presName="rootText" presStyleLbl="node1" presStyleIdx="0" presStyleCnt="4"/>
      <dgm:spPr/>
      <dgm:t>
        <a:bodyPr/>
        <a:lstStyle/>
        <a:p>
          <a:endParaRPr lang="en-GB"/>
        </a:p>
      </dgm:t>
    </dgm:pt>
    <dgm:pt modelId="{EEAC1DE6-7DB9-4AED-8B29-63A280CFC173}" type="pres">
      <dgm:prSet presAssocID="{F238A554-E45C-4C9A-98DB-3105B4E858A9}" presName="rootConnector" presStyleLbl="node1" presStyleIdx="0" presStyleCnt="4"/>
      <dgm:spPr/>
      <dgm:t>
        <a:bodyPr/>
        <a:lstStyle/>
        <a:p>
          <a:endParaRPr lang="en-GB"/>
        </a:p>
      </dgm:t>
    </dgm:pt>
    <dgm:pt modelId="{B4715F66-F995-4F06-973A-1AB5F332AB86}" type="pres">
      <dgm:prSet presAssocID="{F238A554-E45C-4C9A-98DB-3105B4E858A9}" presName="childShape" presStyleCnt="0"/>
      <dgm:spPr/>
    </dgm:pt>
    <dgm:pt modelId="{0FD58592-451A-425D-AC64-74D8E785499E}" type="pres">
      <dgm:prSet presAssocID="{7F400A1F-3935-4983-A529-DD56AD68998C}" presName="Name13" presStyleLbl="parChTrans1D2" presStyleIdx="0" presStyleCnt="5"/>
      <dgm:spPr/>
      <dgm:t>
        <a:bodyPr/>
        <a:lstStyle/>
        <a:p>
          <a:endParaRPr lang="en-GB"/>
        </a:p>
      </dgm:t>
    </dgm:pt>
    <dgm:pt modelId="{347E16C7-63B4-47BF-A75A-BDD16EAAC7DE}" type="pres">
      <dgm:prSet presAssocID="{7AFB7FAC-9059-4734-9C7E-C1B388B777FE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C7E4F1C-F947-4324-BFEA-09E70DDD6294}" type="pres">
      <dgm:prSet presAssocID="{DB1143AE-F3E1-42E6-8067-B12ED3D7B4EE}" presName="root" presStyleCnt="0"/>
      <dgm:spPr/>
    </dgm:pt>
    <dgm:pt modelId="{B85F3353-A085-4327-B263-18B969A7B410}" type="pres">
      <dgm:prSet presAssocID="{DB1143AE-F3E1-42E6-8067-B12ED3D7B4EE}" presName="rootComposite" presStyleCnt="0"/>
      <dgm:spPr/>
    </dgm:pt>
    <dgm:pt modelId="{9A87D9CC-D6E2-44DA-9300-14AB0D94942A}" type="pres">
      <dgm:prSet presAssocID="{DB1143AE-F3E1-42E6-8067-B12ED3D7B4EE}" presName="rootText" presStyleLbl="node1" presStyleIdx="1" presStyleCnt="4"/>
      <dgm:spPr/>
      <dgm:t>
        <a:bodyPr/>
        <a:lstStyle/>
        <a:p>
          <a:endParaRPr lang="en-GB"/>
        </a:p>
      </dgm:t>
    </dgm:pt>
    <dgm:pt modelId="{1172FBA3-3412-4966-9855-2D04574B587A}" type="pres">
      <dgm:prSet presAssocID="{DB1143AE-F3E1-42E6-8067-B12ED3D7B4EE}" presName="rootConnector" presStyleLbl="node1" presStyleIdx="1" presStyleCnt="4"/>
      <dgm:spPr/>
      <dgm:t>
        <a:bodyPr/>
        <a:lstStyle/>
        <a:p>
          <a:endParaRPr lang="en-GB"/>
        </a:p>
      </dgm:t>
    </dgm:pt>
    <dgm:pt modelId="{41646BFD-2B5D-4F36-8BCD-2268A1549669}" type="pres">
      <dgm:prSet presAssocID="{DB1143AE-F3E1-42E6-8067-B12ED3D7B4EE}" presName="childShape" presStyleCnt="0"/>
      <dgm:spPr/>
    </dgm:pt>
    <dgm:pt modelId="{C1D7A5C4-5051-41EC-837D-2E730F9A386A}" type="pres">
      <dgm:prSet presAssocID="{D4D6E0A1-BC06-447C-85B6-4B847F20B51E}" presName="Name13" presStyleLbl="parChTrans1D2" presStyleIdx="1" presStyleCnt="5"/>
      <dgm:spPr/>
      <dgm:t>
        <a:bodyPr/>
        <a:lstStyle/>
        <a:p>
          <a:endParaRPr lang="en-GB"/>
        </a:p>
      </dgm:t>
    </dgm:pt>
    <dgm:pt modelId="{6743043F-BEDE-4DDD-BC07-6438F7AFEC84}" type="pres">
      <dgm:prSet presAssocID="{6A539E3D-00D2-4F0A-8E03-8506249609C7}" presName="childText" presStyleLbl="bgAcc1" presStyleIdx="1" presStyleCnt="5" custScaleX="11933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23B2F96-243B-44EB-8248-256546D35019}" type="pres">
      <dgm:prSet presAssocID="{137F9B53-58F9-409C-9293-9CDB3011C6A3}" presName="Name13" presStyleLbl="parChTrans1D2" presStyleIdx="2" presStyleCnt="5"/>
      <dgm:spPr/>
      <dgm:t>
        <a:bodyPr/>
        <a:lstStyle/>
        <a:p>
          <a:endParaRPr lang="en-GB"/>
        </a:p>
      </dgm:t>
    </dgm:pt>
    <dgm:pt modelId="{FB7DD19E-13ED-459A-AF1B-1BD888C1913B}" type="pres">
      <dgm:prSet presAssocID="{02D9ABCC-1264-461C-AC0C-22528439650A}" presName="childText" presStyleLbl="bgAcc1" presStyleIdx="2" presStyleCnt="5" custScaleX="1264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BF6D87A-53C6-487F-82EC-9D2A65E0B785}" type="pres">
      <dgm:prSet presAssocID="{2DE35749-4AB3-4E67-8F09-9C84A68B3808}" presName="root" presStyleCnt="0"/>
      <dgm:spPr/>
    </dgm:pt>
    <dgm:pt modelId="{C7231532-41E1-4D2A-B04F-49B397B4E459}" type="pres">
      <dgm:prSet presAssocID="{2DE35749-4AB3-4E67-8F09-9C84A68B3808}" presName="rootComposite" presStyleCnt="0"/>
      <dgm:spPr/>
    </dgm:pt>
    <dgm:pt modelId="{0A23A46E-FB40-4AF3-8E4B-86E349F4F444}" type="pres">
      <dgm:prSet presAssocID="{2DE35749-4AB3-4E67-8F09-9C84A68B3808}" presName="rootText" presStyleLbl="node1" presStyleIdx="2" presStyleCnt="4"/>
      <dgm:spPr/>
      <dgm:t>
        <a:bodyPr/>
        <a:lstStyle/>
        <a:p>
          <a:endParaRPr lang="en-GB"/>
        </a:p>
      </dgm:t>
    </dgm:pt>
    <dgm:pt modelId="{08987E13-6BC7-4288-BA11-8E4455B902EE}" type="pres">
      <dgm:prSet presAssocID="{2DE35749-4AB3-4E67-8F09-9C84A68B3808}" presName="rootConnector" presStyleLbl="node1" presStyleIdx="2" presStyleCnt="4"/>
      <dgm:spPr/>
      <dgm:t>
        <a:bodyPr/>
        <a:lstStyle/>
        <a:p>
          <a:endParaRPr lang="en-GB"/>
        </a:p>
      </dgm:t>
    </dgm:pt>
    <dgm:pt modelId="{4BD3648E-5203-49E9-A935-DDEFADA36AB7}" type="pres">
      <dgm:prSet presAssocID="{2DE35749-4AB3-4E67-8F09-9C84A68B3808}" presName="childShape" presStyleCnt="0"/>
      <dgm:spPr/>
    </dgm:pt>
    <dgm:pt modelId="{9870C79D-A130-40C1-97C0-10A3E4B22C6F}" type="pres">
      <dgm:prSet presAssocID="{8C86C918-17C5-4D11-A602-A70CDCDE4C4F}" presName="Name13" presStyleLbl="parChTrans1D2" presStyleIdx="3" presStyleCnt="5"/>
      <dgm:spPr/>
      <dgm:t>
        <a:bodyPr/>
        <a:lstStyle/>
        <a:p>
          <a:endParaRPr lang="en-GB"/>
        </a:p>
      </dgm:t>
    </dgm:pt>
    <dgm:pt modelId="{98C6B060-87FA-432B-B670-6393EE43AF74}" type="pres">
      <dgm:prSet presAssocID="{D8432238-CD06-4A6F-880F-741BE03FFD73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46F1A3D-53E5-4320-9777-FDFEE09BDED9}" type="pres">
      <dgm:prSet presAssocID="{C749A033-E2D7-4B1C-9104-2668CD774251}" presName="root" presStyleCnt="0"/>
      <dgm:spPr/>
    </dgm:pt>
    <dgm:pt modelId="{67FEF59F-A7E3-4965-B024-34F85213F7B5}" type="pres">
      <dgm:prSet presAssocID="{C749A033-E2D7-4B1C-9104-2668CD774251}" presName="rootComposite" presStyleCnt="0"/>
      <dgm:spPr/>
    </dgm:pt>
    <dgm:pt modelId="{832654CB-C8A4-4EA2-A659-C8524A8331BE}" type="pres">
      <dgm:prSet presAssocID="{C749A033-E2D7-4B1C-9104-2668CD774251}" presName="rootText" presStyleLbl="node1" presStyleIdx="3" presStyleCnt="4"/>
      <dgm:spPr/>
      <dgm:t>
        <a:bodyPr/>
        <a:lstStyle/>
        <a:p>
          <a:endParaRPr lang="en-GB"/>
        </a:p>
      </dgm:t>
    </dgm:pt>
    <dgm:pt modelId="{C24FE168-F3F3-41B1-93AE-D84983EEB8F0}" type="pres">
      <dgm:prSet presAssocID="{C749A033-E2D7-4B1C-9104-2668CD774251}" presName="rootConnector" presStyleLbl="node1" presStyleIdx="3" presStyleCnt="4"/>
      <dgm:spPr/>
      <dgm:t>
        <a:bodyPr/>
        <a:lstStyle/>
        <a:p>
          <a:endParaRPr lang="en-GB"/>
        </a:p>
      </dgm:t>
    </dgm:pt>
    <dgm:pt modelId="{9E204320-A6B4-4E3C-A9D0-3F498C9AAB9E}" type="pres">
      <dgm:prSet presAssocID="{C749A033-E2D7-4B1C-9104-2668CD774251}" presName="childShape" presStyleCnt="0"/>
      <dgm:spPr/>
    </dgm:pt>
    <dgm:pt modelId="{57341DBF-3C89-464B-835A-08998E8C734A}" type="pres">
      <dgm:prSet presAssocID="{79372FAB-F44E-4B04-9511-0B83A7E9D1C1}" presName="Name13" presStyleLbl="parChTrans1D2" presStyleIdx="4" presStyleCnt="5"/>
      <dgm:spPr/>
      <dgm:t>
        <a:bodyPr/>
        <a:lstStyle/>
        <a:p>
          <a:endParaRPr lang="en-GB"/>
        </a:p>
      </dgm:t>
    </dgm:pt>
    <dgm:pt modelId="{FC26694F-F302-4523-AF91-CDE26A6E21F1}" type="pres">
      <dgm:prSet presAssocID="{8080DBF0-DB8D-4D2F-8F1E-06A2C1F56D94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F915424-5066-47F8-B22F-0ED0A1E90529}" type="presOf" srcId="{D4D6E0A1-BC06-447C-85B6-4B847F20B51E}" destId="{C1D7A5C4-5051-41EC-837D-2E730F9A386A}" srcOrd="0" destOrd="0" presId="urn:microsoft.com/office/officeart/2005/8/layout/hierarchy3"/>
    <dgm:cxn modelId="{ABCFE39F-D604-467B-AABE-2E6642315D29}" srcId="{DB1143AE-F3E1-42E6-8067-B12ED3D7B4EE}" destId="{02D9ABCC-1264-461C-AC0C-22528439650A}" srcOrd="1" destOrd="0" parTransId="{137F9B53-58F9-409C-9293-9CDB3011C6A3}" sibTransId="{5F259F99-153E-47F9-A47B-22B139E4B386}"/>
    <dgm:cxn modelId="{DBF54128-43DC-45F8-BB09-845D8989E41F}" type="presOf" srcId="{6A539E3D-00D2-4F0A-8E03-8506249609C7}" destId="{6743043F-BEDE-4DDD-BC07-6438F7AFEC84}" srcOrd="0" destOrd="0" presId="urn:microsoft.com/office/officeart/2005/8/layout/hierarchy3"/>
    <dgm:cxn modelId="{39F26F9E-2A0E-4FD4-BE66-287AD47B5935}" srcId="{163A5B7D-D507-4F4D-A562-BFEA5E921B50}" destId="{DB1143AE-F3E1-42E6-8067-B12ED3D7B4EE}" srcOrd="1" destOrd="0" parTransId="{C99F8D04-1318-4B27-9A5C-0B51A824AC6D}" sibTransId="{6413C14A-4624-4D11-9E3F-48EE2C7062E4}"/>
    <dgm:cxn modelId="{75F0438A-5001-4771-BDC0-CF9AA3B311D8}" type="presOf" srcId="{02D9ABCC-1264-461C-AC0C-22528439650A}" destId="{FB7DD19E-13ED-459A-AF1B-1BD888C1913B}" srcOrd="0" destOrd="0" presId="urn:microsoft.com/office/officeart/2005/8/layout/hierarchy3"/>
    <dgm:cxn modelId="{52892435-FB46-4C9E-A8CA-6334C707D4F6}" type="presOf" srcId="{2DE35749-4AB3-4E67-8F09-9C84A68B3808}" destId="{08987E13-6BC7-4288-BA11-8E4455B902EE}" srcOrd="1" destOrd="0" presId="urn:microsoft.com/office/officeart/2005/8/layout/hierarchy3"/>
    <dgm:cxn modelId="{A349D4C3-320B-4AF0-A13F-58356FEF82F9}" type="presOf" srcId="{8C86C918-17C5-4D11-A602-A70CDCDE4C4F}" destId="{9870C79D-A130-40C1-97C0-10A3E4B22C6F}" srcOrd="0" destOrd="0" presId="urn:microsoft.com/office/officeart/2005/8/layout/hierarchy3"/>
    <dgm:cxn modelId="{E274DD8F-EBBA-4F50-B382-C873E0586B3B}" type="presOf" srcId="{D8432238-CD06-4A6F-880F-741BE03FFD73}" destId="{98C6B060-87FA-432B-B670-6393EE43AF74}" srcOrd="0" destOrd="0" presId="urn:microsoft.com/office/officeart/2005/8/layout/hierarchy3"/>
    <dgm:cxn modelId="{F2ED40D1-D210-44B9-BD3B-1E33AE672560}" srcId="{163A5B7D-D507-4F4D-A562-BFEA5E921B50}" destId="{2DE35749-4AB3-4E67-8F09-9C84A68B3808}" srcOrd="2" destOrd="0" parTransId="{2E6B8C6C-E390-4A97-812F-5AEBBB4B1562}" sibTransId="{C50E6DA5-E5E2-461C-84B3-4D11031D1EBD}"/>
    <dgm:cxn modelId="{D2866D0F-50B3-4AE7-9F64-09646FD0B045}" type="presOf" srcId="{DB1143AE-F3E1-42E6-8067-B12ED3D7B4EE}" destId="{9A87D9CC-D6E2-44DA-9300-14AB0D94942A}" srcOrd="0" destOrd="0" presId="urn:microsoft.com/office/officeart/2005/8/layout/hierarchy3"/>
    <dgm:cxn modelId="{571DBAB3-0037-4808-8C6D-D53AA145877E}" srcId="{F238A554-E45C-4C9A-98DB-3105B4E858A9}" destId="{7AFB7FAC-9059-4734-9C7E-C1B388B777FE}" srcOrd="0" destOrd="0" parTransId="{7F400A1F-3935-4983-A529-DD56AD68998C}" sibTransId="{5D24F092-3E1B-46CB-8623-886A9A0E7071}"/>
    <dgm:cxn modelId="{A8509FB6-0FA1-4294-9C2B-351315BB0F81}" srcId="{DB1143AE-F3E1-42E6-8067-B12ED3D7B4EE}" destId="{6A539E3D-00D2-4F0A-8E03-8506249609C7}" srcOrd="0" destOrd="0" parTransId="{D4D6E0A1-BC06-447C-85B6-4B847F20B51E}" sibTransId="{84459EA3-1272-4337-86D4-C47B57FBF6C8}"/>
    <dgm:cxn modelId="{211E60E0-3265-4ECC-9FE6-81C87BB90297}" srcId="{163A5B7D-D507-4F4D-A562-BFEA5E921B50}" destId="{F238A554-E45C-4C9A-98DB-3105B4E858A9}" srcOrd="0" destOrd="0" parTransId="{8C583F34-B126-4BD6-9C5B-0120264E5030}" sibTransId="{5FA9A33E-76E0-405D-9EC8-A972AF7B352A}"/>
    <dgm:cxn modelId="{8E931FFB-5478-4278-974F-1CA10556CBCD}" type="presOf" srcId="{7F400A1F-3935-4983-A529-DD56AD68998C}" destId="{0FD58592-451A-425D-AC64-74D8E785499E}" srcOrd="0" destOrd="0" presId="urn:microsoft.com/office/officeart/2005/8/layout/hierarchy3"/>
    <dgm:cxn modelId="{62E8BC86-C1A7-4301-9EF4-07FAF043DAE4}" type="presOf" srcId="{DB1143AE-F3E1-42E6-8067-B12ED3D7B4EE}" destId="{1172FBA3-3412-4966-9855-2D04574B587A}" srcOrd="1" destOrd="0" presId="urn:microsoft.com/office/officeart/2005/8/layout/hierarchy3"/>
    <dgm:cxn modelId="{F8755762-2780-4D07-8444-149CD665CB19}" type="presOf" srcId="{F238A554-E45C-4C9A-98DB-3105B4E858A9}" destId="{807AB758-BD2D-4455-AAD8-1A3B8D460B54}" srcOrd="0" destOrd="0" presId="urn:microsoft.com/office/officeart/2005/8/layout/hierarchy3"/>
    <dgm:cxn modelId="{EFA73B70-3E4B-446A-98AA-DAA1818D30A5}" type="presOf" srcId="{163A5B7D-D507-4F4D-A562-BFEA5E921B50}" destId="{736FA837-E6C3-4513-A9C6-ED99EC3AC67C}" srcOrd="0" destOrd="0" presId="urn:microsoft.com/office/officeart/2005/8/layout/hierarchy3"/>
    <dgm:cxn modelId="{DDD58029-4796-4DF8-BA19-E37711DD85D9}" type="presOf" srcId="{2DE35749-4AB3-4E67-8F09-9C84A68B3808}" destId="{0A23A46E-FB40-4AF3-8E4B-86E349F4F444}" srcOrd="0" destOrd="0" presId="urn:microsoft.com/office/officeart/2005/8/layout/hierarchy3"/>
    <dgm:cxn modelId="{8E2D8555-DB0A-4E05-A994-236209D180FD}" type="presOf" srcId="{F238A554-E45C-4C9A-98DB-3105B4E858A9}" destId="{EEAC1DE6-7DB9-4AED-8B29-63A280CFC173}" srcOrd="1" destOrd="0" presId="urn:microsoft.com/office/officeart/2005/8/layout/hierarchy3"/>
    <dgm:cxn modelId="{DED0D641-CB61-489A-9B7C-ED09AF152BD2}" srcId="{C749A033-E2D7-4B1C-9104-2668CD774251}" destId="{8080DBF0-DB8D-4D2F-8F1E-06A2C1F56D94}" srcOrd="0" destOrd="0" parTransId="{79372FAB-F44E-4B04-9511-0B83A7E9D1C1}" sibTransId="{FFE4A64F-2672-4957-8B5C-27B015434E0C}"/>
    <dgm:cxn modelId="{EF01B084-C78E-4D0B-8210-373BEDADE8FA}" srcId="{163A5B7D-D507-4F4D-A562-BFEA5E921B50}" destId="{C749A033-E2D7-4B1C-9104-2668CD774251}" srcOrd="3" destOrd="0" parTransId="{204F606E-79FC-4B55-A996-7AB7FD833E7A}" sibTransId="{FB330AE8-390F-433C-A720-987B0CB08C29}"/>
    <dgm:cxn modelId="{214F1C6B-8840-4E2D-810D-01EE4E4A036F}" type="presOf" srcId="{79372FAB-F44E-4B04-9511-0B83A7E9D1C1}" destId="{57341DBF-3C89-464B-835A-08998E8C734A}" srcOrd="0" destOrd="0" presId="urn:microsoft.com/office/officeart/2005/8/layout/hierarchy3"/>
    <dgm:cxn modelId="{18DAF102-3721-4914-A24D-033DD47ADA77}" type="presOf" srcId="{C749A033-E2D7-4B1C-9104-2668CD774251}" destId="{C24FE168-F3F3-41B1-93AE-D84983EEB8F0}" srcOrd="1" destOrd="0" presId="urn:microsoft.com/office/officeart/2005/8/layout/hierarchy3"/>
    <dgm:cxn modelId="{062130F9-4DF0-4C88-A095-261BF6CD8E4A}" type="presOf" srcId="{137F9B53-58F9-409C-9293-9CDB3011C6A3}" destId="{D23B2F96-243B-44EB-8248-256546D35019}" srcOrd="0" destOrd="0" presId="urn:microsoft.com/office/officeart/2005/8/layout/hierarchy3"/>
    <dgm:cxn modelId="{21670719-4C15-4B0D-A37F-7D4649701D59}" srcId="{2DE35749-4AB3-4E67-8F09-9C84A68B3808}" destId="{D8432238-CD06-4A6F-880F-741BE03FFD73}" srcOrd="0" destOrd="0" parTransId="{8C86C918-17C5-4D11-A602-A70CDCDE4C4F}" sibTransId="{DA459B94-6D63-43D1-B18D-6F0566CC8431}"/>
    <dgm:cxn modelId="{19AE9C30-5E7D-4C0C-B345-57518E8D7A6F}" type="presOf" srcId="{8080DBF0-DB8D-4D2F-8F1E-06A2C1F56D94}" destId="{FC26694F-F302-4523-AF91-CDE26A6E21F1}" srcOrd="0" destOrd="0" presId="urn:microsoft.com/office/officeart/2005/8/layout/hierarchy3"/>
    <dgm:cxn modelId="{A0910A04-3A2F-4ABF-89D5-02F939B9E7A0}" type="presOf" srcId="{7AFB7FAC-9059-4734-9C7E-C1B388B777FE}" destId="{347E16C7-63B4-47BF-A75A-BDD16EAAC7DE}" srcOrd="0" destOrd="0" presId="urn:microsoft.com/office/officeart/2005/8/layout/hierarchy3"/>
    <dgm:cxn modelId="{0490B5D4-74B5-4194-93CC-3B78AC44AA33}" type="presOf" srcId="{C749A033-E2D7-4B1C-9104-2668CD774251}" destId="{832654CB-C8A4-4EA2-A659-C8524A8331BE}" srcOrd="0" destOrd="0" presId="urn:microsoft.com/office/officeart/2005/8/layout/hierarchy3"/>
    <dgm:cxn modelId="{0D3E1019-C4AC-4520-8744-8AAE611F2BDD}" type="presParOf" srcId="{736FA837-E6C3-4513-A9C6-ED99EC3AC67C}" destId="{9D662753-A086-46F2-BD21-6A3EF3C6392D}" srcOrd="0" destOrd="0" presId="urn:microsoft.com/office/officeart/2005/8/layout/hierarchy3"/>
    <dgm:cxn modelId="{C4753112-DD93-4C1E-9194-D69E1C7A8F86}" type="presParOf" srcId="{9D662753-A086-46F2-BD21-6A3EF3C6392D}" destId="{3F8E24B3-CAC5-484F-B581-68FAFAB3C1BC}" srcOrd="0" destOrd="0" presId="urn:microsoft.com/office/officeart/2005/8/layout/hierarchy3"/>
    <dgm:cxn modelId="{FAA39371-F865-4C8F-873C-6E06552CD7A2}" type="presParOf" srcId="{3F8E24B3-CAC5-484F-B581-68FAFAB3C1BC}" destId="{807AB758-BD2D-4455-AAD8-1A3B8D460B54}" srcOrd="0" destOrd="0" presId="urn:microsoft.com/office/officeart/2005/8/layout/hierarchy3"/>
    <dgm:cxn modelId="{CDBEFE6D-B4B3-4F38-9B0C-A47DA42ED881}" type="presParOf" srcId="{3F8E24B3-CAC5-484F-B581-68FAFAB3C1BC}" destId="{EEAC1DE6-7DB9-4AED-8B29-63A280CFC173}" srcOrd="1" destOrd="0" presId="urn:microsoft.com/office/officeart/2005/8/layout/hierarchy3"/>
    <dgm:cxn modelId="{172E23C1-9109-4A5A-A50E-357A8116DA9B}" type="presParOf" srcId="{9D662753-A086-46F2-BD21-6A3EF3C6392D}" destId="{B4715F66-F995-4F06-973A-1AB5F332AB86}" srcOrd="1" destOrd="0" presId="urn:microsoft.com/office/officeart/2005/8/layout/hierarchy3"/>
    <dgm:cxn modelId="{F2C69153-8B21-498B-A603-F61CD00EE8E0}" type="presParOf" srcId="{B4715F66-F995-4F06-973A-1AB5F332AB86}" destId="{0FD58592-451A-425D-AC64-74D8E785499E}" srcOrd="0" destOrd="0" presId="urn:microsoft.com/office/officeart/2005/8/layout/hierarchy3"/>
    <dgm:cxn modelId="{E4C7EA53-1B8D-46F1-880B-EFA6CBE39F67}" type="presParOf" srcId="{B4715F66-F995-4F06-973A-1AB5F332AB86}" destId="{347E16C7-63B4-47BF-A75A-BDD16EAAC7DE}" srcOrd="1" destOrd="0" presId="urn:microsoft.com/office/officeart/2005/8/layout/hierarchy3"/>
    <dgm:cxn modelId="{A4AA13F9-44C1-43B0-BB43-212EF3376A56}" type="presParOf" srcId="{736FA837-E6C3-4513-A9C6-ED99EC3AC67C}" destId="{7C7E4F1C-F947-4324-BFEA-09E70DDD6294}" srcOrd="1" destOrd="0" presId="urn:microsoft.com/office/officeart/2005/8/layout/hierarchy3"/>
    <dgm:cxn modelId="{4CE7DCF6-A3A4-4827-A6C8-FD8F28A5ACE6}" type="presParOf" srcId="{7C7E4F1C-F947-4324-BFEA-09E70DDD6294}" destId="{B85F3353-A085-4327-B263-18B969A7B410}" srcOrd="0" destOrd="0" presId="urn:microsoft.com/office/officeart/2005/8/layout/hierarchy3"/>
    <dgm:cxn modelId="{6E7AAD94-A38B-4325-BEFA-46D6E39AF889}" type="presParOf" srcId="{B85F3353-A085-4327-B263-18B969A7B410}" destId="{9A87D9CC-D6E2-44DA-9300-14AB0D94942A}" srcOrd="0" destOrd="0" presId="urn:microsoft.com/office/officeart/2005/8/layout/hierarchy3"/>
    <dgm:cxn modelId="{974EA62C-B23C-4320-B542-332AF71020C0}" type="presParOf" srcId="{B85F3353-A085-4327-B263-18B969A7B410}" destId="{1172FBA3-3412-4966-9855-2D04574B587A}" srcOrd="1" destOrd="0" presId="urn:microsoft.com/office/officeart/2005/8/layout/hierarchy3"/>
    <dgm:cxn modelId="{DB8BB71F-721C-41BB-BEF5-D1C8AD4AEAF9}" type="presParOf" srcId="{7C7E4F1C-F947-4324-BFEA-09E70DDD6294}" destId="{41646BFD-2B5D-4F36-8BCD-2268A1549669}" srcOrd="1" destOrd="0" presId="urn:microsoft.com/office/officeart/2005/8/layout/hierarchy3"/>
    <dgm:cxn modelId="{06F80D2F-8986-4CD1-9914-4E2C20DD9DC4}" type="presParOf" srcId="{41646BFD-2B5D-4F36-8BCD-2268A1549669}" destId="{C1D7A5C4-5051-41EC-837D-2E730F9A386A}" srcOrd="0" destOrd="0" presId="urn:microsoft.com/office/officeart/2005/8/layout/hierarchy3"/>
    <dgm:cxn modelId="{6256DF8C-F00E-4C42-87CE-DD4968150AD7}" type="presParOf" srcId="{41646BFD-2B5D-4F36-8BCD-2268A1549669}" destId="{6743043F-BEDE-4DDD-BC07-6438F7AFEC84}" srcOrd="1" destOrd="0" presId="urn:microsoft.com/office/officeart/2005/8/layout/hierarchy3"/>
    <dgm:cxn modelId="{5DDC5428-12DB-413A-A2C8-EE46538DADC3}" type="presParOf" srcId="{41646BFD-2B5D-4F36-8BCD-2268A1549669}" destId="{D23B2F96-243B-44EB-8248-256546D35019}" srcOrd="2" destOrd="0" presId="urn:microsoft.com/office/officeart/2005/8/layout/hierarchy3"/>
    <dgm:cxn modelId="{4235804E-E62D-4F47-9FD5-8167ED7AA3E7}" type="presParOf" srcId="{41646BFD-2B5D-4F36-8BCD-2268A1549669}" destId="{FB7DD19E-13ED-459A-AF1B-1BD888C1913B}" srcOrd="3" destOrd="0" presId="urn:microsoft.com/office/officeart/2005/8/layout/hierarchy3"/>
    <dgm:cxn modelId="{BC52170E-DAD6-4EE6-93E6-02ECBBF15386}" type="presParOf" srcId="{736FA837-E6C3-4513-A9C6-ED99EC3AC67C}" destId="{FBF6D87A-53C6-487F-82EC-9D2A65E0B785}" srcOrd="2" destOrd="0" presId="urn:microsoft.com/office/officeart/2005/8/layout/hierarchy3"/>
    <dgm:cxn modelId="{C8873BB8-DD85-4289-A5D7-068996428251}" type="presParOf" srcId="{FBF6D87A-53C6-487F-82EC-9D2A65E0B785}" destId="{C7231532-41E1-4D2A-B04F-49B397B4E459}" srcOrd="0" destOrd="0" presId="urn:microsoft.com/office/officeart/2005/8/layout/hierarchy3"/>
    <dgm:cxn modelId="{3378A079-DB7F-4A25-93D1-E0FC51A31CBD}" type="presParOf" srcId="{C7231532-41E1-4D2A-B04F-49B397B4E459}" destId="{0A23A46E-FB40-4AF3-8E4B-86E349F4F444}" srcOrd="0" destOrd="0" presId="urn:microsoft.com/office/officeart/2005/8/layout/hierarchy3"/>
    <dgm:cxn modelId="{0E928F12-42E9-4CFA-9BBE-6187BC18DA03}" type="presParOf" srcId="{C7231532-41E1-4D2A-B04F-49B397B4E459}" destId="{08987E13-6BC7-4288-BA11-8E4455B902EE}" srcOrd="1" destOrd="0" presId="urn:microsoft.com/office/officeart/2005/8/layout/hierarchy3"/>
    <dgm:cxn modelId="{ABFBCB63-2A9F-4831-885F-F4BAB3DBE9BB}" type="presParOf" srcId="{FBF6D87A-53C6-487F-82EC-9D2A65E0B785}" destId="{4BD3648E-5203-49E9-A935-DDEFADA36AB7}" srcOrd="1" destOrd="0" presId="urn:microsoft.com/office/officeart/2005/8/layout/hierarchy3"/>
    <dgm:cxn modelId="{2B748A9D-951B-4AB4-BF6E-C6033467E6AB}" type="presParOf" srcId="{4BD3648E-5203-49E9-A935-DDEFADA36AB7}" destId="{9870C79D-A130-40C1-97C0-10A3E4B22C6F}" srcOrd="0" destOrd="0" presId="urn:microsoft.com/office/officeart/2005/8/layout/hierarchy3"/>
    <dgm:cxn modelId="{BCD63E1D-23CB-4EEF-93D5-0826C5177563}" type="presParOf" srcId="{4BD3648E-5203-49E9-A935-DDEFADA36AB7}" destId="{98C6B060-87FA-432B-B670-6393EE43AF74}" srcOrd="1" destOrd="0" presId="urn:microsoft.com/office/officeart/2005/8/layout/hierarchy3"/>
    <dgm:cxn modelId="{30C8455D-C827-41AE-89B0-1F92BBD7BEBC}" type="presParOf" srcId="{736FA837-E6C3-4513-A9C6-ED99EC3AC67C}" destId="{546F1A3D-53E5-4320-9777-FDFEE09BDED9}" srcOrd="3" destOrd="0" presId="urn:microsoft.com/office/officeart/2005/8/layout/hierarchy3"/>
    <dgm:cxn modelId="{BA931FC4-4FD4-4A8A-BB9B-FBA9B850EA35}" type="presParOf" srcId="{546F1A3D-53E5-4320-9777-FDFEE09BDED9}" destId="{67FEF59F-A7E3-4965-B024-34F85213F7B5}" srcOrd="0" destOrd="0" presId="urn:microsoft.com/office/officeart/2005/8/layout/hierarchy3"/>
    <dgm:cxn modelId="{497A52A1-91CA-4E6D-B224-8E73D45CAD51}" type="presParOf" srcId="{67FEF59F-A7E3-4965-B024-34F85213F7B5}" destId="{832654CB-C8A4-4EA2-A659-C8524A8331BE}" srcOrd="0" destOrd="0" presId="urn:microsoft.com/office/officeart/2005/8/layout/hierarchy3"/>
    <dgm:cxn modelId="{08771CA8-CE20-41C4-AC57-A27AA11D56D3}" type="presParOf" srcId="{67FEF59F-A7E3-4965-B024-34F85213F7B5}" destId="{C24FE168-F3F3-41B1-93AE-D84983EEB8F0}" srcOrd="1" destOrd="0" presId="urn:microsoft.com/office/officeart/2005/8/layout/hierarchy3"/>
    <dgm:cxn modelId="{0E433DEE-4975-4632-8051-D3631243E698}" type="presParOf" srcId="{546F1A3D-53E5-4320-9777-FDFEE09BDED9}" destId="{9E204320-A6B4-4E3C-A9D0-3F498C9AAB9E}" srcOrd="1" destOrd="0" presId="urn:microsoft.com/office/officeart/2005/8/layout/hierarchy3"/>
    <dgm:cxn modelId="{56484241-3E3F-43F5-B579-1956E4AF9FCF}" type="presParOf" srcId="{9E204320-A6B4-4E3C-A9D0-3F498C9AAB9E}" destId="{57341DBF-3C89-464B-835A-08998E8C734A}" srcOrd="0" destOrd="0" presId="urn:microsoft.com/office/officeart/2005/8/layout/hierarchy3"/>
    <dgm:cxn modelId="{49EE2E1A-E6C0-4DEF-AF9C-B70E948FFE0F}" type="presParOf" srcId="{9E204320-A6B4-4E3C-A9D0-3F498C9AAB9E}" destId="{FC26694F-F302-4523-AF91-CDE26A6E21F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0AA07F-34CB-4B94-A0CB-D9B4AE7EDDD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D1FFBB0-4AAC-4B10-B2DB-A1600C9728FA}">
      <dgm:prSet/>
      <dgm:spPr/>
      <dgm:t>
        <a:bodyPr/>
        <a:lstStyle/>
        <a:p>
          <a:pPr rtl="0"/>
          <a:r>
            <a:rPr lang="en-IN" dirty="0" smtClean="0">
              <a:latin typeface="Garamond" panose="02020404030301010803" pitchFamily="18" charset="0"/>
            </a:rPr>
            <a:t>Qualification	</a:t>
          </a:r>
          <a:endParaRPr lang="en-GB" dirty="0">
            <a:latin typeface="Garamond" panose="02020404030301010803" pitchFamily="18" charset="0"/>
          </a:endParaRPr>
        </a:p>
      </dgm:t>
    </dgm:pt>
    <dgm:pt modelId="{27073B1D-0B19-44D3-A6A2-C8DF365FA4DD}" type="parTrans" cxnId="{DAE42A30-3597-4236-8133-22658407FAC6}">
      <dgm:prSet/>
      <dgm:spPr/>
      <dgm:t>
        <a:bodyPr/>
        <a:lstStyle/>
        <a:p>
          <a:endParaRPr lang="en-GB"/>
        </a:p>
      </dgm:t>
    </dgm:pt>
    <dgm:pt modelId="{DC57609A-83E9-4179-A3B0-04CBC7650281}" type="sibTrans" cxnId="{DAE42A30-3597-4236-8133-22658407FAC6}">
      <dgm:prSet/>
      <dgm:spPr/>
      <dgm:t>
        <a:bodyPr/>
        <a:lstStyle/>
        <a:p>
          <a:endParaRPr lang="en-GB"/>
        </a:p>
      </dgm:t>
    </dgm:pt>
    <dgm:pt modelId="{1F75AA32-082E-45F6-8064-DBD3CE319AED}">
      <dgm:prSet/>
      <dgm:spPr/>
      <dgm:t>
        <a:bodyPr/>
        <a:lstStyle/>
        <a:p>
          <a:pPr rtl="0"/>
          <a:r>
            <a:rPr lang="en-IN" dirty="0" smtClean="0">
              <a:latin typeface="Garamond" panose="02020404030301010803" pitchFamily="18" charset="0"/>
            </a:rPr>
            <a:t>MBA Finance</a:t>
          </a:r>
          <a:endParaRPr lang="en-GB" dirty="0">
            <a:latin typeface="Garamond" panose="02020404030301010803" pitchFamily="18" charset="0"/>
          </a:endParaRPr>
        </a:p>
      </dgm:t>
    </dgm:pt>
    <dgm:pt modelId="{57B99C6A-B1CD-4677-8790-192DAA801ED0}" type="parTrans" cxnId="{EBCD1A7F-4F9D-4437-9FA2-8951C6692850}">
      <dgm:prSet/>
      <dgm:spPr/>
      <dgm:t>
        <a:bodyPr/>
        <a:lstStyle/>
        <a:p>
          <a:endParaRPr lang="en-GB"/>
        </a:p>
      </dgm:t>
    </dgm:pt>
    <dgm:pt modelId="{6714612D-7706-4270-8696-48B59DC5BB73}" type="sibTrans" cxnId="{EBCD1A7F-4F9D-4437-9FA2-8951C6692850}">
      <dgm:prSet/>
      <dgm:spPr/>
      <dgm:t>
        <a:bodyPr/>
        <a:lstStyle/>
        <a:p>
          <a:endParaRPr lang="en-GB"/>
        </a:p>
      </dgm:t>
    </dgm:pt>
    <dgm:pt modelId="{1C13DA75-BE8C-40C4-868B-0998F0A8084A}">
      <dgm:prSet/>
      <dgm:spPr/>
      <dgm:t>
        <a:bodyPr/>
        <a:lstStyle/>
        <a:p>
          <a:pPr rtl="0"/>
          <a:r>
            <a:rPr lang="en-IN" smtClean="0">
              <a:latin typeface="Garamond" panose="02020404030301010803" pitchFamily="18" charset="0"/>
            </a:rPr>
            <a:t>Chartered Financial Analyst, </a:t>
          </a:r>
          <a:r>
            <a:rPr lang="en-IN" dirty="0" smtClean="0">
              <a:latin typeface="Garamond" panose="02020404030301010803" pitchFamily="18" charset="0"/>
            </a:rPr>
            <a:t>Certified	</a:t>
          </a:r>
          <a:endParaRPr lang="en-GB" dirty="0">
            <a:latin typeface="Garamond" panose="02020404030301010803" pitchFamily="18" charset="0"/>
          </a:endParaRPr>
        </a:p>
      </dgm:t>
    </dgm:pt>
    <dgm:pt modelId="{6A7499C1-4E57-45C9-B97C-27D9FFD7B266}" type="parTrans" cxnId="{50338354-AF67-4533-99D8-26F395E44B1C}">
      <dgm:prSet/>
      <dgm:spPr/>
      <dgm:t>
        <a:bodyPr/>
        <a:lstStyle/>
        <a:p>
          <a:endParaRPr lang="en-GB"/>
        </a:p>
      </dgm:t>
    </dgm:pt>
    <dgm:pt modelId="{E33FCFCB-6357-4E9A-9D68-4224C727DBBE}" type="sibTrans" cxnId="{50338354-AF67-4533-99D8-26F395E44B1C}">
      <dgm:prSet/>
      <dgm:spPr/>
      <dgm:t>
        <a:bodyPr/>
        <a:lstStyle/>
        <a:p>
          <a:endParaRPr lang="en-GB"/>
        </a:p>
      </dgm:t>
    </dgm:pt>
    <dgm:pt modelId="{A487ED1B-FE23-4533-9FBB-61FB1387B84E}">
      <dgm:prSet/>
      <dgm:spPr/>
      <dgm:t>
        <a:bodyPr/>
        <a:lstStyle/>
        <a:p>
          <a:pPr rtl="0"/>
          <a:r>
            <a:rPr lang="en-IN" dirty="0" smtClean="0">
              <a:latin typeface="Garamond" panose="02020404030301010803" pitchFamily="18" charset="0"/>
            </a:rPr>
            <a:t>Experience	</a:t>
          </a:r>
          <a:endParaRPr lang="en-GB" dirty="0">
            <a:latin typeface="Garamond" panose="02020404030301010803" pitchFamily="18" charset="0"/>
          </a:endParaRPr>
        </a:p>
      </dgm:t>
    </dgm:pt>
    <dgm:pt modelId="{45844D66-4502-4FEA-9122-4825BF80A4A7}" type="parTrans" cxnId="{821F7B52-5DF0-406F-B094-C0AA00090B1D}">
      <dgm:prSet/>
      <dgm:spPr/>
      <dgm:t>
        <a:bodyPr/>
        <a:lstStyle/>
        <a:p>
          <a:endParaRPr lang="en-GB"/>
        </a:p>
      </dgm:t>
    </dgm:pt>
    <dgm:pt modelId="{B5A618FB-CAAF-459C-8457-45443ED9BA0D}" type="sibTrans" cxnId="{821F7B52-5DF0-406F-B094-C0AA00090B1D}">
      <dgm:prSet/>
      <dgm:spPr/>
      <dgm:t>
        <a:bodyPr/>
        <a:lstStyle/>
        <a:p>
          <a:endParaRPr lang="en-GB"/>
        </a:p>
      </dgm:t>
    </dgm:pt>
    <dgm:pt modelId="{804509BE-07FB-493A-B187-920F83C976C8}">
      <dgm:prSet/>
      <dgm:spPr/>
      <dgm:t>
        <a:bodyPr/>
        <a:lstStyle/>
        <a:p>
          <a:pPr rtl="0"/>
          <a:r>
            <a:rPr lang="en-IN" dirty="0" smtClean="0">
              <a:latin typeface="Garamond" panose="02020404030301010803" pitchFamily="18" charset="0"/>
            </a:rPr>
            <a:t>JP Morgan-Analyst </a:t>
          </a:r>
          <a:endParaRPr lang="en-GB" dirty="0">
            <a:latin typeface="Garamond" panose="02020404030301010803" pitchFamily="18" charset="0"/>
          </a:endParaRPr>
        </a:p>
      </dgm:t>
    </dgm:pt>
    <dgm:pt modelId="{A244F584-C96E-4459-92C8-C39C048FF260}" type="parTrans" cxnId="{77D10C31-9B72-4BEF-B3C0-AF1A720E6133}">
      <dgm:prSet/>
      <dgm:spPr/>
      <dgm:t>
        <a:bodyPr/>
        <a:lstStyle/>
        <a:p>
          <a:endParaRPr lang="en-GB"/>
        </a:p>
      </dgm:t>
    </dgm:pt>
    <dgm:pt modelId="{4ED2B411-F71C-4CB6-90CF-5095503A0146}" type="sibTrans" cxnId="{77D10C31-9B72-4BEF-B3C0-AF1A720E6133}">
      <dgm:prSet/>
      <dgm:spPr/>
      <dgm:t>
        <a:bodyPr/>
        <a:lstStyle/>
        <a:p>
          <a:endParaRPr lang="en-GB"/>
        </a:p>
      </dgm:t>
    </dgm:pt>
    <dgm:pt modelId="{D30A9378-EB9C-4418-95C3-3FF665319934}">
      <dgm:prSet/>
      <dgm:spPr/>
      <dgm:t>
        <a:bodyPr/>
        <a:lstStyle/>
        <a:p>
          <a:pPr rtl="0"/>
          <a:r>
            <a:rPr lang="en-IN" dirty="0" smtClean="0">
              <a:latin typeface="Garamond" panose="02020404030301010803" pitchFamily="18" charset="0"/>
            </a:rPr>
            <a:t>Goldman Sachs Asset Management-Senior Analyst</a:t>
          </a:r>
          <a:endParaRPr lang="en-GB" dirty="0">
            <a:latin typeface="Garamond" panose="02020404030301010803" pitchFamily="18" charset="0"/>
          </a:endParaRPr>
        </a:p>
      </dgm:t>
    </dgm:pt>
    <dgm:pt modelId="{0A4A7FBB-2238-4A8B-AE26-93D1C5957E44}" type="parTrans" cxnId="{9A055376-66C5-4119-99B2-591CB68573AA}">
      <dgm:prSet/>
      <dgm:spPr/>
      <dgm:t>
        <a:bodyPr/>
        <a:lstStyle/>
        <a:p>
          <a:endParaRPr lang="en-GB"/>
        </a:p>
      </dgm:t>
    </dgm:pt>
    <dgm:pt modelId="{E4CB31C5-38E2-4ED7-A843-63A2CDE1459E}" type="sibTrans" cxnId="{9A055376-66C5-4119-99B2-591CB68573AA}">
      <dgm:prSet/>
      <dgm:spPr/>
      <dgm:t>
        <a:bodyPr/>
        <a:lstStyle/>
        <a:p>
          <a:endParaRPr lang="en-GB"/>
        </a:p>
      </dgm:t>
    </dgm:pt>
    <dgm:pt modelId="{A4F3082B-9BAD-4BFE-86E9-61D1DE7358AC}" type="pres">
      <dgm:prSet presAssocID="{7A0AA07F-34CB-4B94-A0CB-D9B4AE7EDDD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0225953-DD95-427F-8B11-7B2ED05FC27F}" type="pres">
      <dgm:prSet presAssocID="{6D1FFBB0-4AAC-4B10-B2DB-A1600C9728FA}" presName="composite" presStyleCnt="0"/>
      <dgm:spPr/>
    </dgm:pt>
    <dgm:pt modelId="{9F018BEE-9BC4-469D-9E45-4DAC804BB0A9}" type="pres">
      <dgm:prSet presAssocID="{6D1FFBB0-4AAC-4B10-B2DB-A1600C9728FA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32E0BD8-7B2C-4B94-AA92-ECC5EAD2352C}" type="pres">
      <dgm:prSet presAssocID="{6D1FFBB0-4AAC-4B10-B2DB-A1600C9728FA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129E052-CB95-4C67-AFED-226DDADB84E4}" type="pres">
      <dgm:prSet presAssocID="{DC57609A-83E9-4179-A3B0-04CBC7650281}" presName="sp" presStyleCnt="0"/>
      <dgm:spPr/>
    </dgm:pt>
    <dgm:pt modelId="{52828EDF-5785-43F3-9D10-73976A088DB6}" type="pres">
      <dgm:prSet presAssocID="{A487ED1B-FE23-4533-9FBB-61FB1387B84E}" presName="composite" presStyleCnt="0"/>
      <dgm:spPr/>
    </dgm:pt>
    <dgm:pt modelId="{3BCF9818-E460-496C-A8D1-FD9EA04ABD39}" type="pres">
      <dgm:prSet presAssocID="{A487ED1B-FE23-4533-9FBB-61FB1387B84E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E945828-8F81-48A5-95C5-FA3A390A036D}" type="pres">
      <dgm:prSet presAssocID="{A487ED1B-FE23-4533-9FBB-61FB1387B84E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BCD1A7F-4F9D-4437-9FA2-8951C6692850}" srcId="{6D1FFBB0-4AAC-4B10-B2DB-A1600C9728FA}" destId="{1F75AA32-082E-45F6-8064-DBD3CE319AED}" srcOrd="0" destOrd="0" parTransId="{57B99C6A-B1CD-4677-8790-192DAA801ED0}" sibTransId="{6714612D-7706-4270-8696-48B59DC5BB73}"/>
    <dgm:cxn modelId="{D345AC2D-4714-48F1-8287-F142021BE91D}" type="presOf" srcId="{D30A9378-EB9C-4418-95C3-3FF665319934}" destId="{CE945828-8F81-48A5-95C5-FA3A390A036D}" srcOrd="0" destOrd="1" presId="urn:microsoft.com/office/officeart/2005/8/layout/chevron2"/>
    <dgm:cxn modelId="{CCD2798E-BABA-4C3F-AC9B-A4E9B12298CF}" type="presOf" srcId="{6D1FFBB0-4AAC-4B10-B2DB-A1600C9728FA}" destId="{9F018BEE-9BC4-469D-9E45-4DAC804BB0A9}" srcOrd="0" destOrd="0" presId="urn:microsoft.com/office/officeart/2005/8/layout/chevron2"/>
    <dgm:cxn modelId="{15DB19AC-2B19-4F96-AC6A-ABA145396528}" type="presOf" srcId="{1F75AA32-082E-45F6-8064-DBD3CE319AED}" destId="{532E0BD8-7B2C-4B94-AA92-ECC5EAD2352C}" srcOrd="0" destOrd="0" presId="urn:microsoft.com/office/officeart/2005/8/layout/chevron2"/>
    <dgm:cxn modelId="{5718938E-F070-47CB-8068-A3AC49CE7189}" type="presOf" srcId="{804509BE-07FB-493A-B187-920F83C976C8}" destId="{CE945828-8F81-48A5-95C5-FA3A390A036D}" srcOrd="0" destOrd="0" presId="urn:microsoft.com/office/officeart/2005/8/layout/chevron2"/>
    <dgm:cxn modelId="{464ABDC4-CFD3-480D-A24B-289DB820FF68}" type="presOf" srcId="{1C13DA75-BE8C-40C4-868B-0998F0A8084A}" destId="{532E0BD8-7B2C-4B94-AA92-ECC5EAD2352C}" srcOrd="0" destOrd="1" presId="urn:microsoft.com/office/officeart/2005/8/layout/chevron2"/>
    <dgm:cxn modelId="{9A055376-66C5-4119-99B2-591CB68573AA}" srcId="{A487ED1B-FE23-4533-9FBB-61FB1387B84E}" destId="{D30A9378-EB9C-4418-95C3-3FF665319934}" srcOrd="1" destOrd="0" parTransId="{0A4A7FBB-2238-4A8B-AE26-93D1C5957E44}" sibTransId="{E4CB31C5-38E2-4ED7-A843-63A2CDE1459E}"/>
    <dgm:cxn modelId="{50338354-AF67-4533-99D8-26F395E44B1C}" srcId="{6D1FFBB0-4AAC-4B10-B2DB-A1600C9728FA}" destId="{1C13DA75-BE8C-40C4-868B-0998F0A8084A}" srcOrd="1" destOrd="0" parTransId="{6A7499C1-4E57-45C9-B97C-27D9FFD7B266}" sibTransId="{E33FCFCB-6357-4E9A-9D68-4224C727DBBE}"/>
    <dgm:cxn modelId="{BBF958C3-B973-41A8-B43B-0566BCE72337}" type="presOf" srcId="{7A0AA07F-34CB-4B94-A0CB-D9B4AE7EDDD5}" destId="{A4F3082B-9BAD-4BFE-86E9-61D1DE7358AC}" srcOrd="0" destOrd="0" presId="urn:microsoft.com/office/officeart/2005/8/layout/chevron2"/>
    <dgm:cxn modelId="{DAE42A30-3597-4236-8133-22658407FAC6}" srcId="{7A0AA07F-34CB-4B94-A0CB-D9B4AE7EDDD5}" destId="{6D1FFBB0-4AAC-4B10-B2DB-A1600C9728FA}" srcOrd="0" destOrd="0" parTransId="{27073B1D-0B19-44D3-A6A2-C8DF365FA4DD}" sibTransId="{DC57609A-83E9-4179-A3B0-04CBC7650281}"/>
    <dgm:cxn modelId="{821F7B52-5DF0-406F-B094-C0AA00090B1D}" srcId="{7A0AA07F-34CB-4B94-A0CB-D9B4AE7EDDD5}" destId="{A487ED1B-FE23-4533-9FBB-61FB1387B84E}" srcOrd="1" destOrd="0" parTransId="{45844D66-4502-4FEA-9122-4825BF80A4A7}" sibTransId="{B5A618FB-CAAF-459C-8457-45443ED9BA0D}"/>
    <dgm:cxn modelId="{77D10C31-9B72-4BEF-B3C0-AF1A720E6133}" srcId="{A487ED1B-FE23-4533-9FBB-61FB1387B84E}" destId="{804509BE-07FB-493A-B187-920F83C976C8}" srcOrd="0" destOrd="0" parTransId="{A244F584-C96E-4459-92C8-C39C048FF260}" sibTransId="{4ED2B411-F71C-4CB6-90CF-5095503A0146}"/>
    <dgm:cxn modelId="{1B5539F7-BBB7-4309-A5FC-40E171AD5A8E}" type="presOf" srcId="{A487ED1B-FE23-4533-9FBB-61FB1387B84E}" destId="{3BCF9818-E460-496C-A8D1-FD9EA04ABD39}" srcOrd="0" destOrd="0" presId="urn:microsoft.com/office/officeart/2005/8/layout/chevron2"/>
    <dgm:cxn modelId="{3FD4C3A6-1E74-4BAA-9A0C-B9170FB66329}" type="presParOf" srcId="{A4F3082B-9BAD-4BFE-86E9-61D1DE7358AC}" destId="{D0225953-DD95-427F-8B11-7B2ED05FC27F}" srcOrd="0" destOrd="0" presId="urn:microsoft.com/office/officeart/2005/8/layout/chevron2"/>
    <dgm:cxn modelId="{E278C583-D824-451A-8718-49EF670BC417}" type="presParOf" srcId="{D0225953-DD95-427F-8B11-7B2ED05FC27F}" destId="{9F018BEE-9BC4-469D-9E45-4DAC804BB0A9}" srcOrd="0" destOrd="0" presId="urn:microsoft.com/office/officeart/2005/8/layout/chevron2"/>
    <dgm:cxn modelId="{0C9BFD70-4398-4A8C-BD17-4708CBF44E7E}" type="presParOf" srcId="{D0225953-DD95-427F-8B11-7B2ED05FC27F}" destId="{532E0BD8-7B2C-4B94-AA92-ECC5EAD2352C}" srcOrd="1" destOrd="0" presId="urn:microsoft.com/office/officeart/2005/8/layout/chevron2"/>
    <dgm:cxn modelId="{6F011706-01E0-4CB3-95E4-75E8FE5DBEC1}" type="presParOf" srcId="{A4F3082B-9BAD-4BFE-86E9-61D1DE7358AC}" destId="{9129E052-CB95-4C67-AFED-226DDADB84E4}" srcOrd="1" destOrd="0" presId="urn:microsoft.com/office/officeart/2005/8/layout/chevron2"/>
    <dgm:cxn modelId="{A95EA0D5-6B23-4700-8C03-F70B4F0948F1}" type="presParOf" srcId="{A4F3082B-9BAD-4BFE-86E9-61D1DE7358AC}" destId="{52828EDF-5785-43F3-9D10-73976A088DB6}" srcOrd="2" destOrd="0" presId="urn:microsoft.com/office/officeart/2005/8/layout/chevron2"/>
    <dgm:cxn modelId="{343C2185-5702-4965-80DD-82A54FE15350}" type="presParOf" srcId="{52828EDF-5785-43F3-9D10-73976A088DB6}" destId="{3BCF9818-E460-496C-A8D1-FD9EA04ABD39}" srcOrd="0" destOrd="0" presId="urn:microsoft.com/office/officeart/2005/8/layout/chevron2"/>
    <dgm:cxn modelId="{796500B4-03A8-41D3-84E3-6CF58F437BB4}" type="presParOf" srcId="{52828EDF-5785-43F3-9D10-73976A088DB6}" destId="{CE945828-8F81-48A5-95C5-FA3A390A036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EA9E38-4526-4EAC-9BB2-D0821D79711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603EE44-5BB9-47C2-89FE-B16D9D8DD9C0}">
      <dgm:prSet/>
      <dgm:spPr/>
      <dgm:t>
        <a:bodyPr/>
        <a:lstStyle/>
        <a:p>
          <a:pPr rtl="0"/>
          <a:r>
            <a:rPr lang="en-US" dirty="0" smtClean="0">
              <a:latin typeface="Garamond" panose="02020404030301010803" pitchFamily="18" charset="0"/>
            </a:rPr>
            <a:t>Initial Public Offer </a:t>
          </a:r>
          <a:endParaRPr lang="en-GB" dirty="0">
            <a:latin typeface="Garamond" panose="02020404030301010803" pitchFamily="18" charset="0"/>
          </a:endParaRPr>
        </a:p>
      </dgm:t>
    </dgm:pt>
    <dgm:pt modelId="{AE2C9F32-928A-4293-BEEC-7919E0C09033}" type="parTrans" cxnId="{51104F8E-91DA-4E70-B9F8-8AC83A4B30C9}">
      <dgm:prSet/>
      <dgm:spPr/>
      <dgm:t>
        <a:bodyPr/>
        <a:lstStyle/>
        <a:p>
          <a:endParaRPr lang="en-GB"/>
        </a:p>
      </dgm:t>
    </dgm:pt>
    <dgm:pt modelId="{8E0BBD6B-DF22-4B23-A346-25A7DCF41F72}" type="sibTrans" cxnId="{51104F8E-91DA-4E70-B9F8-8AC83A4B30C9}">
      <dgm:prSet/>
      <dgm:spPr/>
      <dgm:t>
        <a:bodyPr/>
        <a:lstStyle/>
        <a:p>
          <a:endParaRPr lang="en-GB"/>
        </a:p>
      </dgm:t>
    </dgm:pt>
    <dgm:pt modelId="{781D24C9-DEA5-4429-9B8D-740419D7E627}">
      <dgm:prSet/>
      <dgm:spPr/>
      <dgm:t>
        <a:bodyPr/>
        <a:lstStyle/>
        <a:p>
          <a:pPr rtl="0"/>
          <a:r>
            <a:rPr lang="en-US" dirty="0" smtClean="0">
              <a:latin typeface="Garamond" panose="02020404030301010803" pitchFamily="18" charset="0"/>
            </a:rPr>
            <a:t>Real estate</a:t>
          </a:r>
          <a:endParaRPr lang="en-GB" dirty="0">
            <a:latin typeface="Garamond" panose="02020404030301010803" pitchFamily="18" charset="0"/>
          </a:endParaRPr>
        </a:p>
      </dgm:t>
    </dgm:pt>
    <dgm:pt modelId="{9CDC1069-1068-4811-A1AB-51FDF57CC6D2}" type="parTrans" cxnId="{B5742B80-6419-4834-9371-F1AA10A99A26}">
      <dgm:prSet/>
      <dgm:spPr/>
      <dgm:t>
        <a:bodyPr/>
        <a:lstStyle/>
        <a:p>
          <a:endParaRPr lang="en-GB"/>
        </a:p>
      </dgm:t>
    </dgm:pt>
    <dgm:pt modelId="{71C195AB-D99F-46EE-A80A-BA33A802C57D}" type="sibTrans" cxnId="{B5742B80-6419-4834-9371-F1AA10A99A26}">
      <dgm:prSet/>
      <dgm:spPr/>
      <dgm:t>
        <a:bodyPr/>
        <a:lstStyle/>
        <a:p>
          <a:endParaRPr lang="en-GB"/>
        </a:p>
      </dgm:t>
    </dgm:pt>
    <dgm:pt modelId="{63021DCC-E218-4450-96CA-89F9586A16CE}">
      <dgm:prSet/>
      <dgm:spPr/>
      <dgm:t>
        <a:bodyPr/>
        <a:lstStyle/>
        <a:p>
          <a:pPr rtl="0"/>
          <a:r>
            <a:rPr lang="en-US" smtClean="0">
              <a:latin typeface="Garamond" panose="02020404030301010803" pitchFamily="18" charset="0"/>
            </a:rPr>
            <a:t>Stocks</a:t>
          </a:r>
          <a:endParaRPr lang="en-GB">
            <a:latin typeface="Garamond" panose="02020404030301010803" pitchFamily="18" charset="0"/>
          </a:endParaRPr>
        </a:p>
      </dgm:t>
    </dgm:pt>
    <dgm:pt modelId="{77E539BC-75FC-4582-83FA-096ACFFAA601}" type="parTrans" cxnId="{939DFA0C-D062-42A4-ADD6-5832D4772383}">
      <dgm:prSet/>
      <dgm:spPr/>
      <dgm:t>
        <a:bodyPr/>
        <a:lstStyle/>
        <a:p>
          <a:endParaRPr lang="en-GB"/>
        </a:p>
      </dgm:t>
    </dgm:pt>
    <dgm:pt modelId="{18B72571-14BB-4CA1-A748-482FD0FFA067}" type="sibTrans" cxnId="{939DFA0C-D062-42A4-ADD6-5832D4772383}">
      <dgm:prSet/>
      <dgm:spPr/>
      <dgm:t>
        <a:bodyPr/>
        <a:lstStyle/>
        <a:p>
          <a:endParaRPr lang="en-GB"/>
        </a:p>
      </dgm:t>
    </dgm:pt>
    <dgm:pt modelId="{25317032-8ACE-49BE-AB2B-204D8F007748}">
      <dgm:prSet/>
      <dgm:spPr/>
      <dgm:t>
        <a:bodyPr/>
        <a:lstStyle/>
        <a:p>
          <a:pPr rtl="0"/>
          <a:r>
            <a:rPr lang="en-US" smtClean="0">
              <a:latin typeface="Garamond" panose="02020404030301010803" pitchFamily="18" charset="0"/>
            </a:rPr>
            <a:t>Derivatives</a:t>
          </a:r>
          <a:endParaRPr lang="en-GB">
            <a:latin typeface="Garamond" panose="02020404030301010803" pitchFamily="18" charset="0"/>
          </a:endParaRPr>
        </a:p>
      </dgm:t>
    </dgm:pt>
    <dgm:pt modelId="{1AE0B5DB-5347-4E07-9B00-E3383FFD0C92}" type="parTrans" cxnId="{C0822879-765A-4F1F-8CCD-986BE3250490}">
      <dgm:prSet/>
      <dgm:spPr/>
      <dgm:t>
        <a:bodyPr/>
        <a:lstStyle/>
        <a:p>
          <a:endParaRPr lang="en-GB"/>
        </a:p>
      </dgm:t>
    </dgm:pt>
    <dgm:pt modelId="{1517547F-099E-4851-9D50-1512D187233C}" type="sibTrans" cxnId="{C0822879-765A-4F1F-8CCD-986BE3250490}">
      <dgm:prSet/>
      <dgm:spPr/>
      <dgm:t>
        <a:bodyPr/>
        <a:lstStyle/>
        <a:p>
          <a:endParaRPr lang="en-GB"/>
        </a:p>
      </dgm:t>
    </dgm:pt>
    <dgm:pt modelId="{D22EFC88-7FBA-4EFC-B755-2B2B51334B0D}">
      <dgm:prSet/>
      <dgm:spPr/>
      <dgm:t>
        <a:bodyPr/>
        <a:lstStyle/>
        <a:p>
          <a:pPr rtl="0"/>
          <a:r>
            <a:rPr lang="en-US" smtClean="0">
              <a:latin typeface="Garamond" panose="02020404030301010803" pitchFamily="18" charset="0"/>
            </a:rPr>
            <a:t>Currencies</a:t>
          </a:r>
          <a:endParaRPr lang="en-GB">
            <a:latin typeface="Garamond" panose="02020404030301010803" pitchFamily="18" charset="0"/>
          </a:endParaRPr>
        </a:p>
      </dgm:t>
    </dgm:pt>
    <dgm:pt modelId="{EB45F92A-3BB5-4ED5-9DD8-8EDD9C734AC1}" type="parTrans" cxnId="{8AC4E7D1-5A19-4BBA-AFCA-DF60DF85B99F}">
      <dgm:prSet/>
      <dgm:spPr/>
      <dgm:t>
        <a:bodyPr/>
        <a:lstStyle/>
        <a:p>
          <a:endParaRPr lang="en-GB"/>
        </a:p>
      </dgm:t>
    </dgm:pt>
    <dgm:pt modelId="{BF92C7FA-E8BF-48C4-A5BE-8A6BE74DD195}" type="sibTrans" cxnId="{8AC4E7D1-5A19-4BBA-AFCA-DF60DF85B99F}">
      <dgm:prSet/>
      <dgm:spPr/>
      <dgm:t>
        <a:bodyPr/>
        <a:lstStyle/>
        <a:p>
          <a:endParaRPr lang="en-GB"/>
        </a:p>
      </dgm:t>
    </dgm:pt>
    <dgm:pt modelId="{AD10EFC9-0B4D-4CFC-A03D-4A5DB2C3810B}" type="pres">
      <dgm:prSet presAssocID="{D1EA9E38-4526-4EAC-9BB2-D0821D79711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4C294E13-0D87-4205-AD6C-E8355480D8CC}" type="pres">
      <dgm:prSet presAssocID="{B603EE44-5BB9-47C2-89FE-B16D9D8DD9C0}" presName="composite" presStyleCnt="0"/>
      <dgm:spPr/>
    </dgm:pt>
    <dgm:pt modelId="{7565E6F1-D314-434F-A795-1004F51927C6}" type="pres">
      <dgm:prSet presAssocID="{B603EE44-5BB9-47C2-89FE-B16D9D8DD9C0}" presName="imgShp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  <dgm:t>
        <a:bodyPr/>
        <a:lstStyle/>
        <a:p>
          <a:endParaRPr lang="en-GB"/>
        </a:p>
      </dgm:t>
    </dgm:pt>
    <dgm:pt modelId="{DB57A8FD-13A0-48E4-B3AF-C11A539B19B6}" type="pres">
      <dgm:prSet presAssocID="{B603EE44-5BB9-47C2-89FE-B16D9D8DD9C0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D71EEE6-0BD2-4EB6-A6B8-AF1B643CF94C}" type="pres">
      <dgm:prSet presAssocID="{8E0BBD6B-DF22-4B23-A346-25A7DCF41F72}" presName="spacing" presStyleCnt="0"/>
      <dgm:spPr/>
    </dgm:pt>
    <dgm:pt modelId="{2DA9E501-C35A-49E9-BEB9-F245DF6F02CC}" type="pres">
      <dgm:prSet presAssocID="{781D24C9-DEA5-4429-9B8D-740419D7E627}" presName="composite" presStyleCnt="0"/>
      <dgm:spPr/>
    </dgm:pt>
    <dgm:pt modelId="{5CD6C8E0-5A3F-4F91-BBAD-45C60582D02B}" type="pres">
      <dgm:prSet presAssocID="{781D24C9-DEA5-4429-9B8D-740419D7E627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1000" r="-151000"/>
          </a:stretch>
        </a:blipFill>
      </dgm:spPr>
    </dgm:pt>
    <dgm:pt modelId="{08DF88B2-FEE7-40D5-94EE-190A5F2D91A5}" type="pres">
      <dgm:prSet presAssocID="{781D24C9-DEA5-4429-9B8D-740419D7E627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4454C86-5994-4954-8488-A7D3C01099EE}" type="pres">
      <dgm:prSet presAssocID="{71C195AB-D99F-46EE-A80A-BA33A802C57D}" presName="spacing" presStyleCnt="0"/>
      <dgm:spPr/>
    </dgm:pt>
    <dgm:pt modelId="{F240CF42-372B-45B2-8736-6EDFDBD7DDE9}" type="pres">
      <dgm:prSet presAssocID="{63021DCC-E218-4450-96CA-89F9586A16CE}" presName="composite" presStyleCnt="0"/>
      <dgm:spPr/>
    </dgm:pt>
    <dgm:pt modelId="{E43A0D4F-C3FB-4F6A-8417-2E702BE5DBF9}" type="pres">
      <dgm:prSet presAssocID="{63021DCC-E218-4450-96CA-89F9586A16CE}" presName="imgShp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BBE11A3E-8589-4642-A443-62528DE259B9}" type="pres">
      <dgm:prSet presAssocID="{63021DCC-E218-4450-96CA-89F9586A16CE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7469B29-5BF0-491B-A395-93E3F941537D}" type="pres">
      <dgm:prSet presAssocID="{18B72571-14BB-4CA1-A748-482FD0FFA067}" presName="spacing" presStyleCnt="0"/>
      <dgm:spPr/>
    </dgm:pt>
    <dgm:pt modelId="{C3B8EE86-A433-4014-9C7C-BA2920256259}" type="pres">
      <dgm:prSet presAssocID="{25317032-8ACE-49BE-AB2B-204D8F007748}" presName="composite" presStyleCnt="0"/>
      <dgm:spPr/>
    </dgm:pt>
    <dgm:pt modelId="{B18C231D-5CF8-4268-92DE-BA0335F3992E}" type="pres">
      <dgm:prSet presAssocID="{25317032-8ACE-49BE-AB2B-204D8F007748}" presName="imgShp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46377BC1-D01D-452B-A795-D210F46679FC}" type="pres">
      <dgm:prSet presAssocID="{25317032-8ACE-49BE-AB2B-204D8F007748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FCF1BAE-7A19-491F-AA1C-ED69CBB943C4}" type="pres">
      <dgm:prSet presAssocID="{1517547F-099E-4851-9D50-1512D187233C}" presName="spacing" presStyleCnt="0"/>
      <dgm:spPr/>
    </dgm:pt>
    <dgm:pt modelId="{AA7DFE2C-C1B7-4AFD-8051-101E43A89E3D}" type="pres">
      <dgm:prSet presAssocID="{D22EFC88-7FBA-4EFC-B755-2B2B51334B0D}" presName="composite" presStyleCnt="0"/>
      <dgm:spPr/>
    </dgm:pt>
    <dgm:pt modelId="{51EB35C3-D0F0-44B4-B16A-0E022B333842}" type="pres">
      <dgm:prSet presAssocID="{D22EFC88-7FBA-4EFC-B755-2B2B51334B0D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0" r="-70000"/>
          </a:stretch>
        </a:blipFill>
      </dgm:spPr>
      <dgm:t>
        <a:bodyPr/>
        <a:lstStyle/>
        <a:p>
          <a:endParaRPr lang="en-GB"/>
        </a:p>
      </dgm:t>
    </dgm:pt>
    <dgm:pt modelId="{FFB869ED-DC2B-4026-9E67-BE40F52A85A4}" type="pres">
      <dgm:prSet presAssocID="{D22EFC88-7FBA-4EFC-B755-2B2B51334B0D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1104F8E-91DA-4E70-B9F8-8AC83A4B30C9}" srcId="{D1EA9E38-4526-4EAC-9BB2-D0821D79711F}" destId="{B603EE44-5BB9-47C2-89FE-B16D9D8DD9C0}" srcOrd="0" destOrd="0" parTransId="{AE2C9F32-928A-4293-BEEC-7919E0C09033}" sibTransId="{8E0BBD6B-DF22-4B23-A346-25A7DCF41F72}"/>
    <dgm:cxn modelId="{7D22EA58-4831-4A02-970C-63A534E7711F}" type="presOf" srcId="{25317032-8ACE-49BE-AB2B-204D8F007748}" destId="{46377BC1-D01D-452B-A795-D210F46679FC}" srcOrd="0" destOrd="0" presId="urn:microsoft.com/office/officeart/2005/8/layout/vList3"/>
    <dgm:cxn modelId="{B4512521-166C-443B-8283-5ED5D0034EC0}" type="presOf" srcId="{D22EFC88-7FBA-4EFC-B755-2B2B51334B0D}" destId="{FFB869ED-DC2B-4026-9E67-BE40F52A85A4}" srcOrd="0" destOrd="0" presId="urn:microsoft.com/office/officeart/2005/8/layout/vList3"/>
    <dgm:cxn modelId="{B5742B80-6419-4834-9371-F1AA10A99A26}" srcId="{D1EA9E38-4526-4EAC-9BB2-D0821D79711F}" destId="{781D24C9-DEA5-4429-9B8D-740419D7E627}" srcOrd="1" destOrd="0" parTransId="{9CDC1069-1068-4811-A1AB-51FDF57CC6D2}" sibTransId="{71C195AB-D99F-46EE-A80A-BA33A802C57D}"/>
    <dgm:cxn modelId="{758C2115-54A6-4EAC-9473-E10DDD961051}" type="presOf" srcId="{B603EE44-5BB9-47C2-89FE-B16D9D8DD9C0}" destId="{DB57A8FD-13A0-48E4-B3AF-C11A539B19B6}" srcOrd="0" destOrd="0" presId="urn:microsoft.com/office/officeart/2005/8/layout/vList3"/>
    <dgm:cxn modelId="{2A9E00BE-A341-4F64-BC7B-8CAF6347A640}" type="presOf" srcId="{63021DCC-E218-4450-96CA-89F9586A16CE}" destId="{BBE11A3E-8589-4642-A443-62528DE259B9}" srcOrd="0" destOrd="0" presId="urn:microsoft.com/office/officeart/2005/8/layout/vList3"/>
    <dgm:cxn modelId="{C0822879-765A-4F1F-8CCD-986BE3250490}" srcId="{D1EA9E38-4526-4EAC-9BB2-D0821D79711F}" destId="{25317032-8ACE-49BE-AB2B-204D8F007748}" srcOrd="3" destOrd="0" parTransId="{1AE0B5DB-5347-4E07-9B00-E3383FFD0C92}" sibTransId="{1517547F-099E-4851-9D50-1512D187233C}"/>
    <dgm:cxn modelId="{8AC4E7D1-5A19-4BBA-AFCA-DF60DF85B99F}" srcId="{D1EA9E38-4526-4EAC-9BB2-D0821D79711F}" destId="{D22EFC88-7FBA-4EFC-B755-2B2B51334B0D}" srcOrd="4" destOrd="0" parTransId="{EB45F92A-3BB5-4ED5-9DD8-8EDD9C734AC1}" sibTransId="{BF92C7FA-E8BF-48C4-A5BE-8A6BE74DD195}"/>
    <dgm:cxn modelId="{70F43CC8-3BCC-4D3E-9F54-CCFB3D3A4E88}" type="presOf" srcId="{D1EA9E38-4526-4EAC-9BB2-D0821D79711F}" destId="{AD10EFC9-0B4D-4CFC-A03D-4A5DB2C3810B}" srcOrd="0" destOrd="0" presId="urn:microsoft.com/office/officeart/2005/8/layout/vList3"/>
    <dgm:cxn modelId="{939DFA0C-D062-42A4-ADD6-5832D4772383}" srcId="{D1EA9E38-4526-4EAC-9BB2-D0821D79711F}" destId="{63021DCC-E218-4450-96CA-89F9586A16CE}" srcOrd="2" destOrd="0" parTransId="{77E539BC-75FC-4582-83FA-096ACFFAA601}" sibTransId="{18B72571-14BB-4CA1-A748-482FD0FFA067}"/>
    <dgm:cxn modelId="{E4D6E07B-92B5-4E38-9754-DA62A2DBCB72}" type="presOf" srcId="{781D24C9-DEA5-4429-9B8D-740419D7E627}" destId="{08DF88B2-FEE7-40D5-94EE-190A5F2D91A5}" srcOrd="0" destOrd="0" presId="urn:microsoft.com/office/officeart/2005/8/layout/vList3"/>
    <dgm:cxn modelId="{CF7AD5D6-F071-4BBF-9841-00458EB4A2F0}" type="presParOf" srcId="{AD10EFC9-0B4D-4CFC-A03D-4A5DB2C3810B}" destId="{4C294E13-0D87-4205-AD6C-E8355480D8CC}" srcOrd="0" destOrd="0" presId="urn:microsoft.com/office/officeart/2005/8/layout/vList3"/>
    <dgm:cxn modelId="{6EC43EC4-1787-420E-B30F-3F1AE41D208D}" type="presParOf" srcId="{4C294E13-0D87-4205-AD6C-E8355480D8CC}" destId="{7565E6F1-D314-434F-A795-1004F51927C6}" srcOrd="0" destOrd="0" presId="urn:microsoft.com/office/officeart/2005/8/layout/vList3"/>
    <dgm:cxn modelId="{EEE5A4F6-8985-4DDE-B408-9BA521A7151A}" type="presParOf" srcId="{4C294E13-0D87-4205-AD6C-E8355480D8CC}" destId="{DB57A8FD-13A0-48E4-B3AF-C11A539B19B6}" srcOrd="1" destOrd="0" presId="urn:microsoft.com/office/officeart/2005/8/layout/vList3"/>
    <dgm:cxn modelId="{14FD7F15-91BD-4657-AC41-980260BDF815}" type="presParOf" srcId="{AD10EFC9-0B4D-4CFC-A03D-4A5DB2C3810B}" destId="{AD71EEE6-0BD2-4EB6-A6B8-AF1B643CF94C}" srcOrd="1" destOrd="0" presId="urn:microsoft.com/office/officeart/2005/8/layout/vList3"/>
    <dgm:cxn modelId="{0C3E47A3-C29E-42BC-912D-F08475FFCD4A}" type="presParOf" srcId="{AD10EFC9-0B4D-4CFC-A03D-4A5DB2C3810B}" destId="{2DA9E501-C35A-49E9-BEB9-F245DF6F02CC}" srcOrd="2" destOrd="0" presId="urn:microsoft.com/office/officeart/2005/8/layout/vList3"/>
    <dgm:cxn modelId="{798441EE-44F0-4532-A255-81E616A3AF48}" type="presParOf" srcId="{2DA9E501-C35A-49E9-BEB9-F245DF6F02CC}" destId="{5CD6C8E0-5A3F-4F91-BBAD-45C60582D02B}" srcOrd="0" destOrd="0" presId="urn:microsoft.com/office/officeart/2005/8/layout/vList3"/>
    <dgm:cxn modelId="{A9CD6C59-9288-4953-8F2A-EF6DCFF2AD65}" type="presParOf" srcId="{2DA9E501-C35A-49E9-BEB9-F245DF6F02CC}" destId="{08DF88B2-FEE7-40D5-94EE-190A5F2D91A5}" srcOrd="1" destOrd="0" presId="urn:microsoft.com/office/officeart/2005/8/layout/vList3"/>
    <dgm:cxn modelId="{73B3F295-AC81-4D02-B571-12D5A6BE7077}" type="presParOf" srcId="{AD10EFC9-0B4D-4CFC-A03D-4A5DB2C3810B}" destId="{34454C86-5994-4954-8488-A7D3C01099EE}" srcOrd="3" destOrd="0" presId="urn:microsoft.com/office/officeart/2005/8/layout/vList3"/>
    <dgm:cxn modelId="{68DCF1E9-148A-4FAC-99BC-CEFE49D78CD5}" type="presParOf" srcId="{AD10EFC9-0B4D-4CFC-A03D-4A5DB2C3810B}" destId="{F240CF42-372B-45B2-8736-6EDFDBD7DDE9}" srcOrd="4" destOrd="0" presId="urn:microsoft.com/office/officeart/2005/8/layout/vList3"/>
    <dgm:cxn modelId="{ECB29558-ACCA-4A2A-B5C5-17164B01ADDC}" type="presParOf" srcId="{F240CF42-372B-45B2-8736-6EDFDBD7DDE9}" destId="{E43A0D4F-C3FB-4F6A-8417-2E702BE5DBF9}" srcOrd="0" destOrd="0" presId="urn:microsoft.com/office/officeart/2005/8/layout/vList3"/>
    <dgm:cxn modelId="{E04FE687-C40A-46AA-B1DA-8996F9DA98E3}" type="presParOf" srcId="{F240CF42-372B-45B2-8736-6EDFDBD7DDE9}" destId="{BBE11A3E-8589-4642-A443-62528DE259B9}" srcOrd="1" destOrd="0" presId="urn:microsoft.com/office/officeart/2005/8/layout/vList3"/>
    <dgm:cxn modelId="{09B8DF09-3680-48C8-867E-E0207AC9F75C}" type="presParOf" srcId="{AD10EFC9-0B4D-4CFC-A03D-4A5DB2C3810B}" destId="{77469B29-5BF0-491B-A395-93E3F941537D}" srcOrd="5" destOrd="0" presId="urn:microsoft.com/office/officeart/2005/8/layout/vList3"/>
    <dgm:cxn modelId="{BA16772B-6D4C-48A8-822C-8724836433CB}" type="presParOf" srcId="{AD10EFC9-0B4D-4CFC-A03D-4A5DB2C3810B}" destId="{C3B8EE86-A433-4014-9C7C-BA2920256259}" srcOrd="6" destOrd="0" presId="urn:microsoft.com/office/officeart/2005/8/layout/vList3"/>
    <dgm:cxn modelId="{CEA1EA51-EE3A-489C-B305-DCD7EDF53178}" type="presParOf" srcId="{C3B8EE86-A433-4014-9C7C-BA2920256259}" destId="{B18C231D-5CF8-4268-92DE-BA0335F3992E}" srcOrd="0" destOrd="0" presId="urn:microsoft.com/office/officeart/2005/8/layout/vList3"/>
    <dgm:cxn modelId="{9A2CC6D7-E06E-42EB-AC0E-BD9D868F3500}" type="presParOf" srcId="{C3B8EE86-A433-4014-9C7C-BA2920256259}" destId="{46377BC1-D01D-452B-A795-D210F46679FC}" srcOrd="1" destOrd="0" presId="urn:microsoft.com/office/officeart/2005/8/layout/vList3"/>
    <dgm:cxn modelId="{F7A3287C-4217-4A9F-9810-962C9D84DA91}" type="presParOf" srcId="{AD10EFC9-0B4D-4CFC-A03D-4A5DB2C3810B}" destId="{3FCF1BAE-7A19-491F-AA1C-ED69CBB943C4}" srcOrd="7" destOrd="0" presId="urn:microsoft.com/office/officeart/2005/8/layout/vList3"/>
    <dgm:cxn modelId="{1ACC8E8A-98B6-4351-8BD3-F96863FA7849}" type="presParOf" srcId="{AD10EFC9-0B4D-4CFC-A03D-4A5DB2C3810B}" destId="{AA7DFE2C-C1B7-4AFD-8051-101E43A89E3D}" srcOrd="8" destOrd="0" presId="urn:microsoft.com/office/officeart/2005/8/layout/vList3"/>
    <dgm:cxn modelId="{B5E01C40-3504-4BAA-A7D9-743C637C1266}" type="presParOf" srcId="{AA7DFE2C-C1B7-4AFD-8051-101E43A89E3D}" destId="{51EB35C3-D0F0-44B4-B16A-0E022B333842}" srcOrd="0" destOrd="0" presId="urn:microsoft.com/office/officeart/2005/8/layout/vList3"/>
    <dgm:cxn modelId="{F1576A46-C379-4267-8322-C3962E4ADEC3}" type="presParOf" srcId="{AA7DFE2C-C1B7-4AFD-8051-101E43A89E3D}" destId="{FFB869ED-DC2B-4026-9E67-BE40F52A85A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807238-28EE-4D10-9138-41368B9BC4C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6053657-881E-49B3-AB9D-C4032F3D2445}">
      <dgm:prSet custT="1"/>
      <dgm:spPr/>
      <dgm:t>
        <a:bodyPr/>
        <a:lstStyle/>
        <a:p>
          <a:pPr rtl="0"/>
          <a:r>
            <a:rPr lang="en-GB" sz="2400" b="1" dirty="0" smtClean="0">
              <a:latin typeface="Garamond" panose="02020404030301010803" pitchFamily="18" charset="0"/>
            </a:rPr>
            <a:t>Subscriptions and redemptions</a:t>
          </a:r>
          <a:endParaRPr lang="en-GB" sz="2400" b="1" dirty="0">
            <a:latin typeface="Garamond" panose="02020404030301010803" pitchFamily="18" charset="0"/>
          </a:endParaRPr>
        </a:p>
      </dgm:t>
    </dgm:pt>
    <dgm:pt modelId="{F144AF6B-0CCF-4B2C-8EEA-B5B0F4C25F77}" type="parTrans" cxnId="{9D923076-D68E-4839-96C2-6FFD8BB8DF3B}">
      <dgm:prSet/>
      <dgm:spPr/>
      <dgm:t>
        <a:bodyPr/>
        <a:lstStyle/>
        <a:p>
          <a:endParaRPr lang="en-GB"/>
        </a:p>
      </dgm:t>
    </dgm:pt>
    <dgm:pt modelId="{80A55378-14C1-4C0C-BBEB-BF332A06A9B9}" type="sibTrans" cxnId="{9D923076-D68E-4839-96C2-6FFD8BB8DF3B}">
      <dgm:prSet/>
      <dgm:spPr/>
      <dgm:t>
        <a:bodyPr/>
        <a:lstStyle/>
        <a:p>
          <a:endParaRPr lang="en-GB"/>
        </a:p>
      </dgm:t>
    </dgm:pt>
    <dgm:pt modelId="{05CF931C-8A87-459B-87AA-3C70D7785620}">
      <dgm:prSet custT="1"/>
      <dgm:spPr/>
      <dgm:t>
        <a:bodyPr/>
        <a:lstStyle/>
        <a:p>
          <a:pPr rtl="0"/>
          <a:r>
            <a:rPr lang="en-GB" sz="2400" smtClean="0">
              <a:latin typeface="Garamond" panose="02020404030301010803" pitchFamily="18" charset="0"/>
            </a:rPr>
            <a:t>Monthly</a:t>
          </a:r>
          <a:endParaRPr lang="en-GB" sz="2400">
            <a:latin typeface="Garamond" panose="02020404030301010803" pitchFamily="18" charset="0"/>
          </a:endParaRPr>
        </a:p>
      </dgm:t>
    </dgm:pt>
    <dgm:pt modelId="{B2217776-4A5E-406B-AA79-2729C5D34950}" type="parTrans" cxnId="{00922C39-C01D-49CA-A171-22989022D72E}">
      <dgm:prSet/>
      <dgm:spPr/>
      <dgm:t>
        <a:bodyPr/>
        <a:lstStyle/>
        <a:p>
          <a:endParaRPr lang="en-GB" sz="1600">
            <a:latin typeface="Garamond" panose="02020404030301010803" pitchFamily="18" charset="0"/>
          </a:endParaRPr>
        </a:p>
      </dgm:t>
    </dgm:pt>
    <dgm:pt modelId="{CA06E466-89AE-42CE-B6F3-BE8BD2DF59D5}" type="sibTrans" cxnId="{00922C39-C01D-49CA-A171-22989022D72E}">
      <dgm:prSet/>
      <dgm:spPr/>
      <dgm:t>
        <a:bodyPr/>
        <a:lstStyle/>
        <a:p>
          <a:endParaRPr lang="en-GB"/>
        </a:p>
      </dgm:t>
    </dgm:pt>
    <dgm:pt modelId="{CA3850DF-0912-4953-A726-13EF999DB8B2}">
      <dgm:prSet custT="1"/>
      <dgm:spPr/>
      <dgm:t>
        <a:bodyPr/>
        <a:lstStyle/>
        <a:p>
          <a:pPr rtl="0"/>
          <a:r>
            <a:rPr lang="en-GB" sz="2400" b="1" dirty="0" smtClean="0">
              <a:latin typeface="Garamond" panose="02020404030301010803" pitchFamily="18" charset="0"/>
            </a:rPr>
            <a:t>Lock up</a:t>
          </a:r>
          <a:endParaRPr lang="en-GB" sz="2400" b="1" dirty="0">
            <a:latin typeface="Garamond" panose="02020404030301010803" pitchFamily="18" charset="0"/>
          </a:endParaRPr>
        </a:p>
      </dgm:t>
    </dgm:pt>
    <dgm:pt modelId="{66CD30A4-3D93-47C9-9E72-022657C73F27}" type="parTrans" cxnId="{8A75B0EC-3454-4978-B443-75AA99220441}">
      <dgm:prSet/>
      <dgm:spPr/>
      <dgm:t>
        <a:bodyPr/>
        <a:lstStyle/>
        <a:p>
          <a:endParaRPr lang="en-GB"/>
        </a:p>
      </dgm:t>
    </dgm:pt>
    <dgm:pt modelId="{B9D4BB22-483A-4BA7-8F68-10E40E015970}" type="sibTrans" cxnId="{8A75B0EC-3454-4978-B443-75AA99220441}">
      <dgm:prSet/>
      <dgm:spPr/>
      <dgm:t>
        <a:bodyPr/>
        <a:lstStyle/>
        <a:p>
          <a:endParaRPr lang="en-GB"/>
        </a:p>
      </dgm:t>
    </dgm:pt>
    <dgm:pt modelId="{CC7058BA-28DD-4EBC-9DDA-C52B633276F5}">
      <dgm:prSet custT="1"/>
      <dgm:spPr/>
      <dgm:t>
        <a:bodyPr/>
        <a:lstStyle/>
        <a:p>
          <a:pPr rtl="0"/>
          <a:r>
            <a:rPr lang="en-GB" sz="2400" smtClean="0">
              <a:latin typeface="Garamond" panose="02020404030301010803" pitchFamily="18" charset="0"/>
            </a:rPr>
            <a:t>1 year soft lock</a:t>
          </a:r>
          <a:endParaRPr lang="en-GB" sz="2400">
            <a:latin typeface="Garamond" panose="02020404030301010803" pitchFamily="18" charset="0"/>
          </a:endParaRPr>
        </a:p>
      </dgm:t>
    </dgm:pt>
    <dgm:pt modelId="{D267EBE1-7341-4B6A-A86F-56F2251829CD}" type="parTrans" cxnId="{F1BF44FA-3452-43F4-A4CB-B6B5506EE93E}">
      <dgm:prSet/>
      <dgm:spPr/>
      <dgm:t>
        <a:bodyPr/>
        <a:lstStyle/>
        <a:p>
          <a:endParaRPr lang="en-GB" sz="1600">
            <a:latin typeface="Garamond" panose="02020404030301010803" pitchFamily="18" charset="0"/>
          </a:endParaRPr>
        </a:p>
      </dgm:t>
    </dgm:pt>
    <dgm:pt modelId="{21E33676-F117-423D-9D6C-82344CDCA0B2}" type="sibTrans" cxnId="{F1BF44FA-3452-43F4-A4CB-B6B5506EE93E}">
      <dgm:prSet/>
      <dgm:spPr/>
      <dgm:t>
        <a:bodyPr/>
        <a:lstStyle/>
        <a:p>
          <a:endParaRPr lang="en-GB"/>
        </a:p>
      </dgm:t>
    </dgm:pt>
    <dgm:pt modelId="{6EE09EFE-699A-4BE9-9D77-C41233DA5FF8}">
      <dgm:prSet custT="1"/>
      <dgm:spPr/>
      <dgm:t>
        <a:bodyPr/>
        <a:lstStyle/>
        <a:p>
          <a:pPr rtl="0"/>
          <a:r>
            <a:rPr lang="en-GB" sz="2400" b="1" dirty="0" smtClean="0">
              <a:latin typeface="Garamond" panose="02020404030301010803" pitchFamily="18" charset="0"/>
            </a:rPr>
            <a:t>Charges</a:t>
          </a:r>
          <a:endParaRPr lang="en-GB" sz="2400" b="1" dirty="0">
            <a:latin typeface="Garamond" panose="02020404030301010803" pitchFamily="18" charset="0"/>
          </a:endParaRPr>
        </a:p>
      </dgm:t>
    </dgm:pt>
    <dgm:pt modelId="{19060E3B-B5AB-4C4A-ABAC-AEF6CA2C6555}" type="parTrans" cxnId="{FCC5B753-02B6-437C-A4BA-1C887C4CECF7}">
      <dgm:prSet/>
      <dgm:spPr/>
      <dgm:t>
        <a:bodyPr/>
        <a:lstStyle/>
        <a:p>
          <a:endParaRPr lang="en-GB"/>
        </a:p>
      </dgm:t>
    </dgm:pt>
    <dgm:pt modelId="{320BD2A4-0B6B-46F5-91F3-6A599FA3B0F3}" type="sibTrans" cxnId="{FCC5B753-02B6-437C-A4BA-1C887C4CECF7}">
      <dgm:prSet/>
      <dgm:spPr/>
      <dgm:t>
        <a:bodyPr/>
        <a:lstStyle/>
        <a:p>
          <a:endParaRPr lang="en-GB"/>
        </a:p>
      </dgm:t>
    </dgm:pt>
    <dgm:pt modelId="{C92BF0A8-C18E-4C28-8B2E-EEB581208047}">
      <dgm:prSet custT="1"/>
      <dgm:spPr/>
      <dgm:t>
        <a:bodyPr/>
        <a:lstStyle/>
        <a:p>
          <a:pPr rtl="0"/>
          <a:r>
            <a:rPr lang="en-GB" sz="2400" dirty="0" smtClean="0">
              <a:latin typeface="Garamond" panose="02020404030301010803" pitchFamily="18" charset="0"/>
            </a:rPr>
            <a:t>Management fee - 2%</a:t>
          </a:r>
          <a:endParaRPr lang="en-GB" sz="2400" dirty="0">
            <a:latin typeface="Garamond" panose="02020404030301010803" pitchFamily="18" charset="0"/>
          </a:endParaRPr>
        </a:p>
      </dgm:t>
    </dgm:pt>
    <dgm:pt modelId="{AF3A4FFD-7A17-46B6-BAFE-D2DA6278F13D}" type="parTrans" cxnId="{6D9D537F-781F-484C-9439-0E5CE4D76A22}">
      <dgm:prSet/>
      <dgm:spPr/>
      <dgm:t>
        <a:bodyPr/>
        <a:lstStyle/>
        <a:p>
          <a:endParaRPr lang="en-GB" sz="1600">
            <a:latin typeface="Garamond" panose="02020404030301010803" pitchFamily="18" charset="0"/>
          </a:endParaRPr>
        </a:p>
      </dgm:t>
    </dgm:pt>
    <dgm:pt modelId="{5CDFC527-ACAB-4FE8-9976-FA845BFB7EB6}" type="sibTrans" cxnId="{6D9D537F-781F-484C-9439-0E5CE4D76A22}">
      <dgm:prSet/>
      <dgm:spPr/>
      <dgm:t>
        <a:bodyPr/>
        <a:lstStyle/>
        <a:p>
          <a:endParaRPr lang="en-GB"/>
        </a:p>
      </dgm:t>
    </dgm:pt>
    <dgm:pt modelId="{3F3E2C1B-F7B9-4DDC-8A0F-2B3506A03334}">
      <dgm:prSet custT="1"/>
      <dgm:spPr/>
      <dgm:t>
        <a:bodyPr/>
        <a:lstStyle/>
        <a:p>
          <a:pPr rtl="0"/>
          <a:r>
            <a:rPr lang="en-GB" sz="2400" dirty="0" smtClean="0">
              <a:latin typeface="Garamond" panose="02020404030301010803" pitchFamily="18" charset="0"/>
            </a:rPr>
            <a:t>Incentive </a:t>
          </a:r>
        </a:p>
        <a:p>
          <a:pPr rtl="0"/>
          <a:r>
            <a:rPr lang="en-GB" sz="2400" dirty="0" smtClean="0">
              <a:latin typeface="Garamond" panose="02020404030301010803" pitchFamily="18" charset="0"/>
            </a:rPr>
            <a:t>fee - 10%</a:t>
          </a:r>
          <a:endParaRPr lang="en-GB" sz="2400" dirty="0">
            <a:latin typeface="Garamond" panose="02020404030301010803" pitchFamily="18" charset="0"/>
          </a:endParaRPr>
        </a:p>
      </dgm:t>
    </dgm:pt>
    <dgm:pt modelId="{DCF05ED4-5031-4C68-86F0-68FF6BC3AC3F}" type="parTrans" cxnId="{F3901812-4724-405D-86AC-1D27FE2DB653}">
      <dgm:prSet/>
      <dgm:spPr/>
      <dgm:t>
        <a:bodyPr/>
        <a:lstStyle/>
        <a:p>
          <a:endParaRPr lang="en-GB" sz="1600">
            <a:latin typeface="Garamond" panose="02020404030301010803" pitchFamily="18" charset="0"/>
          </a:endParaRPr>
        </a:p>
      </dgm:t>
    </dgm:pt>
    <dgm:pt modelId="{10D3AF93-A827-43D5-90D7-5AE592DB3092}" type="sibTrans" cxnId="{F3901812-4724-405D-86AC-1D27FE2DB653}">
      <dgm:prSet/>
      <dgm:spPr/>
      <dgm:t>
        <a:bodyPr/>
        <a:lstStyle/>
        <a:p>
          <a:endParaRPr lang="en-GB"/>
        </a:p>
      </dgm:t>
    </dgm:pt>
    <dgm:pt modelId="{3E845066-F1B3-4742-8773-0D881C77C99A}" type="pres">
      <dgm:prSet presAssocID="{8D807238-28EE-4D10-9138-41368B9BC4C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5A51E1DA-0C29-4848-B824-483CB6769D80}" type="pres">
      <dgm:prSet presAssocID="{36053657-881E-49B3-AB9D-C4032F3D2445}" presName="root" presStyleCnt="0"/>
      <dgm:spPr/>
    </dgm:pt>
    <dgm:pt modelId="{9588BEF8-A16D-426E-B118-F1ABBDA8AD9E}" type="pres">
      <dgm:prSet presAssocID="{36053657-881E-49B3-AB9D-C4032F3D2445}" presName="rootComposite" presStyleCnt="0"/>
      <dgm:spPr/>
    </dgm:pt>
    <dgm:pt modelId="{3E525F31-5106-46E3-B16C-1456A70DC15C}" type="pres">
      <dgm:prSet presAssocID="{36053657-881E-49B3-AB9D-C4032F3D2445}" presName="rootText" presStyleLbl="node1" presStyleIdx="0" presStyleCnt="3"/>
      <dgm:spPr/>
      <dgm:t>
        <a:bodyPr/>
        <a:lstStyle/>
        <a:p>
          <a:endParaRPr lang="en-GB"/>
        </a:p>
      </dgm:t>
    </dgm:pt>
    <dgm:pt modelId="{EA3CF49D-9765-470F-A735-3281526C54E8}" type="pres">
      <dgm:prSet presAssocID="{36053657-881E-49B3-AB9D-C4032F3D2445}" presName="rootConnector" presStyleLbl="node1" presStyleIdx="0" presStyleCnt="3"/>
      <dgm:spPr/>
      <dgm:t>
        <a:bodyPr/>
        <a:lstStyle/>
        <a:p>
          <a:endParaRPr lang="en-GB"/>
        </a:p>
      </dgm:t>
    </dgm:pt>
    <dgm:pt modelId="{B99DF9F6-C372-4133-B5A3-60486EFACC5B}" type="pres">
      <dgm:prSet presAssocID="{36053657-881E-49B3-AB9D-C4032F3D2445}" presName="childShape" presStyleCnt="0"/>
      <dgm:spPr/>
    </dgm:pt>
    <dgm:pt modelId="{53434535-0993-471F-B0F7-C6FE72CB5339}" type="pres">
      <dgm:prSet presAssocID="{B2217776-4A5E-406B-AA79-2729C5D34950}" presName="Name13" presStyleLbl="parChTrans1D2" presStyleIdx="0" presStyleCnt="4"/>
      <dgm:spPr/>
      <dgm:t>
        <a:bodyPr/>
        <a:lstStyle/>
        <a:p>
          <a:endParaRPr lang="en-GB"/>
        </a:p>
      </dgm:t>
    </dgm:pt>
    <dgm:pt modelId="{2C71331A-231D-40A4-A230-2A390A92263B}" type="pres">
      <dgm:prSet presAssocID="{05CF931C-8A87-459B-87AA-3C70D7785620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75401C0-98A9-458A-BB59-119C4F05078E}" type="pres">
      <dgm:prSet presAssocID="{CA3850DF-0912-4953-A726-13EF999DB8B2}" presName="root" presStyleCnt="0"/>
      <dgm:spPr/>
    </dgm:pt>
    <dgm:pt modelId="{0D1970A3-5EF3-4CD1-8F8B-9175AF0E8F42}" type="pres">
      <dgm:prSet presAssocID="{CA3850DF-0912-4953-A726-13EF999DB8B2}" presName="rootComposite" presStyleCnt="0"/>
      <dgm:spPr/>
    </dgm:pt>
    <dgm:pt modelId="{B78A3832-3A93-43FC-92F0-9BCC932F8C78}" type="pres">
      <dgm:prSet presAssocID="{CA3850DF-0912-4953-A726-13EF999DB8B2}" presName="rootText" presStyleLbl="node1" presStyleIdx="1" presStyleCnt="3"/>
      <dgm:spPr/>
      <dgm:t>
        <a:bodyPr/>
        <a:lstStyle/>
        <a:p>
          <a:endParaRPr lang="en-GB"/>
        </a:p>
      </dgm:t>
    </dgm:pt>
    <dgm:pt modelId="{D31FB1D1-84DE-424A-8B7B-B07039BD006B}" type="pres">
      <dgm:prSet presAssocID="{CA3850DF-0912-4953-A726-13EF999DB8B2}" presName="rootConnector" presStyleLbl="node1" presStyleIdx="1" presStyleCnt="3"/>
      <dgm:spPr/>
      <dgm:t>
        <a:bodyPr/>
        <a:lstStyle/>
        <a:p>
          <a:endParaRPr lang="en-GB"/>
        </a:p>
      </dgm:t>
    </dgm:pt>
    <dgm:pt modelId="{1432EE5F-0FDB-4623-9689-CD284C0B582C}" type="pres">
      <dgm:prSet presAssocID="{CA3850DF-0912-4953-A726-13EF999DB8B2}" presName="childShape" presStyleCnt="0"/>
      <dgm:spPr/>
    </dgm:pt>
    <dgm:pt modelId="{74814D5A-1B6B-422C-AF6F-3F83A6DAADA7}" type="pres">
      <dgm:prSet presAssocID="{D267EBE1-7341-4B6A-A86F-56F2251829CD}" presName="Name13" presStyleLbl="parChTrans1D2" presStyleIdx="1" presStyleCnt="4"/>
      <dgm:spPr/>
      <dgm:t>
        <a:bodyPr/>
        <a:lstStyle/>
        <a:p>
          <a:endParaRPr lang="en-GB"/>
        </a:p>
      </dgm:t>
    </dgm:pt>
    <dgm:pt modelId="{D93166E2-8BA7-495C-8FE8-0603025704AE}" type="pres">
      <dgm:prSet presAssocID="{CC7058BA-28DD-4EBC-9DDA-C52B633276F5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DAAE7A6-70EE-42C8-A66B-A383A0534AC0}" type="pres">
      <dgm:prSet presAssocID="{6EE09EFE-699A-4BE9-9D77-C41233DA5FF8}" presName="root" presStyleCnt="0"/>
      <dgm:spPr/>
    </dgm:pt>
    <dgm:pt modelId="{894D2EE6-7629-4489-AF8B-B3E1A92F92C9}" type="pres">
      <dgm:prSet presAssocID="{6EE09EFE-699A-4BE9-9D77-C41233DA5FF8}" presName="rootComposite" presStyleCnt="0"/>
      <dgm:spPr/>
    </dgm:pt>
    <dgm:pt modelId="{06FA62CF-42A6-42D3-AE56-1592DE70F338}" type="pres">
      <dgm:prSet presAssocID="{6EE09EFE-699A-4BE9-9D77-C41233DA5FF8}" presName="rootText" presStyleLbl="node1" presStyleIdx="2" presStyleCnt="3" custLinFactNeighborX="518" custLinFactNeighborY="2073"/>
      <dgm:spPr/>
      <dgm:t>
        <a:bodyPr/>
        <a:lstStyle/>
        <a:p>
          <a:endParaRPr lang="en-GB"/>
        </a:p>
      </dgm:t>
    </dgm:pt>
    <dgm:pt modelId="{0E4241D5-0F26-4A26-A81B-6FFB856E6F15}" type="pres">
      <dgm:prSet presAssocID="{6EE09EFE-699A-4BE9-9D77-C41233DA5FF8}" presName="rootConnector" presStyleLbl="node1" presStyleIdx="2" presStyleCnt="3"/>
      <dgm:spPr/>
      <dgm:t>
        <a:bodyPr/>
        <a:lstStyle/>
        <a:p>
          <a:endParaRPr lang="en-GB"/>
        </a:p>
      </dgm:t>
    </dgm:pt>
    <dgm:pt modelId="{BE594169-84D5-4FE0-9536-32A44878220C}" type="pres">
      <dgm:prSet presAssocID="{6EE09EFE-699A-4BE9-9D77-C41233DA5FF8}" presName="childShape" presStyleCnt="0"/>
      <dgm:spPr/>
    </dgm:pt>
    <dgm:pt modelId="{C5FFE7F5-F3FC-4974-938D-DE9C7CC20292}" type="pres">
      <dgm:prSet presAssocID="{AF3A4FFD-7A17-46B6-BAFE-D2DA6278F13D}" presName="Name13" presStyleLbl="parChTrans1D2" presStyleIdx="2" presStyleCnt="4"/>
      <dgm:spPr/>
      <dgm:t>
        <a:bodyPr/>
        <a:lstStyle/>
        <a:p>
          <a:endParaRPr lang="en-GB"/>
        </a:p>
      </dgm:t>
    </dgm:pt>
    <dgm:pt modelId="{12DA0CD1-407C-4C7C-A26B-39163F26EB6F}" type="pres">
      <dgm:prSet presAssocID="{C92BF0A8-C18E-4C28-8B2E-EEB581208047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BCC8053-AFB9-4122-A154-83C15239AC81}" type="pres">
      <dgm:prSet presAssocID="{DCF05ED4-5031-4C68-86F0-68FF6BC3AC3F}" presName="Name13" presStyleLbl="parChTrans1D2" presStyleIdx="3" presStyleCnt="4"/>
      <dgm:spPr/>
      <dgm:t>
        <a:bodyPr/>
        <a:lstStyle/>
        <a:p>
          <a:endParaRPr lang="en-GB"/>
        </a:p>
      </dgm:t>
    </dgm:pt>
    <dgm:pt modelId="{568F59E4-BA68-47FE-96D1-8A55AD27E3CE}" type="pres">
      <dgm:prSet presAssocID="{3F3E2C1B-F7B9-4DDC-8A0F-2B3506A03334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760DEC8-8829-4505-8FF8-26E6AC0D22DF}" type="presOf" srcId="{36053657-881E-49B3-AB9D-C4032F3D2445}" destId="{EA3CF49D-9765-470F-A735-3281526C54E8}" srcOrd="1" destOrd="0" presId="urn:microsoft.com/office/officeart/2005/8/layout/hierarchy3"/>
    <dgm:cxn modelId="{1DA54FAD-F98F-4F35-8679-2F4D8C47FCC1}" type="presOf" srcId="{8D807238-28EE-4D10-9138-41368B9BC4C0}" destId="{3E845066-F1B3-4742-8773-0D881C77C99A}" srcOrd="0" destOrd="0" presId="urn:microsoft.com/office/officeart/2005/8/layout/hierarchy3"/>
    <dgm:cxn modelId="{C1CBC916-EE8F-4F07-AF23-99E73A3CEF31}" type="presOf" srcId="{AF3A4FFD-7A17-46B6-BAFE-D2DA6278F13D}" destId="{C5FFE7F5-F3FC-4974-938D-DE9C7CC20292}" srcOrd="0" destOrd="0" presId="urn:microsoft.com/office/officeart/2005/8/layout/hierarchy3"/>
    <dgm:cxn modelId="{810416BF-2A33-41B8-8860-7BA8C8225865}" type="presOf" srcId="{CA3850DF-0912-4953-A726-13EF999DB8B2}" destId="{B78A3832-3A93-43FC-92F0-9BCC932F8C78}" srcOrd="0" destOrd="0" presId="urn:microsoft.com/office/officeart/2005/8/layout/hierarchy3"/>
    <dgm:cxn modelId="{E6308FFA-08E2-4295-A25D-5EC1A2B5DD79}" type="presOf" srcId="{B2217776-4A5E-406B-AA79-2729C5D34950}" destId="{53434535-0993-471F-B0F7-C6FE72CB5339}" srcOrd="0" destOrd="0" presId="urn:microsoft.com/office/officeart/2005/8/layout/hierarchy3"/>
    <dgm:cxn modelId="{3BBEAEC8-30A7-4EC7-A825-CE43D3BBC187}" type="presOf" srcId="{CC7058BA-28DD-4EBC-9DDA-C52B633276F5}" destId="{D93166E2-8BA7-495C-8FE8-0603025704AE}" srcOrd="0" destOrd="0" presId="urn:microsoft.com/office/officeart/2005/8/layout/hierarchy3"/>
    <dgm:cxn modelId="{42797457-34F3-4461-98C0-C32B983486A0}" type="presOf" srcId="{D267EBE1-7341-4B6A-A86F-56F2251829CD}" destId="{74814D5A-1B6B-422C-AF6F-3F83A6DAADA7}" srcOrd="0" destOrd="0" presId="urn:microsoft.com/office/officeart/2005/8/layout/hierarchy3"/>
    <dgm:cxn modelId="{AA6567A7-84C0-4BC1-BDCF-E8B6CA46D29B}" type="presOf" srcId="{6EE09EFE-699A-4BE9-9D77-C41233DA5FF8}" destId="{0E4241D5-0F26-4A26-A81B-6FFB856E6F15}" srcOrd="1" destOrd="0" presId="urn:microsoft.com/office/officeart/2005/8/layout/hierarchy3"/>
    <dgm:cxn modelId="{DE2A8850-736D-4ACD-9C12-E01502E9D9AB}" type="presOf" srcId="{3F3E2C1B-F7B9-4DDC-8A0F-2B3506A03334}" destId="{568F59E4-BA68-47FE-96D1-8A55AD27E3CE}" srcOrd="0" destOrd="0" presId="urn:microsoft.com/office/officeart/2005/8/layout/hierarchy3"/>
    <dgm:cxn modelId="{D2B51F52-B692-4AED-AFC1-0703651105C2}" type="presOf" srcId="{C92BF0A8-C18E-4C28-8B2E-EEB581208047}" destId="{12DA0CD1-407C-4C7C-A26B-39163F26EB6F}" srcOrd="0" destOrd="0" presId="urn:microsoft.com/office/officeart/2005/8/layout/hierarchy3"/>
    <dgm:cxn modelId="{9D923076-D68E-4839-96C2-6FFD8BB8DF3B}" srcId="{8D807238-28EE-4D10-9138-41368B9BC4C0}" destId="{36053657-881E-49B3-AB9D-C4032F3D2445}" srcOrd="0" destOrd="0" parTransId="{F144AF6B-0CCF-4B2C-8EEA-B5B0F4C25F77}" sibTransId="{80A55378-14C1-4C0C-BBEB-BF332A06A9B9}"/>
    <dgm:cxn modelId="{00922C39-C01D-49CA-A171-22989022D72E}" srcId="{36053657-881E-49B3-AB9D-C4032F3D2445}" destId="{05CF931C-8A87-459B-87AA-3C70D7785620}" srcOrd="0" destOrd="0" parTransId="{B2217776-4A5E-406B-AA79-2729C5D34950}" sibTransId="{CA06E466-89AE-42CE-B6F3-BE8BD2DF59D5}"/>
    <dgm:cxn modelId="{8A75B0EC-3454-4978-B443-75AA99220441}" srcId="{8D807238-28EE-4D10-9138-41368B9BC4C0}" destId="{CA3850DF-0912-4953-A726-13EF999DB8B2}" srcOrd="1" destOrd="0" parTransId="{66CD30A4-3D93-47C9-9E72-022657C73F27}" sibTransId="{B9D4BB22-483A-4BA7-8F68-10E40E015970}"/>
    <dgm:cxn modelId="{4A595930-133C-4B98-8824-A850A38BEF06}" type="presOf" srcId="{DCF05ED4-5031-4C68-86F0-68FF6BC3AC3F}" destId="{5BCC8053-AFB9-4122-A154-83C15239AC81}" srcOrd="0" destOrd="0" presId="urn:microsoft.com/office/officeart/2005/8/layout/hierarchy3"/>
    <dgm:cxn modelId="{F1BF44FA-3452-43F4-A4CB-B6B5506EE93E}" srcId="{CA3850DF-0912-4953-A726-13EF999DB8B2}" destId="{CC7058BA-28DD-4EBC-9DDA-C52B633276F5}" srcOrd="0" destOrd="0" parTransId="{D267EBE1-7341-4B6A-A86F-56F2251829CD}" sibTransId="{21E33676-F117-423D-9D6C-82344CDCA0B2}"/>
    <dgm:cxn modelId="{FCC5B753-02B6-437C-A4BA-1C887C4CECF7}" srcId="{8D807238-28EE-4D10-9138-41368B9BC4C0}" destId="{6EE09EFE-699A-4BE9-9D77-C41233DA5FF8}" srcOrd="2" destOrd="0" parTransId="{19060E3B-B5AB-4C4A-ABAC-AEF6CA2C6555}" sibTransId="{320BD2A4-0B6B-46F5-91F3-6A599FA3B0F3}"/>
    <dgm:cxn modelId="{6D9D537F-781F-484C-9439-0E5CE4D76A22}" srcId="{6EE09EFE-699A-4BE9-9D77-C41233DA5FF8}" destId="{C92BF0A8-C18E-4C28-8B2E-EEB581208047}" srcOrd="0" destOrd="0" parTransId="{AF3A4FFD-7A17-46B6-BAFE-D2DA6278F13D}" sibTransId="{5CDFC527-ACAB-4FE8-9976-FA845BFB7EB6}"/>
    <dgm:cxn modelId="{6DC4715F-65C1-4F6E-8E3B-1F2D2EBDD133}" type="presOf" srcId="{36053657-881E-49B3-AB9D-C4032F3D2445}" destId="{3E525F31-5106-46E3-B16C-1456A70DC15C}" srcOrd="0" destOrd="0" presId="urn:microsoft.com/office/officeart/2005/8/layout/hierarchy3"/>
    <dgm:cxn modelId="{F098BA9F-CBB0-40FF-84D4-536566E49CB7}" type="presOf" srcId="{CA3850DF-0912-4953-A726-13EF999DB8B2}" destId="{D31FB1D1-84DE-424A-8B7B-B07039BD006B}" srcOrd="1" destOrd="0" presId="urn:microsoft.com/office/officeart/2005/8/layout/hierarchy3"/>
    <dgm:cxn modelId="{AAB4888E-3268-4A7D-9AB9-E97C6CF1BD84}" type="presOf" srcId="{05CF931C-8A87-459B-87AA-3C70D7785620}" destId="{2C71331A-231D-40A4-A230-2A390A92263B}" srcOrd="0" destOrd="0" presId="urn:microsoft.com/office/officeart/2005/8/layout/hierarchy3"/>
    <dgm:cxn modelId="{4943F1D9-3DFC-41CE-9E95-066165B311A9}" type="presOf" srcId="{6EE09EFE-699A-4BE9-9D77-C41233DA5FF8}" destId="{06FA62CF-42A6-42D3-AE56-1592DE70F338}" srcOrd="0" destOrd="0" presId="urn:microsoft.com/office/officeart/2005/8/layout/hierarchy3"/>
    <dgm:cxn modelId="{F3901812-4724-405D-86AC-1D27FE2DB653}" srcId="{6EE09EFE-699A-4BE9-9D77-C41233DA5FF8}" destId="{3F3E2C1B-F7B9-4DDC-8A0F-2B3506A03334}" srcOrd="1" destOrd="0" parTransId="{DCF05ED4-5031-4C68-86F0-68FF6BC3AC3F}" sibTransId="{10D3AF93-A827-43D5-90D7-5AE592DB3092}"/>
    <dgm:cxn modelId="{8CFBE0E5-CBC7-4C69-B0BF-459197180FF2}" type="presParOf" srcId="{3E845066-F1B3-4742-8773-0D881C77C99A}" destId="{5A51E1DA-0C29-4848-B824-483CB6769D80}" srcOrd="0" destOrd="0" presId="urn:microsoft.com/office/officeart/2005/8/layout/hierarchy3"/>
    <dgm:cxn modelId="{0533BD02-B120-49EE-AD71-189D1E33B121}" type="presParOf" srcId="{5A51E1DA-0C29-4848-B824-483CB6769D80}" destId="{9588BEF8-A16D-426E-B118-F1ABBDA8AD9E}" srcOrd="0" destOrd="0" presId="urn:microsoft.com/office/officeart/2005/8/layout/hierarchy3"/>
    <dgm:cxn modelId="{CDE047A2-934D-4EAD-BDF1-001591DA217D}" type="presParOf" srcId="{9588BEF8-A16D-426E-B118-F1ABBDA8AD9E}" destId="{3E525F31-5106-46E3-B16C-1456A70DC15C}" srcOrd="0" destOrd="0" presId="urn:microsoft.com/office/officeart/2005/8/layout/hierarchy3"/>
    <dgm:cxn modelId="{5E6B9D27-E125-49BF-84C8-F46D799A0AF5}" type="presParOf" srcId="{9588BEF8-A16D-426E-B118-F1ABBDA8AD9E}" destId="{EA3CF49D-9765-470F-A735-3281526C54E8}" srcOrd="1" destOrd="0" presId="urn:microsoft.com/office/officeart/2005/8/layout/hierarchy3"/>
    <dgm:cxn modelId="{6A02FEC1-F255-4483-A93A-80722C92DDEB}" type="presParOf" srcId="{5A51E1DA-0C29-4848-B824-483CB6769D80}" destId="{B99DF9F6-C372-4133-B5A3-60486EFACC5B}" srcOrd="1" destOrd="0" presId="urn:microsoft.com/office/officeart/2005/8/layout/hierarchy3"/>
    <dgm:cxn modelId="{EA2CE4A1-D9DE-4E5D-8609-C17F4ECFD6AE}" type="presParOf" srcId="{B99DF9F6-C372-4133-B5A3-60486EFACC5B}" destId="{53434535-0993-471F-B0F7-C6FE72CB5339}" srcOrd="0" destOrd="0" presId="urn:microsoft.com/office/officeart/2005/8/layout/hierarchy3"/>
    <dgm:cxn modelId="{7BEED8BC-4A0C-47EC-9160-B6C26255A208}" type="presParOf" srcId="{B99DF9F6-C372-4133-B5A3-60486EFACC5B}" destId="{2C71331A-231D-40A4-A230-2A390A92263B}" srcOrd="1" destOrd="0" presId="urn:microsoft.com/office/officeart/2005/8/layout/hierarchy3"/>
    <dgm:cxn modelId="{FB564B8F-0645-4C99-8499-1D42677C5988}" type="presParOf" srcId="{3E845066-F1B3-4742-8773-0D881C77C99A}" destId="{B75401C0-98A9-458A-BB59-119C4F05078E}" srcOrd="1" destOrd="0" presId="urn:microsoft.com/office/officeart/2005/8/layout/hierarchy3"/>
    <dgm:cxn modelId="{F3A0DD9F-034D-4DBC-A335-FC02325561D2}" type="presParOf" srcId="{B75401C0-98A9-458A-BB59-119C4F05078E}" destId="{0D1970A3-5EF3-4CD1-8F8B-9175AF0E8F42}" srcOrd="0" destOrd="0" presId="urn:microsoft.com/office/officeart/2005/8/layout/hierarchy3"/>
    <dgm:cxn modelId="{C72AD82E-0FB1-42F0-86DA-2DF9463D33B9}" type="presParOf" srcId="{0D1970A3-5EF3-4CD1-8F8B-9175AF0E8F42}" destId="{B78A3832-3A93-43FC-92F0-9BCC932F8C78}" srcOrd="0" destOrd="0" presId="urn:microsoft.com/office/officeart/2005/8/layout/hierarchy3"/>
    <dgm:cxn modelId="{F6C7B4EB-FE17-42CE-9E82-5859D83422CF}" type="presParOf" srcId="{0D1970A3-5EF3-4CD1-8F8B-9175AF0E8F42}" destId="{D31FB1D1-84DE-424A-8B7B-B07039BD006B}" srcOrd="1" destOrd="0" presId="urn:microsoft.com/office/officeart/2005/8/layout/hierarchy3"/>
    <dgm:cxn modelId="{F9FAAF63-3F4E-4A00-B893-BCE79AC04A8C}" type="presParOf" srcId="{B75401C0-98A9-458A-BB59-119C4F05078E}" destId="{1432EE5F-0FDB-4623-9689-CD284C0B582C}" srcOrd="1" destOrd="0" presId="urn:microsoft.com/office/officeart/2005/8/layout/hierarchy3"/>
    <dgm:cxn modelId="{9FF884A9-1C22-465E-B572-F93E03EEE798}" type="presParOf" srcId="{1432EE5F-0FDB-4623-9689-CD284C0B582C}" destId="{74814D5A-1B6B-422C-AF6F-3F83A6DAADA7}" srcOrd="0" destOrd="0" presId="urn:microsoft.com/office/officeart/2005/8/layout/hierarchy3"/>
    <dgm:cxn modelId="{4656F48F-1EAD-4B44-BA83-3C11A7FBA2B4}" type="presParOf" srcId="{1432EE5F-0FDB-4623-9689-CD284C0B582C}" destId="{D93166E2-8BA7-495C-8FE8-0603025704AE}" srcOrd="1" destOrd="0" presId="urn:microsoft.com/office/officeart/2005/8/layout/hierarchy3"/>
    <dgm:cxn modelId="{8ABACA39-7A54-4E2B-8D09-F61935F21704}" type="presParOf" srcId="{3E845066-F1B3-4742-8773-0D881C77C99A}" destId="{6DAAE7A6-70EE-42C8-A66B-A383A0534AC0}" srcOrd="2" destOrd="0" presId="urn:microsoft.com/office/officeart/2005/8/layout/hierarchy3"/>
    <dgm:cxn modelId="{4A9783EE-9830-431E-BC8E-CA1B21556374}" type="presParOf" srcId="{6DAAE7A6-70EE-42C8-A66B-A383A0534AC0}" destId="{894D2EE6-7629-4489-AF8B-B3E1A92F92C9}" srcOrd="0" destOrd="0" presId="urn:microsoft.com/office/officeart/2005/8/layout/hierarchy3"/>
    <dgm:cxn modelId="{02D76E05-6DF2-4B96-A133-C9D9DA6D3E80}" type="presParOf" srcId="{894D2EE6-7629-4489-AF8B-B3E1A92F92C9}" destId="{06FA62CF-42A6-42D3-AE56-1592DE70F338}" srcOrd="0" destOrd="0" presId="urn:microsoft.com/office/officeart/2005/8/layout/hierarchy3"/>
    <dgm:cxn modelId="{82AA9603-6E88-4CD1-956A-A6AD6263F1E1}" type="presParOf" srcId="{894D2EE6-7629-4489-AF8B-B3E1A92F92C9}" destId="{0E4241D5-0F26-4A26-A81B-6FFB856E6F15}" srcOrd="1" destOrd="0" presId="urn:microsoft.com/office/officeart/2005/8/layout/hierarchy3"/>
    <dgm:cxn modelId="{42D49C30-805D-434C-AECB-D51F4397BF6C}" type="presParOf" srcId="{6DAAE7A6-70EE-42C8-A66B-A383A0534AC0}" destId="{BE594169-84D5-4FE0-9536-32A44878220C}" srcOrd="1" destOrd="0" presId="urn:microsoft.com/office/officeart/2005/8/layout/hierarchy3"/>
    <dgm:cxn modelId="{573C6415-A2E2-405A-A1D7-7D9222D8FC86}" type="presParOf" srcId="{BE594169-84D5-4FE0-9536-32A44878220C}" destId="{C5FFE7F5-F3FC-4974-938D-DE9C7CC20292}" srcOrd="0" destOrd="0" presId="urn:microsoft.com/office/officeart/2005/8/layout/hierarchy3"/>
    <dgm:cxn modelId="{F059F3F8-AEF6-42A3-A4C1-CBAAB02CC476}" type="presParOf" srcId="{BE594169-84D5-4FE0-9536-32A44878220C}" destId="{12DA0CD1-407C-4C7C-A26B-39163F26EB6F}" srcOrd="1" destOrd="0" presId="urn:microsoft.com/office/officeart/2005/8/layout/hierarchy3"/>
    <dgm:cxn modelId="{81AAFACF-5046-438A-9A46-6A342BBA47E8}" type="presParOf" srcId="{BE594169-84D5-4FE0-9536-32A44878220C}" destId="{5BCC8053-AFB9-4122-A154-83C15239AC81}" srcOrd="2" destOrd="0" presId="urn:microsoft.com/office/officeart/2005/8/layout/hierarchy3"/>
    <dgm:cxn modelId="{7987C017-0874-412B-8BED-B6C7AFF43D00}" type="presParOf" srcId="{BE594169-84D5-4FE0-9536-32A44878220C}" destId="{568F59E4-BA68-47FE-96D1-8A55AD27E3C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28BC69-3384-46EF-B976-42B7C0F5741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11BCCF-55A3-4760-8D1F-206F0FE82DE5}">
      <dgm:prSet phldrT="[Text]" custT="1"/>
      <dgm:spPr/>
      <dgm:t>
        <a:bodyPr/>
        <a:lstStyle/>
        <a:p>
          <a:r>
            <a:rPr lang="en-GB" sz="1600" b="1" dirty="0" smtClean="0">
              <a:latin typeface="Garamond" panose="02020404030301010803" pitchFamily="18" charset="0"/>
            </a:rPr>
            <a:t>Swift transportation is trading at $30</a:t>
          </a:r>
          <a:endParaRPr lang="en-GB" sz="1600" b="1" dirty="0">
            <a:latin typeface="Garamond" panose="02020404030301010803" pitchFamily="18" charset="0"/>
          </a:endParaRPr>
        </a:p>
      </dgm:t>
    </dgm:pt>
    <dgm:pt modelId="{26153E74-A9F7-4766-B732-3777F3C32506}" type="parTrans" cxnId="{2B482EB3-C490-40A2-A794-AFE65B7DD218}">
      <dgm:prSet/>
      <dgm:spPr/>
      <dgm:t>
        <a:bodyPr/>
        <a:lstStyle/>
        <a:p>
          <a:endParaRPr lang="en-GB"/>
        </a:p>
      </dgm:t>
    </dgm:pt>
    <dgm:pt modelId="{1234961F-270C-43EA-A5C8-08B27F3A6E44}" type="sibTrans" cxnId="{2B482EB3-C490-40A2-A794-AFE65B7DD218}">
      <dgm:prSet custT="1"/>
      <dgm:spPr/>
      <dgm:t>
        <a:bodyPr/>
        <a:lstStyle/>
        <a:p>
          <a:endParaRPr lang="en-GB" sz="2400" b="1">
            <a:latin typeface="Garamond" panose="02020404030301010803" pitchFamily="18" charset="0"/>
          </a:endParaRPr>
        </a:p>
      </dgm:t>
    </dgm:pt>
    <dgm:pt modelId="{CC69103B-182F-42ED-A89E-13AB1BCD7285}">
      <dgm:prSet phldrT="[Text]" custT="1"/>
      <dgm:spPr/>
      <dgm:t>
        <a:bodyPr/>
        <a:lstStyle/>
        <a:p>
          <a:r>
            <a:rPr lang="en-GB" sz="1600" b="1" dirty="0" smtClean="0">
              <a:latin typeface="Garamond" panose="02020404030301010803" pitchFamily="18" charset="0"/>
            </a:rPr>
            <a:t>knight transportation bids at $37.5 -25% premium</a:t>
          </a:r>
          <a:endParaRPr lang="en-GB" sz="1600" b="1" dirty="0">
            <a:latin typeface="Garamond" panose="02020404030301010803" pitchFamily="18" charset="0"/>
          </a:endParaRPr>
        </a:p>
      </dgm:t>
    </dgm:pt>
    <dgm:pt modelId="{B638AC6E-8D0F-4CD2-8E9F-BDA72D1599C4}" type="parTrans" cxnId="{FB136480-9913-40E0-856C-F4B6DDFA0861}">
      <dgm:prSet/>
      <dgm:spPr/>
      <dgm:t>
        <a:bodyPr/>
        <a:lstStyle/>
        <a:p>
          <a:endParaRPr lang="en-GB"/>
        </a:p>
      </dgm:t>
    </dgm:pt>
    <dgm:pt modelId="{0C843F68-D49C-402A-856E-69BCE93DE7E0}" type="sibTrans" cxnId="{FB136480-9913-40E0-856C-F4B6DDFA0861}">
      <dgm:prSet custT="1"/>
      <dgm:spPr/>
      <dgm:t>
        <a:bodyPr/>
        <a:lstStyle/>
        <a:p>
          <a:endParaRPr lang="en-GB" sz="2400" b="1">
            <a:latin typeface="Garamond" panose="02020404030301010803" pitchFamily="18" charset="0"/>
          </a:endParaRPr>
        </a:p>
      </dgm:t>
    </dgm:pt>
    <dgm:pt modelId="{24DE01D4-C869-405B-AAB6-14F9604F3D7B}">
      <dgm:prSet phldrT="[Text]" custT="1"/>
      <dgm:spPr/>
      <dgm:t>
        <a:bodyPr/>
        <a:lstStyle/>
        <a:p>
          <a:r>
            <a:rPr lang="en-GB" sz="1600" b="1" dirty="0" smtClean="0">
              <a:latin typeface="Garamond" panose="02020404030301010803" pitchFamily="18" charset="0"/>
            </a:rPr>
            <a:t>Stock of swift transportation jumps up and settles somewhere between $30 and $37.5</a:t>
          </a:r>
          <a:endParaRPr lang="en-GB" sz="1600" b="1" dirty="0">
            <a:latin typeface="Garamond" panose="02020404030301010803" pitchFamily="18" charset="0"/>
          </a:endParaRPr>
        </a:p>
      </dgm:t>
    </dgm:pt>
    <dgm:pt modelId="{9ED01BD6-7C6A-42CA-9058-6D0E2CEB762D}" type="parTrans" cxnId="{BB9F0CAD-3AEA-4A58-9E17-6383DDF6838A}">
      <dgm:prSet/>
      <dgm:spPr/>
      <dgm:t>
        <a:bodyPr/>
        <a:lstStyle/>
        <a:p>
          <a:endParaRPr lang="en-GB"/>
        </a:p>
      </dgm:t>
    </dgm:pt>
    <dgm:pt modelId="{81846658-235F-4C7E-B607-6F2C4F779040}" type="sibTrans" cxnId="{BB9F0CAD-3AEA-4A58-9E17-6383DDF6838A}">
      <dgm:prSet/>
      <dgm:spPr/>
      <dgm:t>
        <a:bodyPr/>
        <a:lstStyle/>
        <a:p>
          <a:endParaRPr lang="en-GB"/>
        </a:p>
      </dgm:t>
    </dgm:pt>
    <dgm:pt modelId="{0F14C731-B12C-4F45-8DC0-076399D97F10}" type="pres">
      <dgm:prSet presAssocID="{B928BC69-3384-46EF-B976-42B7C0F57419}" presName="Name0" presStyleCnt="0">
        <dgm:presLayoutVars>
          <dgm:dir/>
          <dgm:resizeHandles val="exact"/>
        </dgm:presLayoutVars>
      </dgm:prSet>
      <dgm:spPr/>
    </dgm:pt>
    <dgm:pt modelId="{DA228579-005C-49BE-9B79-7B9AC743E702}" type="pres">
      <dgm:prSet presAssocID="{7311BCCF-55A3-4760-8D1F-206F0FE82DE5}" presName="node" presStyleLbl="node1" presStyleIdx="0" presStyleCnt="3" custLinFactNeighborX="1" custLinFactNeighborY="-438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D0386BF-CAC2-48A1-B748-87B5A9B41DA6}" type="pres">
      <dgm:prSet presAssocID="{1234961F-270C-43EA-A5C8-08B27F3A6E44}" presName="sibTrans" presStyleLbl="sibTrans2D1" presStyleIdx="0" presStyleCnt="2"/>
      <dgm:spPr/>
      <dgm:t>
        <a:bodyPr/>
        <a:lstStyle/>
        <a:p>
          <a:endParaRPr lang="en-GB"/>
        </a:p>
      </dgm:t>
    </dgm:pt>
    <dgm:pt modelId="{7ACE1224-65D1-48A5-9280-5D3EC6603158}" type="pres">
      <dgm:prSet presAssocID="{1234961F-270C-43EA-A5C8-08B27F3A6E44}" presName="connectorText" presStyleLbl="sibTrans2D1" presStyleIdx="0" presStyleCnt="2"/>
      <dgm:spPr/>
      <dgm:t>
        <a:bodyPr/>
        <a:lstStyle/>
        <a:p>
          <a:endParaRPr lang="en-GB"/>
        </a:p>
      </dgm:t>
    </dgm:pt>
    <dgm:pt modelId="{01DA6D30-F1EE-4891-8404-10B845C1061D}" type="pres">
      <dgm:prSet presAssocID="{CC69103B-182F-42ED-A89E-13AB1BCD728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3BB5454-6C69-4ECC-B0FB-BB9CE38AB545}" type="pres">
      <dgm:prSet presAssocID="{0C843F68-D49C-402A-856E-69BCE93DE7E0}" presName="sibTrans" presStyleLbl="sibTrans2D1" presStyleIdx="1" presStyleCnt="2"/>
      <dgm:spPr/>
      <dgm:t>
        <a:bodyPr/>
        <a:lstStyle/>
        <a:p>
          <a:endParaRPr lang="en-GB"/>
        </a:p>
      </dgm:t>
    </dgm:pt>
    <dgm:pt modelId="{1084FD80-0E2B-4021-99F1-CA7A1F81AAA4}" type="pres">
      <dgm:prSet presAssocID="{0C843F68-D49C-402A-856E-69BCE93DE7E0}" presName="connectorText" presStyleLbl="sibTrans2D1" presStyleIdx="1" presStyleCnt="2"/>
      <dgm:spPr/>
      <dgm:t>
        <a:bodyPr/>
        <a:lstStyle/>
        <a:p>
          <a:endParaRPr lang="en-GB"/>
        </a:p>
      </dgm:t>
    </dgm:pt>
    <dgm:pt modelId="{72F075D9-2A23-4EFE-98D0-853350937973}" type="pres">
      <dgm:prSet presAssocID="{24DE01D4-C869-405B-AAB6-14F9604F3D7B}" presName="node" presStyleLbl="node1" presStyleIdx="2" presStyleCnt="3" custLinFactNeighborX="1305" custLinFactNeighborY="-379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8316C4C-5740-4B44-AEE4-65A28E62A575}" type="presOf" srcId="{1234961F-270C-43EA-A5C8-08B27F3A6E44}" destId="{0D0386BF-CAC2-48A1-B748-87B5A9B41DA6}" srcOrd="0" destOrd="0" presId="urn:microsoft.com/office/officeart/2005/8/layout/process1"/>
    <dgm:cxn modelId="{DEAE06CE-418A-429E-961F-2F11888AE7A9}" type="presOf" srcId="{24DE01D4-C869-405B-AAB6-14F9604F3D7B}" destId="{72F075D9-2A23-4EFE-98D0-853350937973}" srcOrd="0" destOrd="0" presId="urn:microsoft.com/office/officeart/2005/8/layout/process1"/>
    <dgm:cxn modelId="{4EC930D9-2B9D-4A6D-80A0-12C1AB4A86FA}" type="presOf" srcId="{1234961F-270C-43EA-A5C8-08B27F3A6E44}" destId="{7ACE1224-65D1-48A5-9280-5D3EC6603158}" srcOrd="1" destOrd="0" presId="urn:microsoft.com/office/officeart/2005/8/layout/process1"/>
    <dgm:cxn modelId="{4D4165F9-5FBA-4986-9A87-C978F1395481}" type="presOf" srcId="{B928BC69-3384-46EF-B976-42B7C0F57419}" destId="{0F14C731-B12C-4F45-8DC0-076399D97F10}" srcOrd="0" destOrd="0" presId="urn:microsoft.com/office/officeart/2005/8/layout/process1"/>
    <dgm:cxn modelId="{1A8F9DEE-8A2E-48ED-B0C5-1B3B968EDC63}" type="presOf" srcId="{CC69103B-182F-42ED-A89E-13AB1BCD7285}" destId="{01DA6D30-F1EE-4891-8404-10B845C1061D}" srcOrd="0" destOrd="0" presId="urn:microsoft.com/office/officeart/2005/8/layout/process1"/>
    <dgm:cxn modelId="{4241C9A6-8E76-4BB5-8CAA-74F601BFC85E}" type="presOf" srcId="{0C843F68-D49C-402A-856E-69BCE93DE7E0}" destId="{1084FD80-0E2B-4021-99F1-CA7A1F81AAA4}" srcOrd="1" destOrd="0" presId="urn:microsoft.com/office/officeart/2005/8/layout/process1"/>
    <dgm:cxn modelId="{FB136480-9913-40E0-856C-F4B6DDFA0861}" srcId="{B928BC69-3384-46EF-B976-42B7C0F57419}" destId="{CC69103B-182F-42ED-A89E-13AB1BCD7285}" srcOrd="1" destOrd="0" parTransId="{B638AC6E-8D0F-4CD2-8E9F-BDA72D1599C4}" sibTransId="{0C843F68-D49C-402A-856E-69BCE93DE7E0}"/>
    <dgm:cxn modelId="{D8A86B0E-6809-40A4-96F1-4F2EA3CA7A78}" type="presOf" srcId="{7311BCCF-55A3-4760-8D1F-206F0FE82DE5}" destId="{DA228579-005C-49BE-9B79-7B9AC743E702}" srcOrd="0" destOrd="0" presId="urn:microsoft.com/office/officeart/2005/8/layout/process1"/>
    <dgm:cxn modelId="{BB9F0CAD-3AEA-4A58-9E17-6383DDF6838A}" srcId="{B928BC69-3384-46EF-B976-42B7C0F57419}" destId="{24DE01D4-C869-405B-AAB6-14F9604F3D7B}" srcOrd="2" destOrd="0" parTransId="{9ED01BD6-7C6A-42CA-9058-6D0E2CEB762D}" sibTransId="{81846658-235F-4C7E-B607-6F2C4F779040}"/>
    <dgm:cxn modelId="{2B482EB3-C490-40A2-A794-AFE65B7DD218}" srcId="{B928BC69-3384-46EF-B976-42B7C0F57419}" destId="{7311BCCF-55A3-4760-8D1F-206F0FE82DE5}" srcOrd="0" destOrd="0" parTransId="{26153E74-A9F7-4766-B732-3777F3C32506}" sibTransId="{1234961F-270C-43EA-A5C8-08B27F3A6E44}"/>
    <dgm:cxn modelId="{790EF191-2528-4AC4-9BC6-840501058EF5}" type="presOf" srcId="{0C843F68-D49C-402A-856E-69BCE93DE7E0}" destId="{C3BB5454-6C69-4ECC-B0FB-BB9CE38AB545}" srcOrd="0" destOrd="0" presId="urn:microsoft.com/office/officeart/2005/8/layout/process1"/>
    <dgm:cxn modelId="{B1C65543-8B5F-4286-891C-F60839FA05A2}" type="presParOf" srcId="{0F14C731-B12C-4F45-8DC0-076399D97F10}" destId="{DA228579-005C-49BE-9B79-7B9AC743E702}" srcOrd="0" destOrd="0" presId="urn:microsoft.com/office/officeart/2005/8/layout/process1"/>
    <dgm:cxn modelId="{A293F2C1-F051-4293-849C-36324FC66CB8}" type="presParOf" srcId="{0F14C731-B12C-4F45-8DC0-076399D97F10}" destId="{0D0386BF-CAC2-48A1-B748-87B5A9B41DA6}" srcOrd="1" destOrd="0" presId="urn:microsoft.com/office/officeart/2005/8/layout/process1"/>
    <dgm:cxn modelId="{780AD2FD-3146-4BC3-805D-2D3915EE7C85}" type="presParOf" srcId="{0D0386BF-CAC2-48A1-B748-87B5A9B41DA6}" destId="{7ACE1224-65D1-48A5-9280-5D3EC6603158}" srcOrd="0" destOrd="0" presId="urn:microsoft.com/office/officeart/2005/8/layout/process1"/>
    <dgm:cxn modelId="{1368311F-60CB-4C7C-A6C2-C020F704D35F}" type="presParOf" srcId="{0F14C731-B12C-4F45-8DC0-076399D97F10}" destId="{01DA6D30-F1EE-4891-8404-10B845C1061D}" srcOrd="2" destOrd="0" presId="urn:microsoft.com/office/officeart/2005/8/layout/process1"/>
    <dgm:cxn modelId="{29A88234-D6F8-4905-A7A5-FA87FC7E7C37}" type="presParOf" srcId="{0F14C731-B12C-4F45-8DC0-076399D97F10}" destId="{C3BB5454-6C69-4ECC-B0FB-BB9CE38AB545}" srcOrd="3" destOrd="0" presId="urn:microsoft.com/office/officeart/2005/8/layout/process1"/>
    <dgm:cxn modelId="{1FD0D4C8-5AF7-48E0-84BC-8A3FF167D62D}" type="presParOf" srcId="{C3BB5454-6C69-4ECC-B0FB-BB9CE38AB545}" destId="{1084FD80-0E2B-4021-99F1-CA7A1F81AAA4}" srcOrd="0" destOrd="0" presId="urn:microsoft.com/office/officeart/2005/8/layout/process1"/>
    <dgm:cxn modelId="{40959BB1-56FC-40BB-8E83-AC1F49B4CE98}" type="presParOf" srcId="{0F14C731-B12C-4F45-8DC0-076399D97F10}" destId="{72F075D9-2A23-4EFE-98D0-85335093797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1825BCC-D856-411B-BD74-8DA4F25050D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8EE6B816-BDD1-4D96-8237-B060D92B30E3}">
      <dgm:prSet/>
      <dgm:spPr/>
      <dgm:t>
        <a:bodyPr/>
        <a:lstStyle/>
        <a:p>
          <a:pPr rtl="0"/>
          <a:r>
            <a:rPr lang="en-GB" smtClean="0">
              <a:latin typeface="Garamond" panose="02020404030301010803" pitchFamily="18" charset="0"/>
            </a:rPr>
            <a:t>Total profit</a:t>
          </a:r>
          <a:endParaRPr lang="en-GB">
            <a:latin typeface="Garamond" panose="02020404030301010803" pitchFamily="18" charset="0"/>
          </a:endParaRPr>
        </a:p>
      </dgm:t>
    </dgm:pt>
    <dgm:pt modelId="{DD42E229-C034-48D3-A51F-F9BCB344A012}" type="parTrans" cxnId="{A7F292F1-B2F0-4BD7-9236-DEC315DF180A}">
      <dgm:prSet/>
      <dgm:spPr/>
      <dgm:t>
        <a:bodyPr/>
        <a:lstStyle/>
        <a:p>
          <a:endParaRPr lang="en-GB"/>
        </a:p>
      </dgm:t>
    </dgm:pt>
    <dgm:pt modelId="{DFF0313B-2FD3-48DD-ACB9-1B595E62DD38}" type="sibTrans" cxnId="{A7F292F1-B2F0-4BD7-9236-DEC315DF180A}">
      <dgm:prSet/>
      <dgm:spPr/>
      <dgm:t>
        <a:bodyPr/>
        <a:lstStyle/>
        <a:p>
          <a:endParaRPr lang="en-GB"/>
        </a:p>
      </dgm:t>
    </dgm:pt>
    <dgm:pt modelId="{532E1BB2-1BB1-4113-B8A0-37F44CBD31A6}">
      <dgm:prSet/>
      <dgm:spPr/>
      <dgm:t>
        <a:bodyPr/>
        <a:lstStyle/>
        <a:p>
          <a:pPr rtl="0"/>
          <a:r>
            <a:rPr lang="en-GB" smtClean="0">
              <a:latin typeface="Garamond" panose="02020404030301010803" pitchFamily="18" charset="0"/>
            </a:rPr>
            <a:t>$28,98,55,072</a:t>
          </a:r>
          <a:endParaRPr lang="en-GB">
            <a:latin typeface="Garamond" panose="02020404030301010803" pitchFamily="18" charset="0"/>
          </a:endParaRPr>
        </a:p>
      </dgm:t>
    </dgm:pt>
    <dgm:pt modelId="{A85826DF-6718-4258-8F04-ED7F5328F281}" type="parTrans" cxnId="{D90CEEAB-2D51-4DBE-AAAF-7E04A311A454}">
      <dgm:prSet/>
      <dgm:spPr/>
      <dgm:t>
        <a:bodyPr/>
        <a:lstStyle/>
        <a:p>
          <a:endParaRPr lang="en-GB"/>
        </a:p>
      </dgm:t>
    </dgm:pt>
    <dgm:pt modelId="{4331A9BB-4296-4F13-95FF-71BF9F1FF5C7}" type="sibTrans" cxnId="{D90CEEAB-2D51-4DBE-AAAF-7E04A311A454}">
      <dgm:prSet/>
      <dgm:spPr/>
      <dgm:t>
        <a:bodyPr/>
        <a:lstStyle/>
        <a:p>
          <a:endParaRPr lang="en-GB"/>
        </a:p>
      </dgm:t>
    </dgm:pt>
    <dgm:pt modelId="{5AE1364B-D0DF-4403-9A81-0339A474104F}">
      <dgm:prSet/>
      <dgm:spPr/>
      <dgm:t>
        <a:bodyPr/>
        <a:lstStyle/>
        <a:p>
          <a:pPr rtl="0"/>
          <a:r>
            <a:rPr lang="en-GB" smtClean="0">
              <a:latin typeface="Garamond" panose="02020404030301010803" pitchFamily="18" charset="0"/>
            </a:rPr>
            <a:t>Management fee</a:t>
          </a:r>
          <a:endParaRPr lang="en-GB">
            <a:latin typeface="Garamond" panose="02020404030301010803" pitchFamily="18" charset="0"/>
          </a:endParaRPr>
        </a:p>
      </dgm:t>
    </dgm:pt>
    <dgm:pt modelId="{7DAF059E-41E1-4F58-BE47-72DDFEF71033}" type="parTrans" cxnId="{FA09840F-54E2-40D6-B02A-343ECDA8FC3E}">
      <dgm:prSet/>
      <dgm:spPr/>
      <dgm:t>
        <a:bodyPr/>
        <a:lstStyle/>
        <a:p>
          <a:endParaRPr lang="en-GB"/>
        </a:p>
      </dgm:t>
    </dgm:pt>
    <dgm:pt modelId="{38625C13-3F41-48ED-B5D5-98BD7185B4B6}" type="sibTrans" cxnId="{FA09840F-54E2-40D6-B02A-343ECDA8FC3E}">
      <dgm:prSet/>
      <dgm:spPr/>
      <dgm:t>
        <a:bodyPr/>
        <a:lstStyle/>
        <a:p>
          <a:endParaRPr lang="en-GB"/>
        </a:p>
      </dgm:t>
    </dgm:pt>
    <dgm:pt modelId="{B490256F-5EA6-467A-94AE-CD12BFFB2478}">
      <dgm:prSet/>
      <dgm:spPr/>
      <dgm:t>
        <a:bodyPr/>
        <a:lstStyle/>
        <a:p>
          <a:pPr rtl="0"/>
          <a:r>
            <a:rPr lang="en-GB" smtClean="0">
              <a:latin typeface="Garamond" panose="02020404030301010803" pitchFamily="18" charset="0"/>
            </a:rPr>
            <a:t>$10,00,00,000</a:t>
          </a:r>
          <a:endParaRPr lang="en-GB">
            <a:latin typeface="Garamond" panose="02020404030301010803" pitchFamily="18" charset="0"/>
          </a:endParaRPr>
        </a:p>
      </dgm:t>
    </dgm:pt>
    <dgm:pt modelId="{48F3D32E-BE87-4AF7-8886-4B10C1E3A5E1}" type="parTrans" cxnId="{4D1C0261-0358-4A25-994C-47196CD40C1A}">
      <dgm:prSet/>
      <dgm:spPr/>
      <dgm:t>
        <a:bodyPr/>
        <a:lstStyle/>
        <a:p>
          <a:endParaRPr lang="en-GB"/>
        </a:p>
      </dgm:t>
    </dgm:pt>
    <dgm:pt modelId="{86839FA5-AA0D-4C44-BD39-0F973FCEAB32}" type="sibTrans" cxnId="{4D1C0261-0358-4A25-994C-47196CD40C1A}">
      <dgm:prSet/>
      <dgm:spPr/>
      <dgm:t>
        <a:bodyPr/>
        <a:lstStyle/>
        <a:p>
          <a:endParaRPr lang="en-GB"/>
        </a:p>
      </dgm:t>
    </dgm:pt>
    <dgm:pt modelId="{CA3BAF40-B7B4-44C7-B3A0-B6CB9EAC475B}">
      <dgm:prSet/>
      <dgm:spPr/>
      <dgm:t>
        <a:bodyPr/>
        <a:lstStyle/>
        <a:p>
          <a:pPr rtl="0"/>
          <a:r>
            <a:rPr lang="en-GB" smtClean="0">
              <a:latin typeface="Garamond" panose="02020404030301010803" pitchFamily="18" charset="0"/>
            </a:rPr>
            <a:t>Incentive fee</a:t>
          </a:r>
          <a:endParaRPr lang="en-GB">
            <a:latin typeface="Garamond" panose="02020404030301010803" pitchFamily="18" charset="0"/>
          </a:endParaRPr>
        </a:p>
      </dgm:t>
    </dgm:pt>
    <dgm:pt modelId="{9A716002-79B9-481B-9735-F67ACDAAA2B4}" type="parTrans" cxnId="{943F1F18-3010-4187-A541-81F6C046A0C1}">
      <dgm:prSet/>
      <dgm:spPr/>
      <dgm:t>
        <a:bodyPr/>
        <a:lstStyle/>
        <a:p>
          <a:endParaRPr lang="en-GB"/>
        </a:p>
      </dgm:t>
    </dgm:pt>
    <dgm:pt modelId="{48607A14-4B31-489E-BD0A-D19B029DECFF}" type="sibTrans" cxnId="{943F1F18-3010-4187-A541-81F6C046A0C1}">
      <dgm:prSet/>
      <dgm:spPr/>
      <dgm:t>
        <a:bodyPr/>
        <a:lstStyle/>
        <a:p>
          <a:endParaRPr lang="en-GB"/>
        </a:p>
      </dgm:t>
    </dgm:pt>
    <dgm:pt modelId="{7E071E5D-031C-460D-A4A0-B4883FB6EBC6}">
      <dgm:prSet/>
      <dgm:spPr/>
      <dgm:t>
        <a:bodyPr/>
        <a:lstStyle/>
        <a:p>
          <a:pPr rtl="0"/>
          <a:r>
            <a:rPr lang="en-GB" smtClean="0">
              <a:latin typeface="Garamond" panose="02020404030301010803" pitchFamily="18" charset="0"/>
            </a:rPr>
            <a:t>$2,89,85,507.2</a:t>
          </a:r>
          <a:endParaRPr lang="en-GB">
            <a:latin typeface="Garamond" panose="02020404030301010803" pitchFamily="18" charset="0"/>
          </a:endParaRPr>
        </a:p>
      </dgm:t>
    </dgm:pt>
    <dgm:pt modelId="{658B0AA4-15CB-49F6-B2E2-FF82996C27D9}" type="parTrans" cxnId="{F6BCD999-09DE-4EF7-8A0E-4F25F0773217}">
      <dgm:prSet/>
      <dgm:spPr/>
      <dgm:t>
        <a:bodyPr/>
        <a:lstStyle/>
        <a:p>
          <a:endParaRPr lang="en-GB"/>
        </a:p>
      </dgm:t>
    </dgm:pt>
    <dgm:pt modelId="{EE149210-B2A0-4B49-8C74-35C012C84159}" type="sibTrans" cxnId="{F6BCD999-09DE-4EF7-8A0E-4F25F0773217}">
      <dgm:prSet/>
      <dgm:spPr/>
      <dgm:t>
        <a:bodyPr/>
        <a:lstStyle/>
        <a:p>
          <a:endParaRPr lang="en-GB"/>
        </a:p>
      </dgm:t>
    </dgm:pt>
    <dgm:pt modelId="{9A708DA8-A037-4FD2-92D6-D95315497379}">
      <dgm:prSet/>
      <dgm:spPr/>
      <dgm:t>
        <a:bodyPr/>
        <a:lstStyle/>
        <a:p>
          <a:pPr rtl="0"/>
          <a:r>
            <a:rPr lang="en-GB" smtClean="0">
              <a:latin typeface="Garamond" panose="02020404030301010803" pitchFamily="18" charset="0"/>
            </a:rPr>
            <a:t>Total returns</a:t>
          </a:r>
          <a:endParaRPr lang="en-GB">
            <a:latin typeface="Garamond" panose="02020404030301010803" pitchFamily="18" charset="0"/>
          </a:endParaRPr>
        </a:p>
      </dgm:t>
    </dgm:pt>
    <dgm:pt modelId="{7AA0646F-494E-47FA-830B-FD9D0D6B8D75}" type="parTrans" cxnId="{62C581F2-8138-439D-8526-72083E51125D}">
      <dgm:prSet/>
      <dgm:spPr/>
      <dgm:t>
        <a:bodyPr/>
        <a:lstStyle/>
        <a:p>
          <a:endParaRPr lang="en-GB"/>
        </a:p>
      </dgm:t>
    </dgm:pt>
    <dgm:pt modelId="{14FC0E38-F6D9-434A-B07C-5E72B58AABCF}" type="sibTrans" cxnId="{62C581F2-8138-439D-8526-72083E51125D}">
      <dgm:prSet/>
      <dgm:spPr/>
      <dgm:t>
        <a:bodyPr/>
        <a:lstStyle/>
        <a:p>
          <a:endParaRPr lang="en-GB"/>
        </a:p>
      </dgm:t>
    </dgm:pt>
    <dgm:pt modelId="{F42B6CCF-8E6F-400F-AF13-0CF0C986FB4A}">
      <dgm:prSet/>
      <dgm:spPr/>
      <dgm:t>
        <a:bodyPr/>
        <a:lstStyle/>
        <a:p>
          <a:pPr rtl="0"/>
          <a:r>
            <a:rPr lang="en-GB" smtClean="0">
              <a:latin typeface="Garamond" panose="02020404030301010803" pitchFamily="18" charset="0"/>
            </a:rPr>
            <a:t>$16,08,69,564.8</a:t>
          </a:r>
          <a:endParaRPr lang="en-GB">
            <a:latin typeface="Garamond" panose="02020404030301010803" pitchFamily="18" charset="0"/>
          </a:endParaRPr>
        </a:p>
      </dgm:t>
    </dgm:pt>
    <dgm:pt modelId="{66E53FF5-F0A7-42DE-B6FB-8F948A6ED2C1}" type="parTrans" cxnId="{6CD286B4-7806-4E40-89FF-03F10AA6F6DD}">
      <dgm:prSet/>
      <dgm:spPr/>
      <dgm:t>
        <a:bodyPr/>
        <a:lstStyle/>
        <a:p>
          <a:endParaRPr lang="en-GB"/>
        </a:p>
      </dgm:t>
    </dgm:pt>
    <dgm:pt modelId="{69B65F92-94CA-4BA4-B057-652DD5AF909F}" type="sibTrans" cxnId="{6CD286B4-7806-4E40-89FF-03F10AA6F6DD}">
      <dgm:prSet/>
      <dgm:spPr/>
      <dgm:t>
        <a:bodyPr/>
        <a:lstStyle/>
        <a:p>
          <a:endParaRPr lang="en-GB"/>
        </a:p>
      </dgm:t>
    </dgm:pt>
    <dgm:pt modelId="{A457D2C1-BD65-4B89-9477-B6592054F8B1}" type="pres">
      <dgm:prSet presAssocID="{81825BCC-D856-411B-BD74-8DA4F25050D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44C91D71-5DA4-4368-B55C-0957EB75AA4B}" type="pres">
      <dgm:prSet presAssocID="{8EE6B816-BDD1-4D96-8237-B060D92B30E3}" presName="horFlow" presStyleCnt="0"/>
      <dgm:spPr/>
    </dgm:pt>
    <dgm:pt modelId="{F1D612D6-5B18-40A0-941D-B3551C617529}" type="pres">
      <dgm:prSet presAssocID="{8EE6B816-BDD1-4D96-8237-B060D92B30E3}" presName="bigChev" presStyleLbl="node1" presStyleIdx="0" presStyleCnt="4"/>
      <dgm:spPr/>
      <dgm:t>
        <a:bodyPr/>
        <a:lstStyle/>
        <a:p>
          <a:endParaRPr lang="en-GB"/>
        </a:p>
      </dgm:t>
    </dgm:pt>
    <dgm:pt modelId="{13CEECD6-F05A-491D-B105-D2A98828A812}" type="pres">
      <dgm:prSet presAssocID="{A85826DF-6718-4258-8F04-ED7F5328F281}" presName="parTrans" presStyleCnt="0"/>
      <dgm:spPr/>
    </dgm:pt>
    <dgm:pt modelId="{3D1062B7-5780-4F27-87FD-EB2C83C6A602}" type="pres">
      <dgm:prSet presAssocID="{532E1BB2-1BB1-4113-B8A0-37F44CBD31A6}" presName="node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372578B-C943-4722-B151-994B82915099}" type="pres">
      <dgm:prSet presAssocID="{8EE6B816-BDD1-4D96-8237-B060D92B30E3}" presName="vSp" presStyleCnt="0"/>
      <dgm:spPr/>
    </dgm:pt>
    <dgm:pt modelId="{A71F1F2B-206D-4101-90CC-80CFF76EB6F4}" type="pres">
      <dgm:prSet presAssocID="{5AE1364B-D0DF-4403-9A81-0339A474104F}" presName="horFlow" presStyleCnt="0"/>
      <dgm:spPr/>
    </dgm:pt>
    <dgm:pt modelId="{A6DCAEA2-931F-4E46-AFD2-C1BF73ED299A}" type="pres">
      <dgm:prSet presAssocID="{5AE1364B-D0DF-4403-9A81-0339A474104F}" presName="bigChev" presStyleLbl="node1" presStyleIdx="1" presStyleCnt="4"/>
      <dgm:spPr/>
      <dgm:t>
        <a:bodyPr/>
        <a:lstStyle/>
        <a:p>
          <a:endParaRPr lang="en-GB"/>
        </a:p>
      </dgm:t>
    </dgm:pt>
    <dgm:pt modelId="{14F8FFE3-D132-4DD8-8E76-6425B1A4F3AF}" type="pres">
      <dgm:prSet presAssocID="{48F3D32E-BE87-4AF7-8886-4B10C1E3A5E1}" presName="parTrans" presStyleCnt="0"/>
      <dgm:spPr/>
    </dgm:pt>
    <dgm:pt modelId="{64EE9DA3-014A-4F61-8EC2-AFF5DE908908}" type="pres">
      <dgm:prSet presAssocID="{B490256F-5EA6-467A-94AE-CD12BFFB2478}" presName="node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5D47373-DFC9-40AC-8BE8-346A29210D4D}" type="pres">
      <dgm:prSet presAssocID="{5AE1364B-D0DF-4403-9A81-0339A474104F}" presName="vSp" presStyleCnt="0"/>
      <dgm:spPr/>
    </dgm:pt>
    <dgm:pt modelId="{0D9EA1DB-F18A-46A1-9F20-12C7CCBCAE6D}" type="pres">
      <dgm:prSet presAssocID="{CA3BAF40-B7B4-44C7-B3A0-B6CB9EAC475B}" presName="horFlow" presStyleCnt="0"/>
      <dgm:spPr/>
    </dgm:pt>
    <dgm:pt modelId="{60B43E66-5BB7-43C8-9639-0F0E3230306D}" type="pres">
      <dgm:prSet presAssocID="{CA3BAF40-B7B4-44C7-B3A0-B6CB9EAC475B}" presName="bigChev" presStyleLbl="node1" presStyleIdx="2" presStyleCnt="4"/>
      <dgm:spPr/>
      <dgm:t>
        <a:bodyPr/>
        <a:lstStyle/>
        <a:p>
          <a:endParaRPr lang="en-GB"/>
        </a:p>
      </dgm:t>
    </dgm:pt>
    <dgm:pt modelId="{3F0C2168-6D51-4F63-A0E5-F35FEFFC506A}" type="pres">
      <dgm:prSet presAssocID="{658B0AA4-15CB-49F6-B2E2-FF82996C27D9}" presName="parTrans" presStyleCnt="0"/>
      <dgm:spPr/>
    </dgm:pt>
    <dgm:pt modelId="{790B97A6-F215-4C5F-A545-2A781FE770BC}" type="pres">
      <dgm:prSet presAssocID="{7E071E5D-031C-460D-A4A0-B4883FB6EBC6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C5D645A-F522-4D7E-971A-9EF27082F895}" type="pres">
      <dgm:prSet presAssocID="{CA3BAF40-B7B4-44C7-B3A0-B6CB9EAC475B}" presName="vSp" presStyleCnt="0"/>
      <dgm:spPr/>
    </dgm:pt>
    <dgm:pt modelId="{3A064635-FA8E-4A9B-B2C1-7E86F480536F}" type="pres">
      <dgm:prSet presAssocID="{9A708DA8-A037-4FD2-92D6-D95315497379}" presName="horFlow" presStyleCnt="0"/>
      <dgm:spPr/>
    </dgm:pt>
    <dgm:pt modelId="{07CDC237-04F3-4814-9F8E-530FFF550C69}" type="pres">
      <dgm:prSet presAssocID="{9A708DA8-A037-4FD2-92D6-D95315497379}" presName="bigChev" presStyleLbl="node1" presStyleIdx="3" presStyleCnt="4"/>
      <dgm:spPr/>
      <dgm:t>
        <a:bodyPr/>
        <a:lstStyle/>
        <a:p>
          <a:endParaRPr lang="en-GB"/>
        </a:p>
      </dgm:t>
    </dgm:pt>
    <dgm:pt modelId="{E30F2BFA-E7FF-428F-8730-ACE1B3C889C7}" type="pres">
      <dgm:prSet presAssocID="{66E53FF5-F0A7-42DE-B6FB-8F948A6ED2C1}" presName="parTrans" presStyleCnt="0"/>
      <dgm:spPr/>
    </dgm:pt>
    <dgm:pt modelId="{5AA7BBBE-DE6B-4EF2-B7A0-258CD44428F6}" type="pres">
      <dgm:prSet presAssocID="{F42B6CCF-8E6F-400F-AF13-0CF0C986FB4A}" presName="node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2F66D6A-1C4B-4DF4-B709-FD7914DC0BF9}" type="presOf" srcId="{81825BCC-D856-411B-BD74-8DA4F25050DA}" destId="{A457D2C1-BD65-4B89-9477-B6592054F8B1}" srcOrd="0" destOrd="0" presId="urn:microsoft.com/office/officeart/2005/8/layout/lProcess3"/>
    <dgm:cxn modelId="{827C7B96-F554-4F3F-840C-ABB21D61D29D}" type="presOf" srcId="{7E071E5D-031C-460D-A4A0-B4883FB6EBC6}" destId="{790B97A6-F215-4C5F-A545-2A781FE770BC}" srcOrd="0" destOrd="0" presId="urn:microsoft.com/office/officeart/2005/8/layout/lProcess3"/>
    <dgm:cxn modelId="{16E52240-312F-4E63-A107-A0B22EB1AEE0}" type="presOf" srcId="{532E1BB2-1BB1-4113-B8A0-37F44CBD31A6}" destId="{3D1062B7-5780-4F27-87FD-EB2C83C6A602}" srcOrd="0" destOrd="0" presId="urn:microsoft.com/office/officeart/2005/8/layout/lProcess3"/>
    <dgm:cxn modelId="{F6BCD999-09DE-4EF7-8A0E-4F25F0773217}" srcId="{CA3BAF40-B7B4-44C7-B3A0-B6CB9EAC475B}" destId="{7E071E5D-031C-460D-A4A0-B4883FB6EBC6}" srcOrd="0" destOrd="0" parTransId="{658B0AA4-15CB-49F6-B2E2-FF82996C27D9}" sibTransId="{EE149210-B2A0-4B49-8C74-35C012C84159}"/>
    <dgm:cxn modelId="{F39A8004-D945-4EDE-A245-65FACC3A9CF0}" type="presOf" srcId="{B490256F-5EA6-467A-94AE-CD12BFFB2478}" destId="{64EE9DA3-014A-4F61-8EC2-AFF5DE908908}" srcOrd="0" destOrd="0" presId="urn:microsoft.com/office/officeart/2005/8/layout/lProcess3"/>
    <dgm:cxn modelId="{A7F292F1-B2F0-4BD7-9236-DEC315DF180A}" srcId="{81825BCC-D856-411B-BD74-8DA4F25050DA}" destId="{8EE6B816-BDD1-4D96-8237-B060D92B30E3}" srcOrd="0" destOrd="0" parTransId="{DD42E229-C034-48D3-A51F-F9BCB344A012}" sibTransId="{DFF0313B-2FD3-48DD-ACB9-1B595E62DD38}"/>
    <dgm:cxn modelId="{C8ED90DD-0B6C-4F86-8A56-0E8DA88A45C8}" type="presOf" srcId="{CA3BAF40-B7B4-44C7-B3A0-B6CB9EAC475B}" destId="{60B43E66-5BB7-43C8-9639-0F0E3230306D}" srcOrd="0" destOrd="0" presId="urn:microsoft.com/office/officeart/2005/8/layout/lProcess3"/>
    <dgm:cxn modelId="{6F17C95F-7551-4210-BE4A-7981977D564F}" type="presOf" srcId="{F42B6CCF-8E6F-400F-AF13-0CF0C986FB4A}" destId="{5AA7BBBE-DE6B-4EF2-B7A0-258CD44428F6}" srcOrd="0" destOrd="0" presId="urn:microsoft.com/office/officeart/2005/8/layout/lProcess3"/>
    <dgm:cxn modelId="{A0CCD960-6ED2-4648-A99C-D1F8ECE707E5}" type="presOf" srcId="{5AE1364B-D0DF-4403-9A81-0339A474104F}" destId="{A6DCAEA2-931F-4E46-AFD2-C1BF73ED299A}" srcOrd="0" destOrd="0" presId="urn:microsoft.com/office/officeart/2005/8/layout/lProcess3"/>
    <dgm:cxn modelId="{6CD286B4-7806-4E40-89FF-03F10AA6F6DD}" srcId="{9A708DA8-A037-4FD2-92D6-D95315497379}" destId="{F42B6CCF-8E6F-400F-AF13-0CF0C986FB4A}" srcOrd="0" destOrd="0" parTransId="{66E53FF5-F0A7-42DE-B6FB-8F948A6ED2C1}" sibTransId="{69B65F92-94CA-4BA4-B057-652DD5AF909F}"/>
    <dgm:cxn modelId="{4D1C0261-0358-4A25-994C-47196CD40C1A}" srcId="{5AE1364B-D0DF-4403-9A81-0339A474104F}" destId="{B490256F-5EA6-467A-94AE-CD12BFFB2478}" srcOrd="0" destOrd="0" parTransId="{48F3D32E-BE87-4AF7-8886-4B10C1E3A5E1}" sibTransId="{86839FA5-AA0D-4C44-BD39-0F973FCEAB32}"/>
    <dgm:cxn modelId="{943F1F18-3010-4187-A541-81F6C046A0C1}" srcId="{81825BCC-D856-411B-BD74-8DA4F25050DA}" destId="{CA3BAF40-B7B4-44C7-B3A0-B6CB9EAC475B}" srcOrd="2" destOrd="0" parTransId="{9A716002-79B9-481B-9735-F67ACDAAA2B4}" sibTransId="{48607A14-4B31-489E-BD0A-D19B029DECFF}"/>
    <dgm:cxn modelId="{FA09840F-54E2-40D6-B02A-343ECDA8FC3E}" srcId="{81825BCC-D856-411B-BD74-8DA4F25050DA}" destId="{5AE1364B-D0DF-4403-9A81-0339A474104F}" srcOrd="1" destOrd="0" parTransId="{7DAF059E-41E1-4F58-BE47-72DDFEF71033}" sibTransId="{38625C13-3F41-48ED-B5D5-98BD7185B4B6}"/>
    <dgm:cxn modelId="{1694600F-CAA6-4AE7-BBC4-58A7FBD6A584}" type="presOf" srcId="{9A708DA8-A037-4FD2-92D6-D95315497379}" destId="{07CDC237-04F3-4814-9F8E-530FFF550C69}" srcOrd="0" destOrd="0" presId="urn:microsoft.com/office/officeart/2005/8/layout/lProcess3"/>
    <dgm:cxn modelId="{B91104F0-986C-48CE-99C0-B33FAFAFD1E1}" type="presOf" srcId="{8EE6B816-BDD1-4D96-8237-B060D92B30E3}" destId="{F1D612D6-5B18-40A0-941D-B3551C617529}" srcOrd="0" destOrd="0" presId="urn:microsoft.com/office/officeart/2005/8/layout/lProcess3"/>
    <dgm:cxn modelId="{D90CEEAB-2D51-4DBE-AAAF-7E04A311A454}" srcId="{8EE6B816-BDD1-4D96-8237-B060D92B30E3}" destId="{532E1BB2-1BB1-4113-B8A0-37F44CBD31A6}" srcOrd="0" destOrd="0" parTransId="{A85826DF-6718-4258-8F04-ED7F5328F281}" sibTransId="{4331A9BB-4296-4F13-95FF-71BF9F1FF5C7}"/>
    <dgm:cxn modelId="{62C581F2-8138-439D-8526-72083E51125D}" srcId="{81825BCC-D856-411B-BD74-8DA4F25050DA}" destId="{9A708DA8-A037-4FD2-92D6-D95315497379}" srcOrd="3" destOrd="0" parTransId="{7AA0646F-494E-47FA-830B-FD9D0D6B8D75}" sibTransId="{14FC0E38-F6D9-434A-B07C-5E72B58AABCF}"/>
    <dgm:cxn modelId="{0FA931E1-F17F-400B-92FB-A67CF4CD9CE7}" type="presParOf" srcId="{A457D2C1-BD65-4B89-9477-B6592054F8B1}" destId="{44C91D71-5DA4-4368-B55C-0957EB75AA4B}" srcOrd="0" destOrd="0" presId="urn:microsoft.com/office/officeart/2005/8/layout/lProcess3"/>
    <dgm:cxn modelId="{70F26F1A-770C-424E-ABB9-C430544F0A60}" type="presParOf" srcId="{44C91D71-5DA4-4368-B55C-0957EB75AA4B}" destId="{F1D612D6-5B18-40A0-941D-B3551C617529}" srcOrd="0" destOrd="0" presId="urn:microsoft.com/office/officeart/2005/8/layout/lProcess3"/>
    <dgm:cxn modelId="{EBC106D0-0C97-4696-80CF-3B7DF5E6C64E}" type="presParOf" srcId="{44C91D71-5DA4-4368-B55C-0957EB75AA4B}" destId="{13CEECD6-F05A-491D-B105-D2A98828A812}" srcOrd="1" destOrd="0" presId="urn:microsoft.com/office/officeart/2005/8/layout/lProcess3"/>
    <dgm:cxn modelId="{4E6AE235-AB7C-4A60-8C00-18CFC0BBE1EE}" type="presParOf" srcId="{44C91D71-5DA4-4368-B55C-0957EB75AA4B}" destId="{3D1062B7-5780-4F27-87FD-EB2C83C6A602}" srcOrd="2" destOrd="0" presId="urn:microsoft.com/office/officeart/2005/8/layout/lProcess3"/>
    <dgm:cxn modelId="{E9C5A578-3943-43F2-8B3F-7FF365AD3C64}" type="presParOf" srcId="{A457D2C1-BD65-4B89-9477-B6592054F8B1}" destId="{1372578B-C943-4722-B151-994B82915099}" srcOrd="1" destOrd="0" presId="urn:microsoft.com/office/officeart/2005/8/layout/lProcess3"/>
    <dgm:cxn modelId="{BAEDF00B-16DB-408D-9743-56DFA24A062B}" type="presParOf" srcId="{A457D2C1-BD65-4B89-9477-B6592054F8B1}" destId="{A71F1F2B-206D-4101-90CC-80CFF76EB6F4}" srcOrd="2" destOrd="0" presId="urn:microsoft.com/office/officeart/2005/8/layout/lProcess3"/>
    <dgm:cxn modelId="{7949339D-01F6-470F-87E3-9661B28BB3A0}" type="presParOf" srcId="{A71F1F2B-206D-4101-90CC-80CFF76EB6F4}" destId="{A6DCAEA2-931F-4E46-AFD2-C1BF73ED299A}" srcOrd="0" destOrd="0" presId="urn:microsoft.com/office/officeart/2005/8/layout/lProcess3"/>
    <dgm:cxn modelId="{4A1C2CF8-51D9-4971-A2FA-124A66E917C5}" type="presParOf" srcId="{A71F1F2B-206D-4101-90CC-80CFF76EB6F4}" destId="{14F8FFE3-D132-4DD8-8E76-6425B1A4F3AF}" srcOrd="1" destOrd="0" presId="urn:microsoft.com/office/officeart/2005/8/layout/lProcess3"/>
    <dgm:cxn modelId="{CEFE89BE-3210-4367-A97C-19C44683850B}" type="presParOf" srcId="{A71F1F2B-206D-4101-90CC-80CFF76EB6F4}" destId="{64EE9DA3-014A-4F61-8EC2-AFF5DE908908}" srcOrd="2" destOrd="0" presId="urn:microsoft.com/office/officeart/2005/8/layout/lProcess3"/>
    <dgm:cxn modelId="{C1A5742D-E0E8-450C-8A6F-A1024809DFE3}" type="presParOf" srcId="{A457D2C1-BD65-4B89-9477-B6592054F8B1}" destId="{D5D47373-DFC9-40AC-8BE8-346A29210D4D}" srcOrd="3" destOrd="0" presId="urn:microsoft.com/office/officeart/2005/8/layout/lProcess3"/>
    <dgm:cxn modelId="{9C37EA0D-0D21-4552-8AC8-9FA161EF20D4}" type="presParOf" srcId="{A457D2C1-BD65-4B89-9477-B6592054F8B1}" destId="{0D9EA1DB-F18A-46A1-9F20-12C7CCBCAE6D}" srcOrd="4" destOrd="0" presId="urn:microsoft.com/office/officeart/2005/8/layout/lProcess3"/>
    <dgm:cxn modelId="{0A1C39EC-0E39-452C-B41B-233605F72AEB}" type="presParOf" srcId="{0D9EA1DB-F18A-46A1-9F20-12C7CCBCAE6D}" destId="{60B43E66-5BB7-43C8-9639-0F0E3230306D}" srcOrd="0" destOrd="0" presId="urn:microsoft.com/office/officeart/2005/8/layout/lProcess3"/>
    <dgm:cxn modelId="{3690B588-A168-4033-B1FA-92FA6E23B4C7}" type="presParOf" srcId="{0D9EA1DB-F18A-46A1-9F20-12C7CCBCAE6D}" destId="{3F0C2168-6D51-4F63-A0E5-F35FEFFC506A}" srcOrd="1" destOrd="0" presId="urn:microsoft.com/office/officeart/2005/8/layout/lProcess3"/>
    <dgm:cxn modelId="{83C77438-B469-4531-8F5C-77388AEAF5B6}" type="presParOf" srcId="{0D9EA1DB-F18A-46A1-9F20-12C7CCBCAE6D}" destId="{790B97A6-F215-4C5F-A545-2A781FE770BC}" srcOrd="2" destOrd="0" presId="urn:microsoft.com/office/officeart/2005/8/layout/lProcess3"/>
    <dgm:cxn modelId="{5645831B-C958-4798-B959-5A21D512B331}" type="presParOf" srcId="{A457D2C1-BD65-4B89-9477-B6592054F8B1}" destId="{6C5D645A-F522-4D7E-971A-9EF27082F895}" srcOrd="5" destOrd="0" presId="urn:microsoft.com/office/officeart/2005/8/layout/lProcess3"/>
    <dgm:cxn modelId="{3E3E0C1F-337F-43A4-9456-FBB26569237E}" type="presParOf" srcId="{A457D2C1-BD65-4B89-9477-B6592054F8B1}" destId="{3A064635-FA8E-4A9B-B2C1-7E86F480536F}" srcOrd="6" destOrd="0" presId="urn:microsoft.com/office/officeart/2005/8/layout/lProcess3"/>
    <dgm:cxn modelId="{FE183BB7-CD14-4454-93FB-F0AB8DFB0172}" type="presParOf" srcId="{3A064635-FA8E-4A9B-B2C1-7E86F480536F}" destId="{07CDC237-04F3-4814-9F8E-530FFF550C69}" srcOrd="0" destOrd="0" presId="urn:microsoft.com/office/officeart/2005/8/layout/lProcess3"/>
    <dgm:cxn modelId="{18DA0532-AE07-48F6-AC18-2EAE08D0D1EE}" type="presParOf" srcId="{3A064635-FA8E-4A9B-B2C1-7E86F480536F}" destId="{E30F2BFA-E7FF-428F-8730-ACE1B3C889C7}" srcOrd="1" destOrd="0" presId="urn:microsoft.com/office/officeart/2005/8/layout/lProcess3"/>
    <dgm:cxn modelId="{9C516387-7125-4D22-81A4-B078BE9B8CB7}" type="presParOf" srcId="{3A064635-FA8E-4A9B-B2C1-7E86F480536F}" destId="{5AA7BBBE-DE6B-4EF2-B7A0-258CD44428F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D65-9790-4E48-9665-5118E6DF1500}" type="datetimeFigureOut">
              <a:rPr lang="en-GB" smtClean="0"/>
              <a:t>18/07/2017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9DD1-5273-4AEE-9532-1FDFF0865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74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D65-9790-4E48-9665-5118E6DF1500}" type="datetimeFigureOut">
              <a:rPr lang="en-GB" smtClean="0"/>
              <a:t>18/07/2017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9DD1-5273-4AEE-9532-1FDFF0865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64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D65-9790-4E48-9665-5118E6DF1500}" type="datetimeFigureOut">
              <a:rPr lang="en-GB" smtClean="0"/>
              <a:t>18/07/2017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9DD1-5273-4AEE-9532-1FDFF0865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70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D65-9790-4E48-9665-5118E6DF1500}" type="datetimeFigureOut">
              <a:rPr lang="en-GB" smtClean="0"/>
              <a:t>18/07/2017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9DD1-5273-4AEE-9532-1FDFF0865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67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D65-9790-4E48-9665-5118E6DF1500}" type="datetimeFigureOut">
              <a:rPr lang="en-GB" smtClean="0"/>
              <a:t>18/07/2017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9DD1-5273-4AEE-9532-1FDFF0865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91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D65-9790-4E48-9665-5118E6DF1500}" type="datetimeFigureOut">
              <a:rPr lang="en-GB" smtClean="0"/>
              <a:t>18/07/2017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9DD1-5273-4AEE-9532-1FDFF0865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38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D65-9790-4E48-9665-5118E6DF1500}" type="datetimeFigureOut">
              <a:rPr lang="en-GB" smtClean="0"/>
              <a:t>18/07/2017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9DD1-5273-4AEE-9532-1FDFF0865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73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D65-9790-4E48-9665-5118E6DF1500}" type="datetimeFigureOut">
              <a:rPr lang="en-GB" smtClean="0"/>
              <a:t>18/07/2017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9DD1-5273-4AEE-9532-1FDFF0865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9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D65-9790-4E48-9665-5118E6DF1500}" type="datetimeFigureOut">
              <a:rPr lang="en-GB" smtClean="0"/>
              <a:t>18/07/2017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9DD1-5273-4AEE-9532-1FDFF0865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79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D65-9790-4E48-9665-5118E6DF1500}" type="datetimeFigureOut">
              <a:rPr lang="en-GB" smtClean="0"/>
              <a:t>18/07/2017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9DD1-5273-4AEE-9532-1FDFF0865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65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D65-9790-4E48-9665-5118E6DF1500}" type="datetimeFigureOut">
              <a:rPr lang="en-GB" smtClean="0"/>
              <a:t>18/07/2017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9DD1-5273-4AEE-9532-1FDFF0865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7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77D65-9790-4E48-9665-5118E6DF1500}" type="datetimeFigureOut">
              <a:rPr lang="en-GB" smtClean="0"/>
              <a:t>18/07/2017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B9DD1-5273-4AEE-9532-1FDFF0865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12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Garamond" panose="02020404030301010803" pitchFamily="18" charset="0"/>
              </a:rPr>
              <a:t>FINANCE-6</a:t>
            </a:r>
            <a:endParaRPr lang="en-GB" sz="4400" b="1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Garamond" panose="02020404030301010803" pitchFamily="18" charset="0"/>
              </a:rPr>
              <a:t>Aayushi</a:t>
            </a:r>
            <a:r>
              <a:rPr lang="en-US" dirty="0" smtClean="0">
                <a:latin typeface="Garamond" panose="02020404030301010803" pitchFamily="18" charset="0"/>
              </a:rPr>
              <a:t> Chandhok-428</a:t>
            </a:r>
          </a:p>
          <a:p>
            <a:r>
              <a:rPr lang="en-US" dirty="0" err="1" smtClean="0">
                <a:latin typeface="Garamond" panose="02020404030301010803" pitchFamily="18" charset="0"/>
              </a:rPr>
              <a:t>Mihthar</a:t>
            </a:r>
            <a:r>
              <a:rPr lang="en-US" dirty="0" smtClean="0">
                <a:latin typeface="Garamond" panose="02020404030301010803" pitchFamily="18" charset="0"/>
              </a:rPr>
              <a:t> Mohamad Ali-072</a:t>
            </a:r>
            <a:endParaRPr lang="en-GB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87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TASK AT HAND</a:t>
            </a:r>
            <a:endParaRPr lang="en-GB" b="1" dirty="0">
              <a:latin typeface="Garamond" panose="02020404030301010803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3705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39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INTRODUCTION</a:t>
            </a:r>
            <a:endParaRPr lang="en-GB" b="1" dirty="0">
              <a:latin typeface="Garamond" panose="020204040303010108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0550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138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637" y="3136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Garamond" panose="02020404030301010803" pitchFamily="18" charset="0"/>
              </a:rPr>
              <a:t>PROFILE OF THE MANAGERS</a:t>
            </a:r>
            <a:endParaRPr lang="en-GB" sz="3600" b="1" dirty="0">
              <a:latin typeface="Garamond" panose="02020404030301010803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930678"/>
              </p:ext>
            </p:extLst>
          </p:nvPr>
        </p:nvGraphicFramePr>
        <p:xfrm>
          <a:off x="1056068" y="1639173"/>
          <a:ext cx="8932572" cy="3292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012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FUND PROFILE</a:t>
            </a:r>
            <a:endParaRPr lang="en-GB" b="1" dirty="0">
              <a:latin typeface="Garamond" panose="020204040303010108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2178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538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Garamond" panose="02020404030301010803" pitchFamily="18" charset="0"/>
              </a:rPr>
              <a:t>TERMS OF FUND AND CHARGES APPLICABLE</a:t>
            </a:r>
            <a:endParaRPr lang="en-GB" sz="3600" b="1" dirty="0">
              <a:latin typeface="Garamond" panose="020204040303010108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8663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55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 smtClean="0">
                <a:latin typeface="Garamond" panose="02020404030301010803" pitchFamily="18" charset="0"/>
              </a:rPr>
              <a:t>AVENUES OF INVESTMENT</a:t>
            </a:r>
            <a:endParaRPr lang="en-GB" sz="4000" b="1" dirty="0">
              <a:latin typeface="Garamond" panose="02020404030301010803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2000" b="1" dirty="0" smtClean="0">
                <a:latin typeface="Garamond" panose="02020404030301010803" pitchFamily="18" charset="0"/>
              </a:rPr>
              <a:t>Merger arbitrage strategy</a:t>
            </a:r>
            <a:endParaRPr lang="en-GB" sz="2000" dirty="0" smtClean="0">
              <a:latin typeface="Garamond" panose="02020404030301010803" pitchFamily="18" charset="0"/>
            </a:endParaRPr>
          </a:p>
          <a:p>
            <a:pPr algn="just"/>
            <a:r>
              <a:rPr lang="en-GB" sz="2000" dirty="0" smtClean="0">
                <a:latin typeface="Garamond" panose="02020404030301010803" pitchFamily="18" charset="0"/>
              </a:rPr>
              <a:t> Stocks of two merging companies are simultaneously bought and sold to create a riskless profit</a:t>
            </a:r>
          </a:p>
          <a:p>
            <a:pPr algn="just"/>
            <a:endParaRPr lang="en-GB" sz="2000" dirty="0">
              <a:latin typeface="Garamond" panose="02020404030301010803" pitchFamily="18" charset="0"/>
            </a:endParaRPr>
          </a:p>
          <a:p>
            <a:pPr algn="just"/>
            <a:endParaRPr lang="en-US" sz="2000" dirty="0" smtClean="0">
              <a:latin typeface="Garamond" panose="02020404030301010803" pitchFamily="18" charset="0"/>
            </a:endParaRPr>
          </a:p>
          <a:p>
            <a:pPr algn="just"/>
            <a:endParaRPr lang="en-GB" sz="2000" dirty="0" smtClean="0">
              <a:latin typeface="Garamond" panose="02020404030301010803" pitchFamily="18" charset="0"/>
            </a:endParaRPr>
          </a:p>
          <a:p>
            <a:pPr algn="just"/>
            <a:endParaRPr lang="en-GB" sz="2000" dirty="0">
              <a:latin typeface="Garamond" panose="02020404030301010803" pitchFamily="18" charset="0"/>
            </a:endParaRPr>
          </a:p>
          <a:p>
            <a:pPr algn="just"/>
            <a:endParaRPr lang="en-GB" sz="2000" dirty="0" smtClean="0">
              <a:latin typeface="Garamond" panose="02020404030301010803" pitchFamily="18" charset="0"/>
            </a:endParaRPr>
          </a:p>
          <a:p>
            <a:pPr algn="just"/>
            <a:r>
              <a:rPr lang="en-GB" sz="2000" dirty="0" smtClean="0">
                <a:latin typeface="Garamond" panose="02020404030301010803" pitchFamily="18" charset="0"/>
              </a:rPr>
              <a:t>If deal is to close at $37.5 and swift transportation is dealing at $34.5</a:t>
            </a:r>
          </a:p>
          <a:p>
            <a:pPr algn="just"/>
            <a:r>
              <a:rPr lang="en-GB" sz="2000" dirty="0">
                <a:latin typeface="Garamond" panose="02020404030301010803" pitchFamily="18" charset="0"/>
              </a:rPr>
              <a:t>P</a:t>
            </a:r>
            <a:r>
              <a:rPr lang="en-GB" sz="2000" dirty="0" smtClean="0">
                <a:latin typeface="Garamond" panose="02020404030301010803" pitchFamily="18" charset="0"/>
              </a:rPr>
              <a:t>urchase swift transportation </a:t>
            </a:r>
            <a:r>
              <a:rPr lang="en-GB" sz="2000" dirty="0">
                <a:latin typeface="Garamond" panose="02020404030301010803" pitchFamily="18" charset="0"/>
              </a:rPr>
              <a:t>at </a:t>
            </a:r>
            <a:r>
              <a:rPr lang="en-GB" sz="2000" dirty="0" smtClean="0">
                <a:latin typeface="Garamond" panose="02020404030301010803" pitchFamily="18" charset="0"/>
              </a:rPr>
              <a:t>$34.5, </a:t>
            </a:r>
            <a:r>
              <a:rPr lang="en-GB" sz="2000" dirty="0">
                <a:latin typeface="Garamond" panose="02020404030301010803" pitchFamily="18" charset="0"/>
              </a:rPr>
              <a:t>pay a commission, hold on to the shares, and </a:t>
            </a:r>
            <a:endParaRPr lang="en-GB" sz="2000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GB" sz="2000" dirty="0">
                <a:latin typeface="Garamond" panose="02020404030301010803" pitchFamily="18" charset="0"/>
              </a:rPr>
              <a:t> </a:t>
            </a:r>
            <a:r>
              <a:rPr lang="en-GB" sz="2000" dirty="0" smtClean="0">
                <a:latin typeface="Garamond" panose="02020404030301010803" pitchFamily="18" charset="0"/>
              </a:rPr>
              <a:t>    eventually </a:t>
            </a:r>
            <a:r>
              <a:rPr lang="en-GB" sz="2000" dirty="0">
                <a:latin typeface="Garamond" panose="02020404030301010803" pitchFamily="18" charset="0"/>
              </a:rPr>
              <a:t>sell them for the agreed $</a:t>
            </a:r>
            <a:r>
              <a:rPr lang="en-GB" sz="2000" dirty="0" smtClean="0">
                <a:latin typeface="Garamond" panose="02020404030301010803" pitchFamily="18" charset="0"/>
              </a:rPr>
              <a:t>37.5 </a:t>
            </a:r>
            <a:r>
              <a:rPr lang="en-GB" sz="2000" dirty="0">
                <a:latin typeface="Garamond" panose="02020404030301010803" pitchFamily="18" charset="0"/>
              </a:rPr>
              <a:t>acquisition price once the merger is </a:t>
            </a:r>
            <a:r>
              <a:rPr lang="en-GB" sz="2000" dirty="0" smtClean="0">
                <a:latin typeface="Garamond" panose="02020404030301010803" pitchFamily="18" charset="0"/>
              </a:rPr>
              <a:t>closed</a:t>
            </a:r>
          </a:p>
          <a:p>
            <a:pPr algn="just"/>
            <a:r>
              <a:rPr lang="en-GB" sz="2000" dirty="0" smtClean="0">
                <a:latin typeface="Garamond" panose="02020404030301010803" pitchFamily="18" charset="0"/>
              </a:rPr>
              <a:t>Profit of $3 per share less the trading fees</a:t>
            </a:r>
          </a:p>
          <a:p>
            <a:pPr algn="just"/>
            <a:endParaRPr lang="en-GB" sz="2000" dirty="0">
              <a:latin typeface="Garamond" panose="02020404030301010803" pitchFamily="18" charset="0"/>
            </a:endParaRPr>
          </a:p>
          <a:p>
            <a:pPr algn="just"/>
            <a:endParaRPr lang="en-GB" sz="2000" dirty="0" smtClean="0">
              <a:latin typeface="Garamond" panose="02020404030301010803" pitchFamily="18" charset="0"/>
            </a:endParaRPr>
          </a:p>
          <a:p>
            <a:pPr algn="just"/>
            <a:endParaRPr lang="en-GB" sz="2000" dirty="0">
              <a:latin typeface="Garamond" panose="02020404030301010803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34269532"/>
              </p:ext>
            </p:extLst>
          </p:nvPr>
        </p:nvGraphicFramePr>
        <p:xfrm>
          <a:off x="1236800" y="2376046"/>
          <a:ext cx="9246603" cy="2308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95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latin typeface="Garamond" panose="02020404030301010803" pitchFamily="18" charset="0"/>
              </a:rPr>
              <a:t>EXPECTED PROFITS AND RETURNS</a:t>
            </a:r>
            <a:endParaRPr lang="en-GB" b="1" dirty="0">
              <a:latin typeface="Garamond" panose="020204040303010108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4490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164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Conclusion</a:t>
            </a:r>
            <a:endParaRPr lang="en-GB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Garamond" panose="02020404030301010803" pitchFamily="18" charset="0"/>
              </a:rPr>
              <a:t>PRICE IS WHAT YOU PAY, VALUE IS WHAT YOU GET.</a:t>
            </a:r>
            <a:endParaRPr lang="en-GB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14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245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Office Theme</vt:lpstr>
      <vt:lpstr>FINANCE-6</vt:lpstr>
      <vt:lpstr>TASK AT HAND</vt:lpstr>
      <vt:lpstr>INTRODUCTION</vt:lpstr>
      <vt:lpstr>PROFILE OF THE MANAGERS</vt:lpstr>
      <vt:lpstr>FUND PROFILE</vt:lpstr>
      <vt:lpstr>TERMS OF FUND AND CHARGES APPLICABLE</vt:lpstr>
      <vt:lpstr>AVENUES OF INVESTMENT</vt:lpstr>
      <vt:lpstr>EXPECTED PROFITS AND RETURNS</vt:lpstr>
      <vt:lpstr>Conclusion</vt:lpstr>
    </vt:vector>
  </TitlesOfParts>
  <Company>Ernst &amp; Young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FINANCE-6</dc:title>
  <dc:creator>Arshiya Chandhok</dc:creator>
  <cp:lastModifiedBy>Arshiya Chandhok</cp:lastModifiedBy>
  <cp:revision>26</cp:revision>
  <dcterms:created xsi:type="dcterms:W3CDTF">2017-07-17T17:25:03Z</dcterms:created>
  <dcterms:modified xsi:type="dcterms:W3CDTF">2017-07-18T03:54:08Z</dcterms:modified>
</cp:coreProperties>
</file>