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A06A-BEA8-459A-8A6D-6919A0745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E85D7-83CE-427E-AD24-379B349A2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D2DE-AFDE-4FEA-BB94-965C5598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A43D-5380-41BD-B1C0-B5774597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8E9D-CA73-4537-A077-BF47BBC0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53F-3906-4737-A64C-62D28B67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D28A2-0CDD-4036-9D29-E3790C70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6915-AAD8-45E0-8C10-759D84AB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36D8-A722-417B-8D2F-CEBB902F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5580-F324-4777-B26A-DE0EB4A5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9134D-2F0F-4C55-B0F4-8B0A476BE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E979D-D726-434F-A597-CAEEE1D6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0153-E096-4D8B-A7CE-5CFCBF4E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912D-7CC8-4C6E-8154-880B4DC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AEC7-4313-4699-8BC7-2329C9FD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52D-BF68-4CB6-A679-DDABB579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4362-4871-4BF3-9E63-590DDD4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9F09-C7B2-4AB6-A287-1349CB1D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4B25-D33E-46DB-A2E4-0A6C7E28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614C-D0DE-4ADC-BB92-4CF4FCC6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FD38-5563-4258-B5FB-D94F4FF7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2763C-FC60-4553-95AD-49063B76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95DD-87C7-46FD-9778-CB0048D0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7497-EB3E-4FE0-8F57-35604960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963A-E479-466E-8EE1-F3F48E25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A80-E7D9-4D2A-9FC1-DFC56E57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720A-A8AA-49E8-A1C2-1A58A9CCA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9ED20-D7F7-433B-B9A2-0C5459404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C38BC-73E2-4D4B-868D-AD3EB069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3526-A03E-474D-A2D7-33E3CFBA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9B9E-85D6-4119-A042-BE82E1A2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61CC-088B-45A0-8F6A-76B03D95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7AAD0-5929-4EA1-A140-38BA618C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E855-0442-472B-A7EE-84CBC6A6E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2673A-705B-4ADE-B094-9678139D9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5EC5-40D8-471C-9E88-9EA98A77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94BD-FB50-4C33-A35D-3443246A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5F3E7-5352-418A-811F-6B100FBB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6FED8-21A0-442A-BE32-C230CB82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D311-0C2A-4CE9-8A5C-A07CB71C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69766-A196-4D02-9D27-4414632C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3C10F-1115-457A-9851-098176CE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9AD80-4C3E-42E7-B54A-F5B80F1A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CDAEE-1C77-4C82-B3FF-4DCA746E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AAE58-ACCC-4D01-9E34-6E7DC1A8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4B78-746B-4CB2-8563-87BD86EC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C3B2-2D1D-4CAB-8415-9E90F26C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5915-BA07-49AE-8181-8B6ED6F4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CB62D-1D44-49E8-B312-25CEE9E4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ABC5-6AFB-473A-92D1-9B4367AE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A243-99CE-4EAC-9623-44826760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A7AC-5C70-4DDD-BA42-FFC67071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1B7-F934-49E1-BDB7-6D00E382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CF2B2-1BA5-4F02-A0F4-E1896786E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6CA65-3102-4D46-A6EB-AFFED4B4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C1B75-0D5E-44F8-9D2D-B143F03B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D7E7D-40DA-43A5-81A4-F4A313A4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77A5-9515-4B56-B49B-97739927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DAFAC-6D2A-447E-A5B6-7C86D77C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D063-44DF-4788-91B6-59DAB5B4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1E02-67A2-4094-98C1-644564BAB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E73C-B651-44A3-848F-63D81BC62CD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F21C9-698A-4C8F-8BE3-B962D1A32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DE58-0CF0-4CB7-A5EC-4BF33906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8F8B-ED7F-4FB3-B60F-FE1C0E21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2A51-4187-4CBF-9BD0-FFDFD0EF5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17730"/>
            <a:ext cx="9144000" cy="2387600"/>
          </a:xfrm>
        </p:spPr>
        <p:txBody>
          <a:bodyPr/>
          <a:lstStyle/>
          <a:p>
            <a:r>
              <a:rPr lang="en-US" b="1" dirty="0"/>
              <a:t>MONTE CARLO INTERVENTION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DFC7C-6AF0-413A-B220-28220DBD9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4900" y="4005330"/>
            <a:ext cx="2683099" cy="1252470"/>
          </a:xfrm>
        </p:spPr>
        <p:txBody>
          <a:bodyPr/>
          <a:lstStyle/>
          <a:p>
            <a:r>
              <a:rPr lang="en-US" dirty="0"/>
              <a:t>    - Sreeharsha Sura</a:t>
            </a:r>
          </a:p>
        </p:txBody>
      </p:sp>
    </p:spTree>
    <p:extLst>
      <p:ext uri="{BB962C8B-B14F-4D97-AF65-F5344CB8AC3E}">
        <p14:creationId xmlns:p14="http://schemas.microsoft.com/office/powerpoint/2010/main" val="327878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5314F-8C5B-4F2D-B2A7-A8D4027D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9" y="323557"/>
            <a:ext cx="6272154" cy="640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FBB1B-0A21-4FC8-8C0A-325E5A19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23557"/>
            <a:ext cx="4010829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is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468C-06CF-491A-8033-E1425D9B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39" y="2244428"/>
            <a:ext cx="4010829" cy="4310917"/>
          </a:xfrm>
        </p:spPr>
        <p:txBody>
          <a:bodyPr>
            <a:normAutofit/>
          </a:bodyPr>
          <a:lstStyle/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Scenario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Why this topic?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Loss of health and wealth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Clinically Preventable Burden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Quality Adjusted Life Years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Savings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Health benefits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Intervention</a:t>
            </a: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Effects</a:t>
            </a:r>
          </a:p>
        </p:txBody>
      </p:sp>
    </p:spTree>
    <p:extLst>
      <p:ext uri="{BB962C8B-B14F-4D97-AF65-F5344CB8AC3E}">
        <p14:creationId xmlns:p14="http://schemas.microsoft.com/office/powerpoint/2010/main" val="362454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B0C06F-3769-417C-B2A4-65A94376E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F1530-6B26-4B44-ABEC-2CB3CDD9E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5" r="20363" b="1"/>
          <a:stretch/>
        </p:blipFill>
        <p:spPr>
          <a:xfrm>
            <a:off x="7351588" y="1287886"/>
            <a:ext cx="4840437" cy="5570113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12331-44FA-427E-AE50-90D491D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1" y="110428"/>
            <a:ext cx="5277333" cy="1325563"/>
          </a:xfrm>
        </p:spPr>
        <p:txBody>
          <a:bodyPr>
            <a:normAutofit/>
          </a:bodyPr>
          <a:lstStyle/>
          <a:p>
            <a:r>
              <a:rPr lang="en-US" b="1" dirty="0"/>
              <a:t>Scenario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8D9F-FD4F-417A-B12A-B9D9B281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36" y="1838157"/>
            <a:ext cx="5272888" cy="4755826"/>
          </a:xfrm>
        </p:spPr>
        <p:txBody>
          <a:bodyPr anchor="t">
            <a:normAutofit lnSpcReduction="10000"/>
          </a:bodyPr>
          <a:lstStyle/>
          <a:p>
            <a:r>
              <a:rPr lang="en-US" sz="3200" dirty="0"/>
              <a:t>NGO</a:t>
            </a:r>
          </a:p>
          <a:p>
            <a:pPr lvl="1"/>
            <a:r>
              <a:rPr lang="en-US" sz="2600" dirty="0"/>
              <a:t>Third World and developing Countries</a:t>
            </a:r>
          </a:p>
          <a:p>
            <a:pPr lvl="1"/>
            <a:r>
              <a:rPr lang="en-US" sz="2600" dirty="0"/>
              <a:t>Alcohol and Smoking</a:t>
            </a:r>
          </a:p>
          <a:p>
            <a:pPr lvl="1"/>
            <a:r>
              <a:rPr lang="en-US" sz="2600" dirty="0"/>
              <a:t>Health Interventions and Counselling</a:t>
            </a:r>
          </a:p>
          <a:p>
            <a:pPr lvl="1"/>
            <a:r>
              <a:rPr lang="en-US" sz="2600" dirty="0"/>
              <a:t>300 – 500 people </a:t>
            </a:r>
          </a:p>
          <a:p>
            <a:pPr lvl="1"/>
            <a:r>
              <a:rPr lang="en-US" sz="2600" dirty="0"/>
              <a:t>Fluctuation of 0.2-0.5</a:t>
            </a:r>
          </a:p>
          <a:p>
            <a:pPr lvl="1"/>
            <a:r>
              <a:rPr lang="en-US" sz="2600" dirty="0"/>
              <a:t>Three Year Period</a:t>
            </a:r>
          </a:p>
          <a:p>
            <a:pPr lvl="1"/>
            <a:r>
              <a:rPr lang="en-US" sz="2600" dirty="0"/>
              <a:t>Monitory Impact</a:t>
            </a:r>
          </a:p>
          <a:p>
            <a:pPr lvl="1"/>
            <a:r>
              <a:rPr lang="en-US" sz="2600" dirty="0"/>
              <a:t>Monte Carlo Simulation</a:t>
            </a:r>
          </a:p>
          <a:p>
            <a:pPr marL="0" indent="0">
              <a:buNone/>
            </a:pPr>
            <a:r>
              <a:rPr lang="en-US" sz="1700" dirty="0"/>
              <a:t>		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3748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E9E5-8487-4DD6-9F24-3CE67632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E322-FF3F-4DBF-8EE8-B8F88C33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  <a:p>
            <a:pPr lvl="1"/>
            <a:r>
              <a:rPr lang="en-US" dirty="0"/>
              <a:t>Life years lost due to chronic diseases</a:t>
            </a:r>
          </a:p>
          <a:p>
            <a:pPr lvl="1"/>
            <a:r>
              <a:rPr lang="en-US" dirty="0"/>
              <a:t>Life years lost due to acute conditions</a:t>
            </a:r>
          </a:p>
          <a:p>
            <a:pPr lvl="1"/>
            <a:r>
              <a:rPr lang="en-US" dirty="0"/>
              <a:t>Reach of Counselling</a:t>
            </a:r>
          </a:p>
          <a:p>
            <a:pPr lvl="1"/>
            <a:r>
              <a:rPr lang="en-US" dirty="0"/>
              <a:t>Impact of Counselling</a:t>
            </a:r>
          </a:p>
          <a:p>
            <a:pPr lvl="1"/>
            <a:r>
              <a:rPr lang="en-US" dirty="0"/>
              <a:t>Patient Volume</a:t>
            </a:r>
          </a:p>
          <a:p>
            <a:pPr lvl="1"/>
            <a:r>
              <a:rPr lang="en-US" dirty="0"/>
              <a:t>Fluctuation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sz="4000" dirty="0"/>
              <a:t>Hypothesis???</a:t>
            </a:r>
          </a:p>
        </p:txBody>
      </p:sp>
    </p:spTree>
    <p:extLst>
      <p:ext uri="{BB962C8B-B14F-4D97-AF65-F5344CB8AC3E}">
        <p14:creationId xmlns:p14="http://schemas.microsoft.com/office/powerpoint/2010/main" val="356467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A993E-8C86-4EBA-9F95-7C6B5BB9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4" y="1652522"/>
            <a:ext cx="5830795" cy="520547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9385BEA-7C0F-473C-B1EA-2B7975821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" y="1652522"/>
            <a:ext cx="6024321" cy="520547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14E4997-56C6-4D83-AEA6-510D419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369397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7A2A2-3524-43EA-8306-B3D29F9C7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2" b="17079"/>
          <a:stretch/>
        </p:blipFill>
        <p:spPr>
          <a:xfrm>
            <a:off x="2190045" y="1983346"/>
            <a:ext cx="7811909" cy="33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95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MONTE CARLO INTERVENTION</vt:lpstr>
      <vt:lpstr>What is the Project about?</vt:lpstr>
      <vt:lpstr>Scenario Explanation</vt:lpstr>
      <vt:lpstr>Random Variables</vt:lpstr>
      <vt:lpstr>Intermediate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SREEHARSHA Sura</dc:creator>
  <cp:lastModifiedBy>SREEHARSHA Sura</cp:lastModifiedBy>
  <cp:revision>7</cp:revision>
  <dcterms:created xsi:type="dcterms:W3CDTF">2018-04-27T13:15:12Z</dcterms:created>
  <dcterms:modified xsi:type="dcterms:W3CDTF">2018-04-27T14:11:49Z</dcterms:modified>
</cp:coreProperties>
</file>