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0A571B9F-6333-4452-B5B8-E44CFFC0C6E5}" type="slidenum">
              <a:rPr b="0" lang="en-IN" sz="1000" spc="-1" strike="noStrike">
                <a:solidFill>
                  <a:srgbClr val="adadad"/>
                </a:solidFill>
                <a:latin typeface="Arial"/>
                <a:ea typeface="Arial"/>
              </a:rPr>
              <a:t>8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23A5144F-46A6-431F-9CEE-174E2DE33B87}" type="slidenum">
              <a:rPr b="0" lang="en-IN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ffffff"/>
                </a:solidFill>
                <a:latin typeface="Arial"/>
                <a:ea typeface="Arial"/>
              </a:rPr>
              <a:t>SIH-2019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adadad"/>
                </a:solidFill>
                <a:latin typeface="Arial"/>
                <a:ea typeface="Arial"/>
              </a:rPr>
              <a:t>TECH WARRIORS -GMRIT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adadad"/>
                </a:solidFill>
                <a:latin typeface="Arial"/>
                <a:ea typeface="Arial"/>
              </a:rPr>
              <a:t>Secure distributed transaction recording system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adadad"/>
                </a:solidFill>
                <a:latin typeface="Arial"/>
                <a:ea typeface="Arial"/>
              </a:rPr>
              <a:t>Technology Bucket: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adadad"/>
                </a:solidFill>
                <a:latin typeface="Arial"/>
                <a:ea typeface="Arial"/>
              </a:rPr>
              <a:t>                       </a:t>
            </a:r>
            <a:r>
              <a:rPr b="1" lang="en-IN" sz="2800" spc="-1" strike="noStrike">
                <a:solidFill>
                  <a:srgbClr val="adadad"/>
                </a:solidFill>
                <a:latin typeface="Arial"/>
                <a:ea typeface="Arial"/>
              </a:rPr>
              <a:t>Security &amp; Surveillance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Arial"/>
              </a:rPr>
              <a:t>DESCRIPTION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Designing a system by which we can record and make </a:t>
            </a:r>
            <a:r>
              <a:rPr b="1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visible/non-falsifiable/non-repudiable </a:t>
            </a: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the different transactions between a common citizen and a government department for getting and managing a particular form of license/permit.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For a specific example, we consider the driving permit. The system should be able to track the different transactions starting from getting the permit (retail/commercial), renewal, recording of traffic rule violations, and possibly, revocation/suspension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Arial"/>
              </a:rPr>
              <a:t>APPROACH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Since it refers to industrial personal aspect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adadad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We are  mainly approaching to the solution from the  industry point of view.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We are focussing  on deploying the prototype in industry.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We are focussing on the network development (trying to handle all the complex cases in the process).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We are keeping less efforts from the customer side.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Arial"/>
              </a:rPr>
              <a:t>WORKING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1152360"/>
            <a:ext cx="8520120" cy="3482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PHASE 1: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Deployment of  Sample prototype in the cloud ( *)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Created a sample network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Checked for the test cases of  the BUSINESS LOGIC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Studied the levels of permissions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Access control and required permissions was given to the sample network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Generated REST SERVER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Generated REST API ( a sample web app is generated to interact with the network)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A simple user interface (html) is developed to demonstrate the solution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 flipH="1" rot="16200000">
            <a:off x="7924680" y="3490920"/>
            <a:ext cx="1288080" cy="2448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Arial"/>
              </a:rPr>
              <a:t>Problems in phase 1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An error is coming in the web app generated ( internal server error : ERROR 500)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Arial"/>
              </a:rPr>
              <a:t>PHASE 2: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Complete idea on deploying the business network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Started working on developing our own model ( main solution for the problem)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But unable to handle that error in web app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Arial"/>
              </a:rPr>
              <a:t>Future works to do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Developing our model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Try to achieve all complex cases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Testing of that prototype (All test cases)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We should handle that error in webapp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We should be ready/plan to  defend our solution in all aspects (scalability,security)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Ready with all concepts required to defend in competition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Arial"/>
              </a:rPr>
              <a:t>IMPORTANT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We have a meet  with HCS ( company mentor) on 25th february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They will provide all inputs and requirements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adadad"/>
                </a:solidFill>
                <a:latin typeface="Arial"/>
                <a:ea typeface="Arial"/>
              </a:rPr>
              <a:t>We should make a plan according to their requirements and approach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LibreOffice/6.1.4.2$Linux_X86_64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2019-02-22T10:19:49Z</dcterms:modified>
  <cp:revision>1</cp:revision>
  <dc:subject/>
  <dc:title/>
</cp:coreProperties>
</file>