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1"/>
  </p:notesMasterIdLst>
  <p:sldIdLst>
    <p:sldId id="256" r:id="rId2"/>
    <p:sldId id="257" r:id="rId3"/>
    <p:sldId id="270" r:id="rId4"/>
    <p:sldId id="260" r:id="rId5"/>
    <p:sldId id="263" r:id="rId6"/>
    <p:sldId id="266" r:id="rId7"/>
    <p:sldId id="267" r:id="rId8"/>
    <p:sldId id="268" r:id="rId9"/>
    <p:sldId id="264" r:id="rId10"/>
    <p:sldId id="277" r:id="rId11"/>
    <p:sldId id="274" r:id="rId12"/>
    <p:sldId id="271" r:id="rId13"/>
    <p:sldId id="272" r:id="rId14"/>
    <p:sldId id="273" r:id="rId15"/>
    <p:sldId id="275" r:id="rId16"/>
    <p:sldId id="276" r:id="rId17"/>
    <p:sldId id="262" r:id="rId18"/>
    <p:sldId id="269" r:id="rId19"/>
    <p:sldId id="265" r:id="rId20"/>
  </p:sldIdLst>
  <p:sldSz cx="9144000" cy="5143500" type="screen16x9"/>
  <p:notesSz cx="6858000" cy="9144000"/>
  <p:embeddedFontLst>
    <p:embeddedFont>
      <p:font typeface="Amatic SC" pitchFamily="2" charset="-79"/>
      <p:regular r:id="rId22"/>
      <p:bold r:id="rId23"/>
    </p:embeddedFont>
    <p:embeddedFont>
      <p:font typeface="Aptos Narrow" panose="020B0004020202020204" pitchFamily="34" charset="0"/>
      <p:regular r:id="rId24"/>
      <p:bold r:id="rId25"/>
      <p:italic r:id="rId26"/>
      <p:boldItalic r:id="rId27"/>
    </p:embeddedFont>
    <p:embeddedFont>
      <p:font typeface="Fredoka"/>
      <p:regular r:id="rId28"/>
      <p:bold r:id="rId29"/>
    </p:embeddedFont>
    <p:embeddedFont>
      <p:font typeface="Noto Sans" panose="020B0502040504020204"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EFDC001-999C-49AA-86AF-D030D920C80A}">
          <p14:sldIdLst>
            <p14:sldId id="256"/>
            <p14:sldId id="257"/>
            <p14:sldId id="270"/>
            <p14:sldId id="260"/>
            <p14:sldId id="263"/>
            <p14:sldId id="266"/>
            <p14:sldId id="267"/>
            <p14:sldId id="268"/>
            <p14:sldId id="264"/>
            <p14:sldId id="277"/>
            <p14:sldId id="274"/>
            <p14:sldId id="271"/>
            <p14:sldId id="272"/>
            <p14:sldId id="273"/>
            <p14:sldId id="275"/>
            <p14:sldId id="276"/>
            <p14:sldId id="262"/>
            <p14:sldId id="269"/>
            <p14:sldId id="265"/>
          </p14:sldIdLst>
        </p14:section>
        <p14:section name="Untitled Section" id="{0BA66346-F674-40CB-8BF6-C80B61E70CD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699A4B-74EB-4BBC-8BF3-3440C367BFA9}">
  <a:tblStyle styleId="{95699A4B-74EB-4BBC-8BF3-3440C367BF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F126F7-BAB7-4F35-8684-DC198FEA8BA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5.fntdata"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notesMaster" Target="notesMasters/notesMaster1.xml" /><Relationship Id="rId34" Type="http://schemas.openxmlformats.org/officeDocument/2006/relationships/font" Target="fonts/font13.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4.fntdata" /><Relationship Id="rId33" Type="http://schemas.openxmlformats.org/officeDocument/2006/relationships/font" Target="fonts/font12.fntdata"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8.fntdata"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3.fntdata" /><Relationship Id="rId32" Type="http://schemas.openxmlformats.org/officeDocument/2006/relationships/font" Target="fonts/font11.fntdata" /><Relationship Id="rId37" Type="http://schemas.openxmlformats.org/officeDocument/2006/relationships/font" Target="fonts/font16.fntdata"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2.fntdata" /><Relationship Id="rId28" Type="http://schemas.openxmlformats.org/officeDocument/2006/relationships/font" Target="fonts/font7.fntdata" /><Relationship Id="rId36" Type="http://schemas.openxmlformats.org/officeDocument/2006/relationships/font" Target="fonts/font15.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10.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1.fntdata" /><Relationship Id="rId27" Type="http://schemas.openxmlformats.org/officeDocument/2006/relationships/font" Target="fonts/font6.fntdata" /><Relationship Id="rId30" Type="http://schemas.openxmlformats.org/officeDocument/2006/relationships/font" Target="fonts/font9.fntdata" /><Relationship Id="rId35" Type="http://schemas.openxmlformats.org/officeDocument/2006/relationships/font" Target="fonts/font14.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854da5bd4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854da5bd4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96950" y="828000"/>
            <a:ext cx="6350100" cy="1799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2549625"/>
            <a:ext cx="4528800" cy="39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562621" y="-866098"/>
            <a:ext cx="10879817" cy="6405289"/>
            <a:chOff x="-562621" y="-866098"/>
            <a:chExt cx="10879817" cy="6405289"/>
          </a:xfrm>
        </p:grpSpPr>
        <p:sp>
          <p:nvSpPr>
            <p:cNvPr id="12" name="Google Shape;12;p2"/>
            <p:cNvSpPr/>
            <p:nvPr/>
          </p:nvSpPr>
          <p:spPr>
            <a:xfrm rot="3471356">
              <a:off x="-850158" y="4292045"/>
              <a:ext cx="2087398" cy="474441"/>
            </a:xfrm>
            <a:custGeom>
              <a:avLst/>
              <a:gdLst/>
              <a:ahLst/>
              <a:cxnLst/>
              <a:rect l="l" t="t" r="r" b="b"/>
              <a:pathLst>
                <a:path w="65291" h="7296" extrusionOk="0">
                  <a:moveTo>
                    <a:pt x="45442" y="183"/>
                  </a:moveTo>
                  <a:cubicBezTo>
                    <a:pt x="45473" y="183"/>
                    <a:pt x="45534" y="213"/>
                    <a:pt x="45534" y="274"/>
                  </a:cubicBezTo>
                  <a:lnTo>
                    <a:pt x="45594" y="183"/>
                  </a:lnTo>
                  <a:lnTo>
                    <a:pt x="45594" y="183"/>
                  </a:lnTo>
                  <a:cubicBezTo>
                    <a:pt x="45655" y="305"/>
                    <a:pt x="45594" y="335"/>
                    <a:pt x="45534" y="365"/>
                  </a:cubicBezTo>
                  <a:cubicBezTo>
                    <a:pt x="45473" y="335"/>
                    <a:pt x="45442" y="274"/>
                    <a:pt x="45442" y="183"/>
                  </a:cubicBezTo>
                  <a:close/>
                  <a:moveTo>
                    <a:pt x="38596" y="305"/>
                  </a:moveTo>
                  <a:cubicBezTo>
                    <a:pt x="38645" y="331"/>
                    <a:pt x="38690" y="356"/>
                    <a:pt x="38733" y="375"/>
                  </a:cubicBezTo>
                  <a:lnTo>
                    <a:pt x="38733" y="375"/>
                  </a:lnTo>
                  <a:cubicBezTo>
                    <a:pt x="38742" y="345"/>
                    <a:pt x="38755" y="325"/>
                    <a:pt x="38755" y="305"/>
                  </a:cubicBezTo>
                  <a:close/>
                  <a:moveTo>
                    <a:pt x="49971" y="305"/>
                  </a:moveTo>
                  <a:cubicBezTo>
                    <a:pt x="50002" y="335"/>
                    <a:pt x="50032" y="426"/>
                    <a:pt x="50093" y="487"/>
                  </a:cubicBezTo>
                  <a:lnTo>
                    <a:pt x="49971" y="608"/>
                  </a:lnTo>
                  <a:cubicBezTo>
                    <a:pt x="49949" y="475"/>
                    <a:pt x="49894" y="390"/>
                    <a:pt x="49795" y="390"/>
                  </a:cubicBezTo>
                  <a:cubicBezTo>
                    <a:pt x="49759" y="390"/>
                    <a:pt x="49716" y="402"/>
                    <a:pt x="49667" y="426"/>
                  </a:cubicBezTo>
                  <a:cubicBezTo>
                    <a:pt x="49789" y="305"/>
                    <a:pt x="49789" y="305"/>
                    <a:pt x="49971" y="305"/>
                  </a:cubicBezTo>
                  <a:close/>
                  <a:moveTo>
                    <a:pt x="56598" y="791"/>
                  </a:moveTo>
                  <a:cubicBezTo>
                    <a:pt x="56598" y="821"/>
                    <a:pt x="56658" y="821"/>
                    <a:pt x="56658" y="821"/>
                  </a:cubicBezTo>
                  <a:cubicBezTo>
                    <a:pt x="56658" y="943"/>
                    <a:pt x="56628" y="1034"/>
                    <a:pt x="56567" y="1064"/>
                  </a:cubicBezTo>
                  <a:cubicBezTo>
                    <a:pt x="56537" y="1034"/>
                    <a:pt x="56506" y="1034"/>
                    <a:pt x="56476" y="1034"/>
                  </a:cubicBezTo>
                  <a:cubicBezTo>
                    <a:pt x="56506" y="943"/>
                    <a:pt x="56567" y="882"/>
                    <a:pt x="56598" y="791"/>
                  </a:cubicBezTo>
                  <a:close/>
                  <a:moveTo>
                    <a:pt x="58846" y="1218"/>
                  </a:moveTo>
                  <a:lnTo>
                    <a:pt x="58846" y="1218"/>
                  </a:lnTo>
                  <a:cubicBezTo>
                    <a:pt x="58909" y="1292"/>
                    <a:pt x="58919" y="1342"/>
                    <a:pt x="58999" y="1368"/>
                  </a:cubicBezTo>
                  <a:lnTo>
                    <a:pt x="58908" y="1490"/>
                  </a:lnTo>
                  <a:cubicBezTo>
                    <a:pt x="58756" y="1490"/>
                    <a:pt x="58634" y="1429"/>
                    <a:pt x="58452" y="1399"/>
                  </a:cubicBezTo>
                  <a:cubicBezTo>
                    <a:pt x="58583" y="1267"/>
                    <a:pt x="58715" y="1227"/>
                    <a:pt x="58846" y="1218"/>
                  </a:cubicBezTo>
                  <a:close/>
                  <a:moveTo>
                    <a:pt x="59272" y="943"/>
                  </a:moveTo>
                  <a:cubicBezTo>
                    <a:pt x="59242" y="973"/>
                    <a:pt x="59242" y="973"/>
                    <a:pt x="59212" y="1064"/>
                  </a:cubicBezTo>
                  <a:cubicBezTo>
                    <a:pt x="59303" y="1064"/>
                    <a:pt x="59424" y="1034"/>
                    <a:pt x="59546" y="973"/>
                  </a:cubicBezTo>
                  <a:lnTo>
                    <a:pt x="59546" y="973"/>
                  </a:lnTo>
                  <a:cubicBezTo>
                    <a:pt x="59516" y="1095"/>
                    <a:pt x="59516" y="1125"/>
                    <a:pt x="59455" y="1216"/>
                  </a:cubicBezTo>
                  <a:lnTo>
                    <a:pt x="59242" y="1216"/>
                  </a:lnTo>
                  <a:cubicBezTo>
                    <a:pt x="59212" y="1338"/>
                    <a:pt x="59242" y="1490"/>
                    <a:pt x="59060" y="1490"/>
                  </a:cubicBezTo>
                  <a:cubicBezTo>
                    <a:pt x="59060" y="1386"/>
                    <a:pt x="59015" y="1283"/>
                    <a:pt x="58889" y="1217"/>
                  </a:cubicBezTo>
                  <a:lnTo>
                    <a:pt x="58889" y="1217"/>
                  </a:lnTo>
                  <a:cubicBezTo>
                    <a:pt x="58895" y="1216"/>
                    <a:pt x="58902" y="1216"/>
                    <a:pt x="58908" y="1216"/>
                  </a:cubicBezTo>
                  <a:cubicBezTo>
                    <a:pt x="58938" y="1095"/>
                    <a:pt x="58968" y="1095"/>
                    <a:pt x="58999" y="1064"/>
                  </a:cubicBezTo>
                  <a:cubicBezTo>
                    <a:pt x="59060" y="1034"/>
                    <a:pt x="59060" y="973"/>
                    <a:pt x="59060" y="943"/>
                  </a:cubicBezTo>
                  <a:close/>
                  <a:moveTo>
                    <a:pt x="60336" y="1095"/>
                  </a:moveTo>
                  <a:cubicBezTo>
                    <a:pt x="60336" y="1186"/>
                    <a:pt x="60306" y="1216"/>
                    <a:pt x="60306" y="1247"/>
                  </a:cubicBezTo>
                  <a:lnTo>
                    <a:pt x="60306" y="1399"/>
                  </a:lnTo>
                  <a:cubicBezTo>
                    <a:pt x="60294" y="1401"/>
                    <a:pt x="60281" y="1402"/>
                    <a:pt x="60269" y="1402"/>
                  </a:cubicBezTo>
                  <a:cubicBezTo>
                    <a:pt x="60195" y="1402"/>
                    <a:pt x="60126" y="1361"/>
                    <a:pt x="60052" y="1361"/>
                  </a:cubicBezTo>
                  <a:cubicBezTo>
                    <a:pt x="59991" y="1361"/>
                    <a:pt x="59926" y="1389"/>
                    <a:pt x="59850" y="1490"/>
                  </a:cubicBezTo>
                  <a:cubicBezTo>
                    <a:pt x="59850" y="1429"/>
                    <a:pt x="59820" y="1399"/>
                    <a:pt x="59820" y="1368"/>
                  </a:cubicBezTo>
                  <a:cubicBezTo>
                    <a:pt x="59759" y="1368"/>
                    <a:pt x="59728" y="1368"/>
                    <a:pt x="59698" y="1399"/>
                  </a:cubicBezTo>
                  <a:lnTo>
                    <a:pt x="59698" y="1186"/>
                  </a:lnTo>
                  <a:cubicBezTo>
                    <a:pt x="59728" y="1125"/>
                    <a:pt x="59728" y="1125"/>
                    <a:pt x="59759" y="1125"/>
                  </a:cubicBezTo>
                  <a:cubicBezTo>
                    <a:pt x="59775" y="1122"/>
                    <a:pt x="59789" y="1120"/>
                    <a:pt x="59802" y="1120"/>
                  </a:cubicBezTo>
                  <a:cubicBezTo>
                    <a:pt x="59912" y="1120"/>
                    <a:pt x="59920" y="1229"/>
                    <a:pt x="60002" y="1338"/>
                  </a:cubicBezTo>
                  <a:cubicBezTo>
                    <a:pt x="60002" y="1277"/>
                    <a:pt x="60032" y="1247"/>
                    <a:pt x="60032" y="1216"/>
                  </a:cubicBezTo>
                  <a:cubicBezTo>
                    <a:pt x="60124" y="1156"/>
                    <a:pt x="60215" y="1125"/>
                    <a:pt x="60336" y="1095"/>
                  </a:cubicBezTo>
                  <a:close/>
                  <a:moveTo>
                    <a:pt x="13983" y="1520"/>
                  </a:moveTo>
                  <a:cubicBezTo>
                    <a:pt x="14013" y="1551"/>
                    <a:pt x="14104" y="1581"/>
                    <a:pt x="14165" y="1703"/>
                  </a:cubicBezTo>
                  <a:cubicBezTo>
                    <a:pt x="14074" y="1672"/>
                    <a:pt x="13983" y="1672"/>
                    <a:pt x="13861" y="1642"/>
                  </a:cubicBezTo>
                  <a:cubicBezTo>
                    <a:pt x="13831" y="1703"/>
                    <a:pt x="13709" y="1733"/>
                    <a:pt x="13709" y="1855"/>
                  </a:cubicBezTo>
                  <a:cubicBezTo>
                    <a:pt x="13648" y="1885"/>
                    <a:pt x="13557" y="1885"/>
                    <a:pt x="13497" y="1946"/>
                  </a:cubicBezTo>
                  <a:cubicBezTo>
                    <a:pt x="13405" y="1885"/>
                    <a:pt x="13345" y="1885"/>
                    <a:pt x="13253" y="1855"/>
                  </a:cubicBezTo>
                  <a:cubicBezTo>
                    <a:pt x="13345" y="1733"/>
                    <a:pt x="13405" y="1672"/>
                    <a:pt x="13497" y="1551"/>
                  </a:cubicBezTo>
                  <a:cubicBezTo>
                    <a:pt x="13581" y="1593"/>
                    <a:pt x="13626" y="1616"/>
                    <a:pt x="13681" y="1616"/>
                  </a:cubicBezTo>
                  <a:cubicBezTo>
                    <a:pt x="13744" y="1616"/>
                    <a:pt x="13820" y="1586"/>
                    <a:pt x="13983" y="1520"/>
                  </a:cubicBezTo>
                  <a:close/>
                  <a:moveTo>
                    <a:pt x="6961" y="1976"/>
                  </a:moveTo>
                  <a:lnTo>
                    <a:pt x="6961" y="2128"/>
                  </a:lnTo>
                  <a:lnTo>
                    <a:pt x="6809" y="2128"/>
                  </a:lnTo>
                  <a:lnTo>
                    <a:pt x="6961" y="1976"/>
                  </a:lnTo>
                  <a:close/>
                  <a:moveTo>
                    <a:pt x="62394" y="2020"/>
                  </a:moveTo>
                  <a:lnTo>
                    <a:pt x="62394" y="2020"/>
                  </a:lnTo>
                  <a:cubicBezTo>
                    <a:pt x="62378" y="2025"/>
                    <a:pt x="62361" y="2031"/>
                    <a:pt x="62342" y="2037"/>
                  </a:cubicBezTo>
                  <a:lnTo>
                    <a:pt x="62434" y="2128"/>
                  </a:lnTo>
                  <a:cubicBezTo>
                    <a:pt x="62423" y="2087"/>
                    <a:pt x="62409" y="2052"/>
                    <a:pt x="62394" y="2020"/>
                  </a:cubicBezTo>
                  <a:close/>
                  <a:moveTo>
                    <a:pt x="6323" y="2037"/>
                  </a:moveTo>
                  <a:cubicBezTo>
                    <a:pt x="6384" y="2037"/>
                    <a:pt x="6414" y="2098"/>
                    <a:pt x="6505" y="2128"/>
                  </a:cubicBezTo>
                  <a:cubicBezTo>
                    <a:pt x="6475" y="2128"/>
                    <a:pt x="6414" y="2159"/>
                    <a:pt x="6384" y="2189"/>
                  </a:cubicBezTo>
                  <a:cubicBezTo>
                    <a:pt x="6384" y="2171"/>
                    <a:pt x="6374" y="2154"/>
                    <a:pt x="6365" y="2154"/>
                  </a:cubicBezTo>
                  <a:cubicBezTo>
                    <a:pt x="6359" y="2154"/>
                    <a:pt x="6354" y="2163"/>
                    <a:pt x="6354" y="2189"/>
                  </a:cubicBezTo>
                  <a:cubicBezTo>
                    <a:pt x="6323" y="2159"/>
                    <a:pt x="6262" y="2159"/>
                    <a:pt x="6232" y="2159"/>
                  </a:cubicBezTo>
                  <a:cubicBezTo>
                    <a:pt x="6262" y="2128"/>
                    <a:pt x="6262" y="2098"/>
                    <a:pt x="6323" y="2037"/>
                  </a:cubicBezTo>
                  <a:close/>
                  <a:moveTo>
                    <a:pt x="61035" y="1429"/>
                  </a:moveTo>
                  <a:cubicBezTo>
                    <a:pt x="61066" y="1520"/>
                    <a:pt x="61066" y="1551"/>
                    <a:pt x="61096" y="1581"/>
                  </a:cubicBezTo>
                  <a:cubicBezTo>
                    <a:pt x="61248" y="1612"/>
                    <a:pt x="61370" y="1703"/>
                    <a:pt x="61522" y="1733"/>
                  </a:cubicBezTo>
                  <a:cubicBezTo>
                    <a:pt x="61552" y="1581"/>
                    <a:pt x="61400" y="1612"/>
                    <a:pt x="61370" y="1551"/>
                  </a:cubicBezTo>
                  <a:cubicBezTo>
                    <a:pt x="61431" y="1520"/>
                    <a:pt x="61552" y="1460"/>
                    <a:pt x="61674" y="1429"/>
                  </a:cubicBezTo>
                  <a:lnTo>
                    <a:pt x="61674" y="1429"/>
                  </a:lnTo>
                  <a:cubicBezTo>
                    <a:pt x="61674" y="1520"/>
                    <a:pt x="61674" y="1551"/>
                    <a:pt x="61643" y="1672"/>
                  </a:cubicBezTo>
                  <a:cubicBezTo>
                    <a:pt x="61704" y="1612"/>
                    <a:pt x="61704" y="1612"/>
                    <a:pt x="61734" y="1581"/>
                  </a:cubicBezTo>
                  <a:cubicBezTo>
                    <a:pt x="61795" y="1612"/>
                    <a:pt x="61856" y="1703"/>
                    <a:pt x="61978" y="1764"/>
                  </a:cubicBezTo>
                  <a:lnTo>
                    <a:pt x="62130" y="1764"/>
                  </a:lnTo>
                  <a:cubicBezTo>
                    <a:pt x="62130" y="1824"/>
                    <a:pt x="62160" y="1855"/>
                    <a:pt x="62160" y="1885"/>
                  </a:cubicBezTo>
                  <a:cubicBezTo>
                    <a:pt x="62190" y="1885"/>
                    <a:pt x="62251" y="1855"/>
                    <a:pt x="62312" y="1824"/>
                  </a:cubicBezTo>
                  <a:cubicBezTo>
                    <a:pt x="62332" y="1904"/>
                    <a:pt x="62365" y="1958"/>
                    <a:pt x="62394" y="2020"/>
                  </a:cubicBezTo>
                  <a:lnTo>
                    <a:pt x="62394" y="2020"/>
                  </a:lnTo>
                  <a:cubicBezTo>
                    <a:pt x="62617" y="1946"/>
                    <a:pt x="62634" y="1946"/>
                    <a:pt x="62890" y="1946"/>
                  </a:cubicBezTo>
                  <a:cubicBezTo>
                    <a:pt x="62859" y="2007"/>
                    <a:pt x="62798" y="2098"/>
                    <a:pt x="62738" y="2189"/>
                  </a:cubicBezTo>
                  <a:cubicBezTo>
                    <a:pt x="62646" y="2159"/>
                    <a:pt x="62586" y="2128"/>
                    <a:pt x="62555" y="2098"/>
                  </a:cubicBezTo>
                  <a:cubicBezTo>
                    <a:pt x="62494" y="2098"/>
                    <a:pt x="62464" y="2128"/>
                    <a:pt x="62434" y="2128"/>
                  </a:cubicBezTo>
                  <a:cubicBezTo>
                    <a:pt x="62434" y="2159"/>
                    <a:pt x="62403" y="2159"/>
                    <a:pt x="62403" y="2159"/>
                  </a:cubicBezTo>
                  <a:cubicBezTo>
                    <a:pt x="62342" y="2128"/>
                    <a:pt x="62312" y="2037"/>
                    <a:pt x="62312" y="2037"/>
                  </a:cubicBezTo>
                  <a:cubicBezTo>
                    <a:pt x="62190" y="2007"/>
                    <a:pt x="62130" y="2007"/>
                    <a:pt x="62099" y="2007"/>
                  </a:cubicBezTo>
                  <a:cubicBezTo>
                    <a:pt x="62038" y="1976"/>
                    <a:pt x="62038" y="1946"/>
                    <a:pt x="62038" y="1946"/>
                  </a:cubicBezTo>
                  <a:cubicBezTo>
                    <a:pt x="61734" y="1885"/>
                    <a:pt x="61491" y="1824"/>
                    <a:pt x="61218" y="1794"/>
                  </a:cubicBezTo>
                  <a:cubicBezTo>
                    <a:pt x="61127" y="1733"/>
                    <a:pt x="60975" y="1642"/>
                    <a:pt x="60944" y="1551"/>
                  </a:cubicBezTo>
                  <a:cubicBezTo>
                    <a:pt x="60883" y="1642"/>
                    <a:pt x="60823" y="1672"/>
                    <a:pt x="60762" y="1703"/>
                  </a:cubicBezTo>
                  <a:cubicBezTo>
                    <a:pt x="60734" y="1689"/>
                    <a:pt x="60709" y="1683"/>
                    <a:pt x="60686" y="1683"/>
                  </a:cubicBezTo>
                  <a:cubicBezTo>
                    <a:pt x="60610" y="1683"/>
                    <a:pt x="60558" y="1747"/>
                    <a:pt x="60488" y="1794"/>
                  </a:cubicBezTo>
                  <a:cubicBezTo>
                    <a:pt x="60397" y="1733"/>
                    <a:pt x="60336" y="1733"/>
                    <a:pt x="60275" y="1703"/>
                  </a:cubicBezTo>
                  <a:cubicBezTo>
                    <a:pt x="60306" y="1703"/>
                    <a:pt x="60306" y="1672"/>
                    <a:pt x="60336" y="1642"/>
                  </a:cubicBezTo>
                  <a:cubicBezTo>
                    <a:pt x="60306" y="1581"/>
                    <a:pt x="60306" y="1551"/>
                    <a:pt x="60275" y="1520"/>
                  </a:cubicBezTo>
                  <a:cubicBezTo>
                    <a:pt x="60275" y="1490"/>
                    <a:pt x="60306" y="1490"/>
                    <a:pt x="60306" y="1490"/>
                  </a:cubicBezTo>
                  <a:lnTo>
                    <a:pt x="60427" y="1490"/>
                  </a:lnTo>
                  <a:cubicBezTo>
                    <a:pt x="60469" y="1531"/>
                    <a:pt x="60516" y="1548"/>
                    <a:pt x="60570" y="1548"/>
                  </a:cubicBezTo>
                  <a:cubicBezTo>
                    <a:pt x="60635" y="1548"/>
                    <a:pt x="60709" y="1523"/>
                    <a:pt x="60792" y="1490"/>
                  </a:cubicBezTo>
                  <a:cubicBezTo>
                    <a:pt x="60823" y="1520"/>
                    <a:pt x="60883" y="1520"/>
                    <a:pt x="60914" y="1520"/>
                  </a:cubicBezTo>
                  <a:cubicBezTo>
                    <a:pt x="60944" y="1460"/>
                    <a:pt x="60975" y="1460"/>
                    <a:pt x="61035" y="1429"/>
                  </a:cubicBezTo>
                  <a:close/>
                  <a:moveTo>
                    <a:pt x="63163" y="2311"/>
                  </a:moveTo>
                  <a:cubicBezTo>
                    <a:pt x="63224" y="2402"/>
                    <a:pt x="63315" y="2432"/>
                    <a:pt x="63406" y="2493"/>
                  </a:cubicBezTo>
                  <a:lnTo>
                    <a:pt x="63315" y="2615"/>
                  </a:lnTo>
                  <a:cubicBezTo>
                    <a:pt x="63224" y="2584"/>
                    <a:pt x="63163" y="2493"/>
                    <a:pt x="63041" y="2463"/>
                  </a:cubicBezTo>
                  <a:cubicBezTo>
                    <a:pt x="63072" y="2432"/>
                    <a:pt x="63102" y="2402"/>
                    <a:pt x="63163" y="2311"/>
                  </a:cubicBezTo>
                  <a:close/>
                  <a:moveTo>
                    <a:pt x="55017" y="3466"/>
                  </a:moveTo>
                  <a:lnTo>
                    <a:pt x="55017" y="3678"/>
                  </a:lnTo>
                  <a:cubicBezTo>
                    <a:pt x="54987" y="3648"/>
                    <a:pt x="54895" y="3648"/>
                    <a:pt x="54835" y="3618"/>
                  </a:cubicBezTo>
                  <a:cubicBezTo>
                    <a:pt x="54865" y="3557"/>
                    <a:pt x="54956" y="3526"/>
                    <a:pt x="55017" y="3466"/>
                  </a:cubicBezTo>
                  <a:close/>
                  <a:moveTo>
                    <a:pt x="1095" y="3678"/>
                  </a:moveTo>
                  <a:cubicBezTo>
                    <a:pt x="1097" y="3682"/>
                    <a:pt x="1099" y="3686"/>
                    <a:pt x="1101" y="3690"/>
                  </a:cubicBezTo>
                  <a:lnTo>
                    <a:pt x="1101" y="3690"/>
                  </a:lnTo>
                  <a:cubicBezTo>
                    <a:pt x="1103" y="3686"/>
                    <a:pt x="1106" y="3682"/>
                    <a:pt x="1108" y="3679"/>
                  </a:cubicBezTo>
                  <a:lnTo>
                    <a:pt x="1108" y="3679"/>
                  </a:lnTo>
                  <a:cubicBezTo>
                    <a:pt x="1104" y="3678"/>
                    <a:pt x="1099" y="3678"/>
                    <a:pt x="1095" y="3678"/>
                  </a:cubicBezTo>
                  <a:close/>
                  <a:moveTo>
                    <a:pt x="56628" y="3618"/>
                  </a:moveTo>
                  <a:cubicBezTo>
                    <a:pt x="56577" y="3744"/>
                    <a:pt x="56548" y="3808"/>
                    <a:pt x="56451" y="3808"/>
                  </a:cubicBezTo>
                  <a:cubicBezTo>
                    <a:pt x="56432" y="3808"/>
                    <a:pt x="56410" y="3805"/>
                    <a:pt x="56385" y="3800"/>
                  </a:cubicBezTo>
                  <a:cubicBezTo>
                    <a:pt x="56415" y="3678"/>
                    <a:pt x="56476" y="3618"/>
                    <a:pt x="56628" y="3618"/>
                  </a:cubicBezTo>
                  <a:close/>
                  <a:moveTo>
                    <a:pt x="1931" y="3640"/>
                  </a:moveTo>
                  <a:cubicBezTo>
                    <a:pt x="1984" y="3640"/>
                    <a:pt x="2053" y="3663"/>
                    <a:pt x="2129" y="3709"/>
                  </a:cubicBezTo>
                  <a:cubicBezTo>
                    <a:pt x="2068" y="3770"/>
                    <a:pt x="1977" y="3800"/>
                    <a:pt x="1946" y="3830"/>
                  </a:cubicBezTo>
                  <a:lnTo>
                    <a:pt x="1825" y="3709"/>
                  </a:lnTo>
                  <a:cubicBezTo>
                    <a:pt x="1840" y="3663"/>
                    <a:pt x="1878" y="3640"/>
                    <a:pt x="1931" y="3640"/>
                  </a:cubicBezTo>
                  <a:close/>
                  <a:moveTo>
                    <a:pt x="35868" y="3405"/>
                  </a:moveTo>
                  <a:lnTo>
                    <a:pt x="35898" y="3466"/>
                  </a:lnTo>
                  <a:cubicBezTo>
                    <a:pt x="35868" y="3557"/>
                    <a:pt x="35807" y="3709"/>
                    <a:pt x="35746" y="3830"/>
                  </a:cubicBezTo>
                  <a:cubicBezTo>
                    <a:pt x="35716" y="3770"/>
                    <a:pt x="35655" y="3678"/>
                    <a:pt x="35594" y="3618"/>
                  </a:cubicBezTo>
                  <a:lnTo>
                    <a:pt x="35685" y="3526"/>
                  </a:lnTo>
                  <a:lnTo>
                    <a:pt x="35746" y="3618"/>
                  </a:lnTo>
                  <a:cubicBezTo>
                    <a:pt x="35807" y="3526"/>
                    <a:pt x="35837" y="3496"/>
                    <a:pt x="35868" y="3405"/>
                  </a:cubicBezTo>
                  <a:close/>
                  <a:moveTo>
                    <a:pt x="2919" y="3709"/>
                  </a:moveTo>
                  <a:cubicBezTo>
                    <a:pt x="2867" y="3830"/>
                    <a:pt x="2805" y="3862"/>
                    <a:pt x="2739" y="3862"/>
                  </a:cubicBezTo>
                  <a:cubicBezTo>
                    <a:pt x="2689" y="3862"/>
                    <a:pt x="2637" y="3844"/>
                    <a:pt x="2584" y="3830"/>
                  </a:cubicBezTo>
                  <a:lnTo>
                    <a:pt x="2584" y="3770"/>
                  </a:lnTo>
                  <a:cubicBezTo>
                    <a:pt x="2630" y="3739"/>
                    <a:pt x="2676" y="3739"/>
                    <a:pt x="2729" y="3739"/>
                  </a:cubicBezTo>
                  <a:cubicBezTo>
                    <a:pt x="2782" y="3739"/>
                    <a:pt x="2843" y="3739"/>
                    <a:pt x="2919" y="3709"/>
                  </a:cubicBezTo>
                  <a:close/>
                  <a:moveTo>
                    <a:pt x="4074" y="4530"/>
                  </a:moveTo>
                  <a:cubicBezTo>
                    <a:pt x="4226" y="4560"/>
                    <a:pt x="4256" y="4590"/>
                    <a:pt x="4287" y="4590"/>
                  </a:cubicBezTo>
                  <a:lnTo>
                    <a:pt x="4530" y="4590"/>
                  </a:lnTo>
                  <a:cubicBezTo>
                    <a:pt x="4408" y="4621"/>
                    <a:pt x="4347" y="4681"/>
                    <a:pt x="4226" y="4742"/>
                  </a:cubicBezTo>
                  <a:cubicBezTo>
                    <a:pt x="4165" y="4681"/>
                    <a:pt x="4135" y="4621"/>
                    <a:pt x="4074" y="4530"/>
                  </a:cubicBezTo>
                  <a:close/>
                  <a:moveTo>
                    <a:pt x="4043" y="4438"/>
                  </a:moveTo>
                  <a:cubicBezTo>
                    <a:pt x="4074" y="4560"/>
                    <a:pt x="4074" y="4590"/>
                    <a:pt x="4074" y="4681"/>
                  </a:cubicBezTo>
                  <a:lnTo>
                    <a:pt x="3831" y="4773"/>
                  </a:lnTo>
                  <a:cubicBezTo>
                    <a:pt x="3800" y="4712"/>
                    <a:pt x="3800" y="4681"/>
                    <a:pt x="3739" y="4560"/>
                  </a:cubicBezTo>
                  <a:cubicBezTo>
                    <a:pt x="3770" y="4560"/>
                    <a:pt x="3800" y="4590"/>
                    <a:pt x="3891" y="4590"/>
                  </a:cubicBezTo>
                  <a:lnTo>
                    <a:pt x="4043" y="4438"/>
                  </a:lnTo>
                  <a:close/>
                  <a:moveTo>
                    <a:pt x="3466" y="4621"/>
                  </a:moveTo>
                  <a:lnTo>
                    <a:pt x="3466" y="4833"/>
                  </a:lnTo>
                  <a:cubicBezTo>
                    <a:pt x="3375" y="4773"/>
                    <a:pt x="3314" y="4773"/>
                    <a:pt x="3192" y="4742"/>
                  </a:cubicBezTo>
                  <a:cubicBezTo>
                    <a:pt x="3314" y="4712"/>
                    <a:pt x="3375" y="4681"/>
                    <a:pt x="3466" y="4621"/>
                  </a:cubicBezTo>
                  <a:close/>
                  <a:moveTo>
                    <a:pt x="9697" y="4499"/>
                  </a:moveTo>
                  <a:cubicBezTo>
                    <a:pt x="9606" y="4621"/>
                    <a:pt x="9575" y="4712"/>
                    <a:pt x="9515" y="4833"/>
                  </a:cubicBezTo>
                  <a:lnTo>
                    <a:pt x="9515" y="4499"/>
                  </a:lnTo>
                  <a:close/>
                  <a:moveTo>
                    <a:pt x="11095" y="4681"/>
                  </a:moveTo>
                  <a:cubicBezTo>
                    <a:pt x="11065" y="4742"/>
                    <a:pt x="11065" y="4773"/>
                    <a:pt x="11034" y="4864"/>
                  </a:cubicBezTo>
                  <a:lnTo>
                    <a:pt x="10882" y="4864"/>
                  </a:lnTo>
                  <a:cubicBezTo>
                    <a:pt x="10913" y="4773"/>
                    <a:pt x="10913" y="4742"/>
                    <a:pt x="10943" y="4681"/>
                  </a:cubicBezTo>
                  <a:close/>
                  <a:moveTo>
                    <a:pt x="40457" y="4378"/>
                  </a:moveTo>
                  <a:lnTo>
                    <a:pt x="40457" y="4681"/>
                  </a:lnTo>
                  <a:lnTo>
                    <a:pt x="40489" y="4681"/>
                  </a:lnTo>
                  <a:cubicBezTo>
                    <a:pt x="40479" y="4691"/>
                    <a:pt x="40468" y="4701"/>
                    <a:pt x="40457" y="4712"/>
                  </a:cubicBezTo>
                  <a:cubicBezTo>
                    <a:pt x="40427" y="4742"/>
                    <a:pt x="40397" y="4773"/>
                    <a:pt x="40366" y="4864"/>
                  </a:cubicBezTo>
                  <a:cubicBezTo>
                    <a:pt x="40294" y="4821"/>
                    <a:pt x="40208" y="4784"/>
                    <a:pt x="40118" y="4748"/>
                  </a:cubicBezTo>
                  <a:lnTo>
                    <a:pt x="40118" y="4748"/>
                  </a:lnTo>
                  <a:cubicBezTo>
                    <a:pt x="40093" y="4614"/>
                    <a:pt x="40089" y="4551"/>
                    <a:pt x="40032" y="4408"/>
                  </a:cubicBezTo>
                  <a:lnTo>
                    <a:pt x="40032" y="4408"/>
                  </a:lnTo>
                  <a:cubicBezTo>
                    <a:pt x="40154" y="4438"/>
                    <a:pt x="40184" y="4438"/>
                    <a:pt x="40245" y="4469"/>
                  </a:cubicBezTo>
                  <a:lnTo>
                    <a:pt x="40457" y="4378"/>
                  </a:lnTo>
                  <a:close/>
                  <a:moveTo>
                    <a:pt x="9059" y="4712"/>
                  </a:moveTo>
                  <a:lnTo>
                    <a:pt x="8846" y="4894"/>
                  </a:lnTo>
                  <a:lnTo>
                    <a:pt x="8542" y="4894"/>
                  </a:lnTo>
                  <a:cubicBezTo>
                    <a:pt x="8716" y="4796"/>
                    <a:pt x="8869" y="4736"/>
                    <a:pt x="9059" y="4712"/>
                  </a:cubicBezTo>
                  <a:close/>
                  <a:moveTo>
                    <a:pt x="59090" y="4742"/>
                  </a:moveTo>
                  <a:cubicBezTo>
                    <a:pt x="59066" y="4860"/>
                    <a:pt x="59006" y="4905"/>
                    <a:pt x="58910" y="4905"/>
                  </a:cubicBezTo>
                  <a:cubicBezTo>
                    <a:pt x="58882" y="4905"/>
                    <a:pt x="58851" y="4901"/>
                    <a:pt x="58816" y="4894"/>
                  </a:cubicBezTo>
                  <a:cubicBezTo>
                    <a:pt x="58831" y="4852"/>
                    <a:pt x="58838" y="4822"/>
                    <a:pt x="58842" y="4803"/>
                  </a:cubicBezTo>
                  <a:lnTo>
                    <a:pt x="58842" y="4803"/>
                  </a:lnTo>
                  <a:cubicBezTo>
                    <a:pt x="58844" y="4803"/>
                    <a:pt x="58845" y="4803"/>
                    <a:pt x="58847" y="4803"/>
                  </a:cubicBezTo>
                  <a:cubicBezTo>
                    <a:pt x="58968" y="4742"/>
                    <a:pt x="58999" y="4742"/>
                    <a:pt x="59090" y="4742"/>
                  </a:cubicBezTo>
                  <a:close/>
                  <a:moveTo>
                    <a:pt x="8299" y="4712"/>
                  </a:moveTo>
                  <a:cubicBezTo>
                    <a:pt x="8321" y="4757"/>
                    <a:pt x="8344" y="4819"/>
                    <a:pt x="8366" y="4897"/>
                  </a:cubicBezTo>
                  <a:lnTo>
                    <a:pt x="8366" y="4897"/>
                  </a:lnTo>
                  <a:cubicBezTo>
                    <a:pt x="8337" y="4905"/>
                    <a:pt x="8308" y="4909"/>
                    <a:pt x="8276" y="4909"/>
                  </a:cubicBezTo>
                  <a:cubicBezTo>
                    <a:pt x="8215" y="4909"/>
                    <a:pt x="8147" y="4894"/>
                    <a:pt x="8056" y="4864"/>
                  </a:cubicBezTo>
                  <a:cubicBezTo>
                    <a:pt x="8147" y="4833"/>
                    <a:pt x="8208" y="4742"/>
                    <a:pt x="8299" y="4712"/>
                  </a:cubicBezTo>
                  <a:close/>
                  <a:moveTo>
                    <a:pt x="2463" y="4742"/>
                  </a:moveTo>
                  <a:lnTo>
                    <a:pt x="2463" y="5016"/>
                  </a:lnTo>
                  <a:cubicBezTo>
                    <a:pt x="2402" y="4925"/>
                    <a:pt x="2372" y="4925"/>
                    <a:pt x="2280" y="4864"/>
                  </a:cubicBezTo>
                  <a:cubicBezTo>
                    <a:pt x="2372" y="4833"/>
                    <a:pt x="2402" y="4773"/>
                    <a:pt x="2463" y="4742"/>
                  </a:cubicBezTo>
                  <a:close/>
                  <a:moveTo>
                    <a:pt x="899" y="5014"/>
                  </a:moveTo>
                  <a:cubicBezTo>
                    <a:pt x="903" y="5015"/>
                    <a:pt x="908" y="5015"/>
                    <a:pt x="913" y="5016"/>
                  </a:cubicBezTo>
                  <a:cubicBezTo>
                    <a:pt x="907" y="5017"/>
                    <a:pt x="902" y="5018"/>
                    <a:pt x="897" y="5020"/>
                  </a:cubicBezTo>
                  <a:lnTo>
                    <a:pt x="897" y="5020"/>
                  </a:lnTo>
                  <a:cubicBezTo>
                    <a:pt x="898" y="5018"/>
                    <a:pt x="898" y="5016"/>
                    <a:pt x="899" y="5014"/>
                  </a:cubicBezTo>
                  <a:close/>
                  <a:moveTo>
                    <a:pt x="2068" y="4681"/>
                  </a:moveTo>
                  <a:lnTo>
                    <a:pt x="2068" y="4712"/>
                  </a:lnTo>
                  <a:cubicBezTo>
                    <a:pt x="2007" y="4712"/>
                    <a:pt x="1977" y="4742"/>
                    <a:pt x="1916" y="4742"/>
                  </a:cubicBezTo>
                  <a:cubicBezTo>
                    <a:pt x="1855" y="4833"/>
                    <a:pt x="1825" y="4894"/>
                    <a:pt x="1794" y="5016"/>
                  </a:cubicBezTo>
                  <a:cubicBezTo>
                    <a:pt x="1764" y="4985"/>
                    <a:pt x="1703" y="4985"/>
                    <a:pt x="1673" y="4925"/>
                  </a:cubicBezTo>
                  <a:cubicBezTo>
                    <a:pt x="1642" y="4985"/>
                    <a:pt x="1642" y="5016"/>
                    <a:pt x="1612" y="5077"/>
                  </a:cubicBezTo>
                  <a:cubicBezTo>
                    <a:pt x="1521" y="5046"/>
                    <a:pt x="1490" y="5016"/>
                    <a:pt x="1399" y="4985"/>
                  </a:cubicBezTo>
                  <a:cubicBezTo>
                    <a:pt x="1460" y="4864"/>
                    <a:pt x="1490" y="4773"/>
                    <a:pt x="1521" y="4681"/>
                  </a:cubicBezTo>
                  <a:cubicBezTo>
                    <a:pt x="1612" y="4697"/>
                    <a:pt x="1695" y="4704"/>
                    <a:pt x="1783" y="4704"/>
                  </a:cubicBezTo>
                  <a:cubicBezTo>
                    <a:pt x="1870" y="4704"/>
                    <a:pt x="1961" y="4697"/>
                    <a:pt x="2068" y="4681"/>
                  </a:cubicBezTo>
                  <a:close/>
                  <a:moveTo>
                    <a:pt x="44531" y="4773"/>
                  </a:moveTo>
                  <a:cubicBezTo>
                    <a:pt x="44561" y="4773"/>
                    <a:pt x="44652" y="4773"/>
                    <a:pt x="44713" y="4833"/>
                  </a:cubicBezTo>
                  <a:lnTo>
                    <a:pt x="44713" y="5137"/>
                  </a:lnTo>
                  <a:cubicBezTo>
                    <a:pt x="44682" y="5077"/>
                    <a:pt x="44652" y="5046"/>
                    <a:pt x="44622" y="5046"/>
                  </a:cubicBezTo>
                  <a:cubicBezTo>
                    <a:pt x="44561" y="5077"/>
                    <a:pt x="44500" y="5137"/>
                    <a:pt x="44409" y="5168"/>
                  </a:cubicBezTo>
                  <a:cubicBezTo>
                    <a:pt x="44379" y="5137"/>
                    <a:pt x="44348" y="5046"/>
                    <a:pt x="44318" y="4985"/>
                  </a:cubicBezTo>
                  <a:cubicBezTo>
                    <a:pt x="44379" y="4894"/>
                    <a:pt x="44470" y="4864"/>
                    <a:pt x="44531" y="4773"/>
                  </a:cubicBezTo>
                  <a:close/>
                  <a:moveTo>
                    <a:pt x="40397" y="5016"/>
                  </a:moveTo>
                  <a:cubicBezTo>
                    <a:pt x="40427" y="5046"/>
                    <a:pt x="40457" y="5077"/>
                    <a:pt x="40518" y="5077"/>
                  </a:cubicBezTo>
                  <a:cubicBezTo>
                    <a:pt x="40549" y="5046"/>
                    <a:pt x="40609" y="5046"/>
                    <a:pt x="40731" y="5016"/>
                  </a:cubicBezTo>
                  <a:lnTo>
                    <a:pt x="40731" y="5016"/>
                  </a:lnTo>
                  <a:cubicBezTo>
                    <a:pt x="40670" y="5137"/>
                    <a:pt x="40609" y="5168"/>
                    <a:pt x="40579" y="5229"/>
                  </a:cubicBezTo>
                  <a:lnTo>
                    <a:pt x="40336" y="5137"/>
                  </a:lnTo>
                  <a:cubicBezTo>
                    <a:pt x="40336" y="5077"/>
                    <a:pt x="40397" y="5046"/>
                    <a:pt x="40397" y="5016"/>
                  </a:cubicBezTo>
                  <a:close/>
                  <a:moveTo>
                    <a:pt x="737" y="5166"/>
                  </a:moveTo>
                  <a:cubicBezTo>
                    <a:pt x="773" y="5176"/>
                    <a:pt x="809" y="5184"/>
                    <a:pt x="852" y="5198"/>
                  </a:cubicBezTo>
                  <a:cubicBezTo>
                    <a:pt x="773" y="5225"/>
                    <a:pt x="739" y="5251"/>
                    <a:pt x="712" y="5257"/>
                  </a:cubicBezTo>
                  <a:lnTo>
                    <a:pt x="712" y="5257"/>
                  </a:lnTo>
                  <a:cubicBezTo>
                    <a:pt x="719" y="5232"/>
                    <a:pt x="728" y="5201"/>
                    <a:pt x="737" y="5166"/>
                  </a:cubicBezTo>
                  <a:close/>
                  <a:moveTo>
                    <a:pt x="712" y="5257"/>
                  </a:moveTo>
                  <a:cubicBezTo>
                    <a:pt x="711" y="5263"/>
                    <a:pt x="710" y="5267"/>
                    <a:pt x="709" y="5272"/>
                  </a:cubicBezTo>
                  <a:lnTo>
                    <a:pt x="709" y="5272"/>
                  </a:lnTo>
                  <a:lnTo>
                    <a:pt x="700" y="5259"/>
                  </a:lnTo>
                  <a:cubicBezTo>
                    <a:pt x="704" y="5259"/>
                    <a:pt x="708" y="5258"/>
                    <a:pt x="712" y="5257"/>
                  </a:cubicBezTo>
                  <a:close/>
                  <a:moveTo>
                    <a:pt x="41765" y="5046"/>
                  </a:moveTo>
                  <a:cubicBezTo>
                    <a:pt x="41795" y="5077"/>
                    <a:pt x="41825" y="5077"/>
                    <a:pt x="41795" y="5168"/>
                  </a:cubicBezTo>
                  <a:cubicBezTo>
                    <a:pt x="41734" y="5137"/>
                    <a:pt x="41673" y="5137"/>
                    <a:pt x="41613" y="5137"/>
                  </a:cubicBezTo>
                  <a:cubicBezTo>
                    <a:pt x="41613" y="5137"/>
                    <a:pt x="41582" y="5168"/>
                    <a:pt x="41582" y="5198"/>
                  </a:cubicBezTo>
                  <a:cubicBezTo>
                    <a:pt x="41521" y="5198"/>
                    <a:pt x="41491" y="5229"/>
                    <a:pt x="41430" y="5289"/>
                  </a:cubicBezTo>
                  <a:cubicBezTo>
                    <a:pt x="41430" y="5289"/>
                    <a:pt x="41430" y="5229"/>
                    <a:pt x="41369" y="5229"/>
                  </a:cubicBezTo>
                  <a:lnTo>
                    <a:pt x="41309" y="5229"/>
                  </a:lnTo>
                  <a:lnTo>
                    <a:pt x="41491" y="5046"/>
                  </a:lnTo>
                  <a:close/>
                  <a:moveTo>
                    <a:pt x="33853" y="5009"/>
                  </a:moveTo>
                  <a:cubicBezTo>
                    <a:pt x="33804" y="5009"/>
                    <a:pt x="33762" y="5037"/>
                    <a:pt x="33715" y="5037"/>
                  </a:cubicBezTo>
                  <a:cubicBezTo>
                    <a:pt x="33694" y="5037"/>
                    <a:pt x="33673" y="5032"/>
                    <a:pt x="33649" y="5016"/>
                  </a:cubicBezTo>
                  <a:cubicBezTo>
                    <a:pt x="33649" y="5046"/>
                    <a:pt x="33618" y="5137"/>
                    <a:pt x="33588" y="5198"/>
                  </a:cubicBezTo>
                  <a:cubicBezTo>
                    <a:pt x="33618" y="5229"/>
                    <a:pt x="33618" y="5289"/>
                    <a:pt x="33649" y="5320"/>
                  </a:cubicBezTo>
                  <a:cubicBezTo>
                    <a:pt x="33740" y="5229"/>
                    <a:pt x="33801" y="5198"/>
                    <a:pt x="33892" y="5168"/>
                  </a:cubicBezTo>
                  <a:lnTo>
                    <a:pt x="33892" y="5016"/>
                  </a:lnTo>
                  <a:cubicBezTo>
                    <a:pt x="33878" y="5011"/>
                    <a:pt x="33865" y="5009"/>
                    <a:pt x="33853" y="5009"/>
                  </a:cubicBezTo>
                  <a:close/>
                  <a:moveTo>
                    <a:pt x="59698" y="5198"/>
                  </a:moveTo>
                  <a:cubicBezTo>
                    <a:pt x="59607" y="5259"/>
                    <a:pt x="59576" y="5259"/>
                    <a:pt x="59576" y="5320"/>
                  </a:cubicBezTo>
                  <a:cubicBezTo>
                    <a:pt x="59567" y="5329"/>
                    <a:pt x="59560" y="5339"/>
                    <a:pt x="59557" y="5346"/>
                  </a:cubicBezTo>
                  <a:lnTo>
                    <a:pt x="59557" y="5346"/>
                  </a:lnTo>
                  <a:cubicBezTo>
                    <a:pt x="59493" y="5336"/>
                    <a:pt x="59449" y="5302"/>
                    <a:pt x="59424" y="5229"/>
                  </a:cubicBezTo>
                  <a:cubicBezTo>
                    <a:pt x="59516" y="5198"/>
                    <a:pt x="59576" y="5198"/>
                    <a:pt x="59698" y="5198"/>
                  </a:cubicBezTo>
                  <a:close/>
                  <a:moveTo>
                    <a:pt x="51240" y="5113"/>
                  </a:moveTo>
                  <a:cubicBezTo>
                    <a:pt x="51288" y="5113"/>
                    <a:pt x="51341" y="5120"/>
                    <a:pt x="51400" y="5137"/>
                  </a:cubicBezTo>
                  <a:cubicBezTo>
                    <a:pt x="51370" y="5198"/>
                    <a:pt x="51339" y="5198"/>
                    <a:pt x="51309" y="5229"/>
                  </a:cubicBezTo>
                  <a:cubicBezTo>
                    <a:pt x="51218" y="5289"/>
                    <a:pt x="51157" y="5320"/>
                    <a:pt x="51096" y="5350"/>
                  </a:cubicBezTo>
                  <a:lnTo>
                    <a:pt x="51096" y="5441"/>
                  </a:lnTo>
                  <a:lnTo>
                    <a:pt x="50883" y="5441"/>
                  </a:lnTo>
                  <a:cubicBezTo>
                    <a:pt x="50914" y="5350"/>
                    <a:pt x="50944" y="5350"/>
                    <a:pt x="50944" y="5320"/>
                  </a:cubicBezTo>
                  <a:lnTo>
                    <a:pt x="50914" y="5289"/>
                  </a:lnTo>
                  <a:lnTo>
                    <a:pt x="50914" y="5229"/>
                  </a:lnTo>
                  <a:cubicBezTo>
                    <a:pt x="51023" y="5163"/>
                    <a:pt x="51117" y="5113"/>
                    <a:pt x="51240" y="5113"/>
                  </a:cubicBezTo>
                  <a:close/>
                  <a:moveTo>
                    <a:pt x="25624" y="5182"/>
                  </a:moveTo>
                  <a:lnTo>
                    <a:pt x="25624" y="5320"/>
                  </a:lnTo>
                  <a:cubicBezTo>
                    <a:pt x="25636" y="5320"/>
                    <a:pt x="25647" y="5320"/>
                    <a:pt x="25658" y="5318"/>
                  </a:cubicBezTo>
                  <a:lnTo>
                    <a:pt x="25658" y="5318"/>
                  </a:lnTo>
                  <a:cubicBezTo>
                    <a:pt x="25641" y="5372"/>
                    <a:pt x="25621" y="5424"/>
                    <a:pt x="25608" y="5472"/>
                  </a:cubicBezTo>
                  <a:lnTo>
                    <a:pt x="25776" y="5472"/>
                  </a:lnTo>
                  <a:lnTo>
                    <a:pt x="25776" y="5320"/>
                  </a:lnTo>
                  <a:cubicBezTo>
                    <a:pt x="25748" y="5320"/>
                    <a:pt x="25726" y="5311"/>
                    <a:pt x="25707" y="5297"/>
                  </a:cubicBezTo>
                  <a:lnTo>
                    <a:pt x="25707" y="5297"/>
                  </a:lnTo>
                  <a:cubicBezTo>
                    <a:pt x="25710" y="5295"/>
                    <a:pt x="25713" y="5292"/>
                    <a:pt x="25716" y="5289"/>
                  </a:cubicBezTo>
                  <a:lnTo>
                    <a:pt x="25716" y="5208"/>
                  </a:lnTo>
                  <a:lnTo>
                    <a:pt x="25716" y="5208"/>
                  </a:lnTo>
                  <a:cubicBezTo>
                    <a:pt x="25705" y="5212"/>
                    <a:pt x="25695" y="5219"/>
                    <a:pt x="25685" y="5229"/>
                  </a:cubicBezTo>
                  <a:cubicBezTo>
                    <a:pt x="25682" y="5240"/>
                    <a:pt x="25679" y="5252"/>
                    <a:pt x="25676" y="5264"/>
                  </a:cubicBezTo>
                  <a:lnTo>
                    <a:pt x="25676" y="5264"/>
                  </a:lnTo>
                  <a:cubicBezTo>
                    <a:pt x="25658" y="5240"/>
                    <a:pt x="25643" y="5212"/>
                    <a:pt x="25624" y="5182"/>
                  </a:cubicBezTo>
                  <a:close/>
                  <a:moveTo>
                    <a:pt x="39546" y="5077"/>
                  </a:moveTo>
                  <a:lnTo>
                    <a:pt x="39546" y="5077"/>
                  </a:lnTo>
                  <a:cubicBezTo>
                    <a:pt x="39606" y="5289"/>
                    <a:pt x="39394" y="5229"/>
                    <a:pt x="39363" y="5350"/>
                  </a:cubicBezTo>
                  <a:cubicBezTo>
                    <a:pt x="39394" y="5381"/>
                    <a:pt x="39394" y="5441"/>
                    <a:pt x="39454" y="5472"/>
                  </a:cubicBezTo>
                  <a:lnTo>
                    <a:pt x="39181" y="5472"/>
                  </a:lnTo>
                  <a:lnTo>
                    <a:pt x="39181" y="5168"/>
                  </a:lnTo>
                  <a:cubicBezTo>
                    <a:pt x="39302" y="5168"/>
                    <a:pt x="39454" y="5137"/>
                    <a:pt x="39546" y="5077"/>
                  </a:cubicBezTo>
                  <a:close/>
                  <a:moveTo>
                    <a:pt x="5502" y="5320"/>
                  </a:moveTo>
                  <a:cubicBezTo>
                    <a:pt x="5654" y="5350"/>
                    <a:pt x="5654" y="5441"/>
                    <a:pt x="5624" y="5533"/>
                  </a:cubicBezTo>
                  <a:cubicBezTo>
                    <a:pt x="5472" y="5502"/>
                    <a:pt x="5472" y="5441"/>
                    <a:pt x="5502" y="5320"/>
                  </a:cubicBezTo>
                  <a:close/>
                  <a:moveTo>
                    <a:pt x="22646" y="5259"/>
                  </a:moveTo>
                  <a:lnTo>
                    <a:pt x="22646" y="5502"/>
                  </a:lnTo>
                  <a:cubicBezTo>
                    <a:pt x="22646" y="5533"/>
                    <a:pt x="22676" y="5533"/>
                    <a:pt x="22676" y="5533"/>
                  </a:cubicBezTo>
                  <a:cubicBezTo>
                    <a:pt x="22676" y="5502"/>
                    <a:pt x="22676" y="5411"/>
                    <a:pt x="22706" y="5381"/>
                  </a:cubicBezTo>
                  <a:cubicBezTo>
                    <a:pt x="22706" y="5381"/>
                    <a:pt x="22676" y="5350"/>
                    <a:pt x="22646" y="5259"/>
                  </a:cubicBezTo>
                  <a:close/>
                  <a:moveTo>
                    <a:pt x="32889" y="5168"/>
                  </a:moveTo>
                  <a:lnTo>
                    <a:pt x="32889" y="5168"/>
                  </a:lnTo>
                  <a:cubicBezTo>
                    <a:pt x="32980" y="5320"/>
                    <a:pt x="33041" y="5441"/>
                    <a:pt x="33132" y="5533"/>
                  </a:cubicBezTo>
                  <a:cubicBezTo>
                    <a:pt x="33163" y="5441"/>
                    <a:pt x="33132" y="5350"/>
                    <a:pt x="33071" y="5320"/>
                  </a:cubicBezTo>
                  <a:cubicBezTo>
                    <a:pt x="33041" y="5289"/>
                    <a:pt x="33037" y="5258"/>
                    <a:pt x="33041" y="5229"/>
                  </a:cubicBezTo>
                  <a:lnTo>
                    <a:pt x="33041" y="5229"/>
                  </a:lnTo>
                  <a:lnTo>
                    <a:pt x="33041" y="5229"/>
                  </a:lnTo>
                  <a:cubicBezTo>
                    <a:pt x="33011" y="5198"/>
                    <a:pt x="32980" y="5198"/>
                    <a:pt x="32889" y="5168"/>
                  </a:cubicBezTo>
                  <a:close/>
                  <a:moveTo>
                    <a:pt x="52585" y="5350"/>
                  </a:moveTo>
                  <a:cubicBezTo>
                    <a:pt x="52616" y="5381"/>
                    <a:pt x="52707" y="5441"/>
                    <a:pt x="52768" y="5472"/>
                  </a:cubicBezTo>
                  <a:lnTo>
                    <a:pt x="52768" y="5533"/>
                  </a:lnTo>
                  <a:lnTo>
                    <a:pt x="52585" y="5533"/>
                  </a:lnTo>
                  <a:lnTo>
                    <a:pt x="52585" y="5350"/>
                  </a:lnTo>
                  <a:close/>
                  <a:moveTo>
                    <a:pt x="41613" y="4256"/>
                  </a:moveTo>
                  <a:lnTo>
                    <a:pt x="41613" y="4256"/>
                  </a:lnTo>
                  <a:cubicBezTo>
                    <a:pt x="41795" y="4438"/>
                    <a:pt x="41764" y="4469"/>
                    <a:pt x="41521" y="4590"/>
                  </a:cubicBezTo>
                  <a:cubicBezTo>
                    <a:pt x="41613" y="4681"/>
                    <a:pt x="41643" y="4712"/>
                    <a:pt x="41521" y="4773"/>
                  </a:cubicBezTo>
                  <a:cubicBezTo>
                    <a:pt x="41582" y="4864"/>
                    <a:pt x="41582" y="4894"/>
                    <a:pt x="41613" y="4925"/>
                  </a:cubicBezTo>
                  <a:cubicBezTo>
                    <a:pt x="41582" y="4925"/>
                    <a:pt x="41521" y="4985"/>
                    <a:pt x="41491" y="4985"/>
                  </a:cubicBezTo>
                  <a:cubicBezTo>
                    <a:pt x="41491" y="4864"/>
                    <a:pt x="41461" y="4773"/>
                    <a:pt x="41461" y="4681"/>
                  </a:cubicBezTo>
                  <a:cubicBezTo>
                    <a:pt x="41430" y="4742"/>
                    <a:pt x="41430" y="4773"/>
                    <a:pt x="41369" y="4833"/>
                  </a:cubicBezTo>
                  <a:lnTo>
                    <a:pt x="41309" y="4833"/>
                  </a:lnTo>
                  <a:cubicBezTo>
                    <a:pt x="41309" y="4742"/>
                    <a:pt x="41278" y="4621"/>
                    <a:pt x="41278" y="4530"/>
                  </a:cubicBezTo>
                  <a:cubicBezTo>
                    <a:pt x="41187" y="4712"/>
                    <a:pt x="41157" y="4833"/>
                    <a:pt x="41126" y="4925"/>
                  </a:cubicBezTo>
                  <a:cubicBezTo>
                    <a:pt x="41035" y="4925"/>
                    <a:pt x="40974" y="4925"/>
                    <a:pt x="40853" y="4985"/>
                  </a:cubicBezTo>
                  <a:cubicBezTo>
                    <a:pt x="40913" y="5016"/>
                    <a:pt x="40974" y="5046"/>
                    <a:pt x="41005" y="5077"/>
                  </a:cubicBezTo>
                  <a:cubicBezTo>
                    <a:pt x="41005" y="5077"/>
                    <a:pt x="40974" y="5077"/>
                    <a:pt x="40974" y="5137"/>
                  </a:cubicBezTo>
                  <a:cubicBezTo>
                    <a:pt x="41005" y="5168"/>
                    <a:pt x="41005" y="5229"/>
                    <a:pt x="41035" y="5289"/>
                  </a:cubicBezTo>
                  <a:cubicBezTo>
                    <a:pt x="40974" y="5350"/>
                    <a:pt x="40883" y="5381"/>
                    <a:pt x="40822" y="5441"/>
                  </a:cubicBezTo>
                  <a:lnTo>
                    <a:pt x="40822" y="5624"/>
                  </a:lnTo>
                  <a:lnTo>
                    <a:pt x="40457" y="5289"/>
                  </a:lnTo>
                  <a:cubicBezTo>
                    <a:pt x="40579" y="5229"/>
                    <a:pt x="40670" y="5198"/>
                    <a:pt x="40731" y="5168"/>
                  </a:cubicBezTo>
                  <a:lnTo>
                    <a:pt x="40731" y="4894"/>
                  </a:lnTo>
                  <a:cubicBezTo>
                    <a:pt x="40701" y="4894"/>
                    <a:pt x="40670" y="4864"/>
                    <a:pt x="40579" y="4864"/>
                  </a:cubicBezTo>
                  <a:lnTo>
                    <a:pt x="40579" y="4833"/>
                  </a:lnTo>
                  <a:cubicBezTo>
                    <a:pt x="40701" y="4773"/>
                    <a:pt x="40731" y="4712"/>
                    <a:pt x="40731" y="4590"/>
                  </a:cubicBezTo>
                  <a:cubicBezTo>
                    <a:pt x="40731" y="4560"/>
                    <a:pt x="40701" y="4560"/>
                    <a:pt x="40701" y="4560"/>
                  </a:cubicBezTo>
                  <a:cubicBezTo>
                    <a:pt x="40631" y="4583"/>
                    <a:pt x="40580" y="4606"/>
                    <a:pt x="40519" y="4656"/>
                  </a:cubicBezTo>
                  <a:lnTo>
                    <a:pt x="40519" y="4656"/>
                  </a:lnTo>
                  <a:cubicBezTo>
                    <a:pt x="40524" y="4568"/>
                    <a:pt x="40549" y="4460"/>
                    <a:pt x="40549" y="4378"/>
                  </a:cubicBezTo>
                  <a:cubicBezTo>
                    <a:pt x="40609" y="4408"/>
                    <a:pt x="40701" y="4438"/>
                    <a:pt x="40731" y="4469"/>
                  </a:cubicBezTo>
                  <a:cubicBezTo>
                    <a:pt x="40822" y="4560"/>
                    <a:pt x="40731" y="4681"/>
                    <a:pt x="40853" y="4681"/>
                  </a:cubicBezTo>
                  <a:lnTo>
                    <a:pt x="40853" y="4560"/>
                  </a:lnTo>
                  <a:cubicBezTo>
                    <a:pt x="40974" y="4499"/>
                    <a:pt x="41035" y="4469"/>
                    <a:pt x="41126" y="4438"/>
                  </a:cubicBezTo>
                  <a:lnTo>
                    <a:pt x="41126" y="4317"/>
                  </a:lnTo>
                  <a:cubicBezTo>
                    <a:pt x="41154" y="4307"/>
                    <a:pt x="41185" y="4301"/>
                    <a:pt x="41216" y="4301"/>
                  </a:cubicBezTo>
                  <a:cubicBezTo>
                    <a:pt x="41284" y="4301"/>
                    <a:pt x="41348" y="4333"/>
                    <a:pt x="41369" y="4438"/>
                  </a:cubicBezTo>
                  <a:cubicBezTo>
                    <a:pt x="41521" y="4408"/>
                    <a:pt x="41673" y="4317"/>
                    <a:pt x="41613" y="4256"/>
                  </a:cubicBezTo>
                  <a:close/>
                  <a:moveTo>
                    <a:pt x="55595" y="5350"/>
                  </a:moveTo>
                  <a:cubicBezTo>
                    <a:pt x="55625" y="5381"/>
                    <a:pt x="55625" y="5472"/>
                    <a:pt x="55625" y="5502"/>
                  </a:cubicBezTo>
                  <a:cubicBezTo>
                    <a:pt x="55595" y="5593"/>
                    <a:pt x="55503" y="5654"/>
                    <a:pt x="55351" y="5685"/>
                  </a:cubicBezTo>
                  <a:cubicBezTo>
                    <a:pt x="55412" y="5593"/>
                    <a:pt x="55412" y="5502"/>
                    <a:pt x="55443" y="5441"/>
                  </a:cubicBezTo>
                  <a:cubicBezTo>
                    <a:pt x="55503" y="5441"/>
                    <a:pt x="55564" y="5381"/>
                    <a:pt x="55595" y="5350"/>
                  </a:cubicBezTo>
                  <a:close/>
                  <a:moveTo>
                    <a:pt x="49728" y="4165"/>
                  </a:moveTo>
                  <a:lnTo>
                    <a:pt x="49850" y="4530"/>
                  </a:lnTo>
                  <a:cubicBezTo>
                    <a:pt x="49819" y="4590"/>
                    <a:pt x="49728" y="4681"/>
                    <a:pt x="49667" y="4773"/>
                  </a:cubicBezTo>
                  <a:cubicBezTo>
                    <a:pt x="49759" y="4773"/>
                    <a:pt x="49819" y="4712"/>
                    <a:pt x="49850" y="4681"/>
                  </a:cubicBezTo>
                  <a:cubicBezTo>
                    <a:pt x="49880" y="4712"/>
                    <a:pt x="49911" y="4712"/>
                    <a:pt x="49971" y="4742"/>
                  </a:cubicBezTo>
                  <a:cubicBezTo>
                    <a:pt x="49971" y="4621"/>
                    <a:pt x="50063" y="4590"/>
                    <a:pt x="50123" y="4499"/>
                  </a:cubicBezTo>
                  <a:cubicBezTo>
                    <a:pt x="50063" y="4499"/>
                    <a:pt x="50032" y="4469"/>
                    <a:pt x="50002" y="4469"/>
                  </a:cubicBezTo>
                  <a:lnTo>
                    <a:pt x="50002" y="4347"/>
                  </a:lnTo>
                  <a:lnTo>
                    <a:pt x="50215" y="4347"/>
                  </a:lnTo>
                  <a:cubicBezTo>
                    <a:pt x="50215" y="4408"/>
                    <a:pt x="50275" y="4438"/>
                    <a:pt x="50275" y="4499"/>
                  </a:cubicBezTo>
                  <a:lnTo>
                    <a:pt x="50306" y="4499"/>
                  </a:lnTo>
                  <a:cubicBezTo>
                    <a:pt x="50336" y="4347"/>
                    <a:pt x="50427" y="4347"/>
                    <a:pt x="50579" y="4347"/>
                  </a:cubicBezTo>
                  <a:cubicBezTo>
                    <a:pt x="50579" y="4408"/>
                    <a:pt x="50579" y="4438"/>
                    <a:pt x="50610" y="4499"/>
                  </a:cubicBezTo>
                  <a:cubicBezTo>
                    <a:pt x="50640" y="4438"/>
                    <a:pt x="50670" y="4408"/>
                    <a:pt x="50731" y="4317"/>
                  </a:cubicBezTo>
                  <a:cubicBezTo>
                    <a:pt x="50762" y="4378"/>
                    <a:pt x="50822" y="4408"/>
                    <a:pt x="50914" y="4438"/>
                  </a:cubicBezTo>
                  <a:cubicBezTo>
                    <a:pt x="50914" y="4408"/>
                    <a:pt x="50944" y="4347"/>
                    <a:pt x="50944" y="4317"/>
                  </a:cubicBezTo>
                  <a:cubicBezTo>
                    <a:pt x="50984" y="4301"/>
                    <a:pt x="51024" y="4295"/>
                    <a:pt x="51064" y="4295"/>
                  </a:cubicBezTo>
                  <a:cubicBezTo>
                    <a:pt x="51154" y="4295"/>
                    <a:pt x="51248" y="4323"/>
                    <a:pt x="51350" y="4323"/>
                  </a:cubicBezTo>
                  <a:cubicBezTo>
                    <a:pt x="51376" y="4323"/>
                    <a:pt x="51403" y="4321"/>
                    <a:pt x="51430" y="4317"/>
                  </a:cubicBezTo>
                  <a:cubicBezTo>
                    <a:pt x="51522" y="4347"/>
                    <a:pt x="51674" y="4438"/>
                    <a:pt x="51795" y="4469"/>
                  </a:cubicBezTo>
                  <a:lnTo>
                    <a:pt x="51795" y="4499"/>
                  </a:lnTo>
                  <a:cubicBezTo>
                    <a:pt x="51795" y="4499"/>
                    <a:pt x="51734" y="4499"/>
                    <a:pt x="51734" y="4560"/>
                  </a:cubicBezTo>
                  <a:lnTo>
                    <a:pt x="51977" y="4560"/>
                  </a:lnTo>
                  <a:cubicBezTo>
                    <a:pt x="51947" y="4499"/>
                    <a:pt x="51947" y="4438"/>
                    <a:pt x="51886" y="4408"/>
                  </a:cubicBezTo>
                  <a:lnTo>
                    <a:pt x="51977" y="4317"/>
                  </a:lnTo>
                  <a:cubicBezTo>
                    <a:pt x="52099" y="4408"/>
                    <a:pt x="52190" y="4438"/>
                    <a:pt x="52342" y="4499"/>
                  </a:cubicBezTo>
                  <a:lnTo>
                    <a:pt x="52494" y="4347"/>
                  </a:lnTo>
                  <a:cubicBezTo>
                    <a:pt x="52555" y="4347"/>
                    <a:pt x="52616" y="4408"/>
                    <a:pt x="52646" y="4408"/>
                  </a:cubicBezTo>
                  <a:cubicBezTo>
                    <a:pt x="52753" y="4378"/>
                    <a:pt x="52851" y="4362"/>
                    <a:pt x="52946" y="4362"/>
                  </a:cubicBezTo>
                  <a:cubicBezTo>
                    <a:pt x="53041" y="4362"/>
                    <a:pt x="53132" y="4378"/>
                    <a:pt x="53224" y="4408"/>
                  </a:cubicBezTo>
                  <a:lnTo>
                    <a:pt x="53224" y="4438"/>
                  </a:lnTo>
                  <a:cubicBezTo>
                    <a:pt x="53272" y="4438"/>
                    <a:pt x="53326" y="4433"/>
                    <a:pt x="53376" y="4433"/>
                  </a:cubicBezTo>
                  <a:cubicBezTo>
                    <a:pt x="53452" y="4433"/>
                    <a:pt x="53522" y="4444"/>
                    <a:pt x="53558" y="4499"/>
                  </a:cubicBezTo>
                  <a:cubicBezTo>
                    <a:pt x="53619" y="4469"/>
                    <a:pt x="53649" y="4469"/>
                    <a:pt x="53680" y="4438"/>
                  </a:cubicBezTo>
                  <a:cubicBezTo>
                    <a:pt x="53680" y="4499"/>
                    <a:pt x="53710" y="4590"/>
                    <a:pt x="53710" y="4651"/>
                  </a:cubicBezTo>
                  <a:cubicBezTo>
                    <a:pt x="53771" y="4590"/>
                    <a:pt x="53801" y="4499"/>
                    <a:pt x="53832" y="4469"/>
                  </a:cubicBezTo>
                  <a:cubicBezTo>
                    <a:pt x="53858" y="4458"/>
                    <a:pt x="53884" y="4454"/>
                    <a:pt x="53909" y="4454"/>
                  </a:cubicBezTo>
                  <a:cubicBezTo>
                    <a:pt x="53993" y="4454"/>
                    <a:pt x="54069" y="4499"/>
                    <a:pt x="54151" y="4499"/>
                  </a:cubicBezTo>
                  <a:cubicBezTo>
                    <a:pt x="54185" y="4499"/>
                    <a:pt x="54220" y="4491"/>
                    <a:pt x="54257" y="4469"/>
                  </a:cubicBezTo>
                  <a:cubicBezTo>
                    <a:pt x="54257" y="4499"/>
                    <a:pt x="54288" y="4560"/>
                    <a:pt x="54288" y="4590"/>
                  </a:cubicBezTo>
                  <a:lnTo>
                    <a:pt x="54379" y="4590"/>
                  </a:lnTo>
                  <a:cubicBezTo>
                    <a:pt x="54470" y="4536"/>
                    <a:pt x="54539" y="4492"/>
                    <a:pt x="54613" y="4492"/>
                  </a:cubicBezTo>
                  <a:cubicBezTo>
                    <a:pt x="54662" y="4492"/>
                    <a:pt x="54713" y="4511"/>
                    <a:pt x="54774" y="4560"/>
                  </a:cubicBezTo>
                  <a:cubicBezTo>
                    <a:pt x="54774" y="4515"/>
                    <a:pt x="54806" y="4487"/>
                    <a:pt x="54836" y="4487"/>
                  </a:cubicBezTo>
                  <a:cubicBezTo>
                    <a:pt x="54847" y="4487"/>
                    <a:pt x="54857" y="4491"/>
                    <a:pt x="54865" y="4499"/>
                  </a:cubicBezTo>
                  <a:cubicBezTo>
                    <a:pt x="54884" y="4518"/>
                    <a:pt x="54897" y="4525"/>
                    <a:pt x="54906" y="4525"/>
                  </a:cubicBezTo>
                  <a:cubicBezTo>
                    <a:pt x="54926" y="4525"/>
                    <a:pt x="54926" y="4490"/>
                    <a:pt x="54926" y="4469"/>
                  </a:cubicBezTo>
                  <a:cubicBezTo>
                    <a:pt x="54926" y="4469"/>
                    <a:pt x="54987" y="4438"/>
                    <a:pt x="54987" y="4408"/>
                  </a:cubicBezTo>
                  <a:cubicBezTo>
                    <a:pt x="55078" y="4438"/>
                    <a:pt x="55230" y="4530"/>
                    <a:pt x="55382" y="4590"/>
                  </a:cubicBezTo>
                  <a:lnTo>
                    <a:pt x="55595" y="4408"/>
                  </a:lnTo>
                  <a:cubicBezTo>
                    <a:pt x="55655" y="4469"/>
                    <a:pt x="55777" y="4530"/>
                    <a:pt x="55838" y="4590"/>
                  </a:cubicBezTo>
                  <a:cubicBezTo>
                    <a:pt x="55929" y="4530"/>
                    <a:pt x="55990" y="4469"/>
                    <a:pt x="56111" y="4408"/>
                  </a:cubicBezTo>
                  <a:cubicBezTo>
                    <a:pt x="56142" y="4438"/>
                    <a:pt x="56142" y="4469"/>
                    <a:pt x="56202" y="4560"/>
                  </a:cubicBezTo>
                  <a:cubicBezTo>
                    <a:pt x="56142" y="4590"/>
                    <a:pt x="56081" y="4621"/>
                    <a:pt x="56050" y="4681"/>
                  </a:cubicBezTo>
                  <a:cubicBezTo>
                    <a:pt x="55990" y="4742"/>
                    <a:pt x="55990" y="4833"/>
                    <a:pt x="55959" y="4894"/>
                  </a:cubicBezTo>
                  <a:cubicBezTo>
                    <a:pt x="55838" y="4833"/>
                    <a:pt x="55747" y="4773"/>
                    <a:pt x="55625" y="4712"/>
                  </a:cubicBezTo>
                  <a:cubicBezTo>
                    <a:pt x="55595" y="4833"/>
                    <a:pt x="55534" y="4985"/>
                    <a:pt x="55503" y="5077"/>
                  </a:cubicBezTo>
                  <a:lnTo>
                    <a:pt x="55382" y="5077"/>
                  </a:lnTo>
                  <a:lnTo>
                    <a:pt x="55473" y="5016"/>
                  </a:lnTo>
                  <a:cubicBezTo>
                    <a:pt x="55443" y="5016"/>
                    <a:pt x="55443" y="4985"/>
                    <a:pt x="55382" y="4925"/>
                  </a:cubicBezTo>
                  <a:cubicBezTo>
                    <a:pt x="55382" y="4985"/>
                    <a:pt x="55351" y="4985"/>
                    <a:pt x="55351" y="4985"/>
                  </a:cubicBezTo>
                  <a:cubicBezTo>
                    <a:pt x="55199" y="5016"/>
                    <a:pt x="55078" y="5198"/>
                    <a:pt x="54895" y="5198"/>
                  </a:cubicBezTo>
                  <a:cubicBezTo>
                    <a:pt x="54926" y="5229"/>
                    <a:pt x="54926" y="5320"/>
                    <a:pt x="55017" y="5441"/>
                  </a:cubicBezTo>
                  <a:cubicBezTo>
                    <a:pt x="54895" y="5350"/>
                    <a:pt x="54865" y="5350"/>
                    <a:pt x="54835" y="5320"/>
                  </a:cubicBezTo>
                  <a:cubicBezTo>
                    <a:pt x="54774" y="5350"/>
                    <a:pt x="54743" y="5441"/>
                    <a:pt x="54683" y="5472"/>
                  </a:cubicBezTo>
                  <a:cubicBezTo>
                    <a:pt x="54622" y="5381"/>
                    <a:pt x="54591" y="5350"/>
                    <a:pt x="54561" y="5289"/>
                  </a:cubicBezTo>
                  <a:cubicBezTo>
                    <a:pt x="54531" y="5289"/>
                    <a:pt x="54470" y="5320"/>
                    <a:pt x="54470" y="5320"/>
                  </a:cubicBezTo>
                  <a:cubicBezTo>
                    <a:pt x="54440" y="5289"/>
                    <a:pt x="54409" y="5289"/>
                    <a:pt x="54379" y="5229"/>
                  </a:cubicBezTo>
                  <a:cubicBezTo>
                    <a:pt x="54288" y="5289"/>
                    <a:pt x="54257" y="5320"/>
                    <a:pt x="54166" y="5350"/>
                  </a:cubicBezTo>
                  <a:cubicBezTo>
                    <a:pt x="54166" y="5289"/>
                    <a:pt x="54136" y="5229"/>
                    <a:pt x="54136" y="5198"/>
                  </a:cubicBezTo>
                  <a:lnTo>
                    <a:pt x="54136" y="5198"/>
                  </a:lnTo>
                  <a:cubicBezTo>
                    <a:pt x="54105" y="5320"/>
                    <a:pt x="54105" y="5381"/>
                    <a:pt x="54227" y="5472"/>
                  </a:cubicBezTo>
                  <a:lnTo>
                    <a:pt x="54014" y="5472"/>
                  </a:lnTo>
                  <a:cubicBezTo>
                    <a:pt x="53984" y="5624"/>
                    <a:pt x="53832" y="5624"/>
                    <a:pt x="53710" y="5745"/>
                  </a:cubicBezTo>
                  <a:cubicBezTo>
                    <a:pt x="53801" y="5593"/>
                    <a:pt x="53710" y="5502"/>
                    <a:pt x="53710" y="5441"/>
                  </a:cubicBezTo>
                  <a:cubicBezTo>
                    <a:pt x="53771" y="5320"/>
                    <a:pt x="53680" y="5198"/>
                    <a:pt x="53801" y="5107"/>
                  </a:cubicBezTo>
                  <a:lnTo>
                    <a:pt x="53710" y="5046"/>
                  </a:lnTo>
                  <a:cubicBezTo>
                    <a:pt x="53672" y="5065"/>
                    <a:pt x="53611" y="5108"/>
                    <a:pt x="53555" y="5108"/>
                  </a:cubicBezTo>
                  <a:cubicBezTo>
                    <a:pt x="53521" y="5108"/>
                    <a:pt x="53490" y="5092"/>
                    <a:pt x="53467" y="5046"/>
                  </a:cubicBezTo>
                  <a:lnTo>
                    <a:pt x="53467" y="5046"/>
                  </a:lnTo>
                  <a:cubicBezTo>
                    <a:pt x="53345" y="5077"/>
                    <a:pt x="53497" y="5229"/>
                    <a:pt x="53345" y="5229"/>
                  </a:cubicBezTo>
                  <a:lnTo>
                    <a:pt x="53345" y="5350"/>
                  </a:lnTo>
                  <a:cubicBezTo>
                    <a:pt x="53376" y="5350"/>
                    <a:pt x="53406" y="5381"/>
                    <a:pt x="53467" y="5381"/>
                  </a:cubicBezTo>
                  <a:lnTo>
                    <a:pt x="53467" y="5441"/>
                  </a:lnTo>
                  <a:lnTo>
                    <a:pt x="53315" y="5745"/>
                  </a:lnTo>
                  <a:cubicBezTo>
                    <a:pt x="53254" y="5533"/>
                    <a:pt x="53163" y="5441"/>
                    <a:pt x="53193" y="5289"/>
                  </a:cubicBezTo>
                  <a:lnTo>
                    <a:pt x="53315" y="5289"/>
                  </a:lnTo>
                  <a:cubicBezTo>
                    <a:pt x="53254" y="5229"/>
                    <a:pt x="53254" y="5198"/>
                    <a:pt x="53224" y="5168"/>
                  </a:cubicBezTo>
                  <a:cubicBezTo>
                    <a:pt x="53254" y="5016"/>
                    <a:pt x="53376" y="5046"/>
                    <a:pt x="53528" y="5016"/>
                  </a:cubicBezTo>
                  <a:cubicBezTo>
                    <a:pt x="53467" y="5016"/>
                    <a:pt x="53406" y="5016"/>
                    <a:pt x="53376" y="4985"/>
                  </a:cubicBezTo>
                  <a:lnTo>
                    <a:pt x="53376" y="4742"/>
                  </a:lnTo>
                  <a:lnTo>
                    <a:pt x="53345" y="4742"/>
                  </a:lnTo>
                  <a:cubicBezTo>
                    <a:pt x="53320" y="4768"/>
                    <a:pt x="53337" y="4878"/>
                    <a:pt x="53254" y="4878"/>
                  </a:cubicBezTo>
                  <a:cubicBezTo>
                    <a:pt x="53238" y="4878"/>
                    <a:pt x="53218" y="4874"/>
                    <a:pt x="53193" y="4864"/>
                  </a:cubicBezTo>
                  <a:lnTo>
                    <a:pt x="53193" y="4621"/>
                  </a:lnTo>
                  <a:cubicBezTo>
                    <a:pt x="53072" y="4681"/>
                    <a:pt x="53163" y="4742"/>
                    <a:pt x="53102" y="4773"/>
                  </a:cubicBezTo>
                  <a:cubicBezTo>
                    <a:pt x="53072" y="4833"/>
                    <a:pt x="53011" y="4833"/>
                    <a:pt x="53011" y="4864"/>
                  </a:cubicBezTo>
                  <a:cubicBezTo>
                    <a:pt x="52950" y="5016"/>
                    <a:pt x="52798" y="5016"/>
                    <a:pt x="52737" y="5077"/>
                  </a:cubicBezTo>
                  <a:cubicBezTo>
                    <a:pt x="52707" y="5046"/>
                    <a:pt x="52707" y="5016"/>
                    <a:pt x="52646" y="4985"/>
                  </a:cubicBezTo>
                  <a:cubicBezTo>
                    <a:pt x="52616" y="4985"/>
                    <a:pt x="52585" y="5016"/>
                    <a:pt x="52555" y="5046"/>
                  </a:cubicBezTo>
                  <a:lnTo>
                    <a:pt x="52616" y="5107"/>
                  </a:lnTo>
                  <a:cubicBezTo>
                    <a:pt x="52555" y="5168"/>
                    <a:pt x="52494" y="5198"/>
                    <a:pt x="52433" y="5229"/>
                  </a:cubicBezTo>
                  <a:cubicBezTo>
                    <a:pt x="52433" y="5320"/>
                    <a:pt x="52403" y="5441"/>
                    <a:pt x="52342" y="5502"/>
                  </a:cubicBezTo>
                  <a:cubicBezTo>
                    <a:pt x="52281" y="5533"/>
                    <a:pt x="52190" y="5593"/>
                    <a:pt x="52099" y="5624"/>
                  </a:cubicBezTo>
                  <a:cubicBezTo>
                    <a:pt x="52099" y="5533"/>
                    <a:pt x="52129" y="5502"/>
                    <a:pt x="52129" y="5441"/>
                  </a:cubicBezTo>
                  <a:cubicBezTo>
                    <a:pt x="52099" y="5350"/>
                    <a:pt x="52038" y="5229"/>
                    <a:pt x="52008" y="5107"/>
                  </a:cubicBezTo>
                  <a:cubicBezTo>
                    <a:pt x="51977" y="5259"/>
                    <a:pt x="51825" y="5320"/>
                    <a:pt x="51704" y="5350"/>
                  </a:cubicBezTo>
                  <a:cubicBezTo>
                    <a:pt x="51734" y="5381"/>
                    <a:pt x="51825" y="5381"/>
                    <a:pt x="51856" y="5411"/>
                  </a:cubicBezTo>
                  <a:cubicBezTo>
                    <a:pt x="51795" y="5472"/>
                    <a:pt x="51704" y="5502"/>
                    <a:pt x="51582" y="5533"/>
                  </a:cubicBezTo>
                  <a:cubicBezTo>
                    <a:pt x="51643" y="5472"/>
                    <a:pt x="51643" y="5411"/>
                    <a:pt x="51674" y="5381"/>
                  </a:cubicBezTo>
                  <a:cubicBezTo>
                    <a:pt x="51643" y="5350"/>
                    <a:pt x="51582" y="5350"/>
                    <a:pt x="51582" y="5320"/>
                  </a:cubicBezTo>
                  <a:cubicBezTo>
                    <a:pt x="51643" y="5198"/>
                    <a:pt x="51643" y="5107"/>
                    <a:pt x="51674" y="4955"/>
                  </a:cubicBezTo>
                  <a:cubicBezTo>
                    <a:pt x="51704" y="4955"/>
                    <a:pt x="51795" y="4955"/>
                    <a:pt x="51825" y="5016"/>
                  </a:cubicBezTo>
                  <a:lnTo>
                    <a:pt x="51886" y="4925"/>
                  </a:lnTo>
                  <a:cubicBezTo>
                    <a:pt x="51850" y="4870"/>
                    <a:pt x="51791" y="4826"/>
                    <a:pt x="51724" y="4826"/>
                  </a:cubicBezTo>
                  <a:cubicBezTo>
                    <a:pt x="51680" y="4826"/>
                    <a:pt x="51631" y="4846"/>
                    <a:pt x="51582" y="4894"/>
                  </a:cubicBezTo>
                  <a:cubicBezTo>
                    <a:pt x="51582" y="4864"/>
                    <a:pt x="51552" y="4803"/>
                    <a:pt x="51552" y="4773"/>
                  </a:cubicBezTo>
                  <a:cubicBezTo>
                    <a:pt x="51524" y="4759"/>
                    <a:pt x="51499" y="4753"/>
                    <a:pt x="51475" y="4753"/>
                  </a:cubicBezTo>
                  <a:cubicBezTo>
                    <a:pt x="51396" y="4753"/>
                    <a:pt x="51327" y="4817"/>
                    <a:pt x="51187" y="4864"/>
                  </a:cubicBezTo>
                  <a:cubicBezTo>
                    <a:pt x="51278" y="4894"/>
                    <a:pt x="51339" y="4894"/>
                    <a:pt x="51400" y="4894"/>
                  </a:cubicBezTo>
                  <a:cubicBezTo>
                    <a:pt x="51400" y="5016"/>
                    <a:pt x="51339" y="5016"/>
                    <a:pt x="51248" y="5016"/>
                  </a:cubicBezTo>
                  <a:cubicBezTo>
                    <a:pt x="51096" y="5016"/>
                    <a:pt x="51096" y="4894"/>
                    <a:pt x="51096" y="4773"/>
                  </a:cubicBezTo>
                  <a:lnTo>
                    <a:pt x="50944" y="4773"/>
                  </a:lnTo>
                  <a:lnTo>
                    <a:pt x="50792" y="4925"/>
                  </a:lnTo>
                  <a:cubicBezTo>
                    <a:pt x="50883" y="5016"/>
                    <a:pt x="50883" y="5107"/>
                    <a:pt x="50853" y="5229"/>
                  </a:cubicBezTo>
                  <a:lnTo>
                    <a:pt x="50762" y="5168"/>
                  </a:lnTo>
                  <a:cubicBezTo>
                    <a:pt x="50762" y="5198"/>
                    <a:pt x="50731" y="5198"/>
                    <a:pt x="50701" y="5229"/>
                  </a:cubicBezTo>
                  <a:cubicBezTo>
                    <a:pt x="50610" y="5198"/>
                    <a:pt x="50488" y="5168"/>
                    <a:pt x="50427" y="5107"/>
                  </a:cubicBezTo>
                  <a:cubicBezTo>
                    <a:pt x="50336" y="5198"/>
                    <a:pt x="50275" y="5320"/>
                    <a:pt x="50184" y="5441"/>
                  </a:cubicBezTo>
                  <a:cubicBezTo>
                    <a:pt x="50154" y="5381"/>
                    <a:pt x="50123" y="5381"/>
                    <a:pt x="50093" y="5350"/>
                  </a:cubicBezTo>
                  <a:lnTo>
                    <a:pt x="50093" y="5350"/>
                  </a:lnTo>
                  <a:cubicBezTo>
                    <a:pt x="50123" y="5472"/>
                    <a:pt x="50123" y="5533"/>
                    <a:pt x="50154" y="5654"/>
                  </a:cubicBezTo>
                  <a:lnTo>
                    <a:pt x="50123" y="5654"/>
                  </a:lnTo>
                  <a:cubicBezTo>
                    <a:pt x="50093" y="5593"/>
                    <a:pt x="50032" y="5502"/>
                    <a:pt x="49971" y="5441"/>
                  </a:cubicBezTo>
                  <a:lnTo>
                    <a:pt x="49971" y="5320"/>
                  </a:lnTo>
                  <a:lnTo>
                    <a:pt x="50093" y="5320"/>
                  </a:lnTo>
                  <a:cubicBezTo>
                    <a:pt x="50093" y="5271"/>
                    <a:pt x="50073" y="5261"/>
                    <a:pt x="50044" y="5261"/>
                  </a:cubicBezTo>
                  <a:cubicBezTo>
                    <a:pt x="50025" y="5261"/>
                    <a:pt x="50001" y="5266"/>
                    <a:pt x="49976" y="5266"/>
                  </a:cubicBezTo>
                  <a:cubicBezTo>
                    <a:pt x="49944" y="5266"/>
                    <a:pt x="49911" y="5259"/>
                    <a:pt x="49880" y="5229"/>
                  </a:cubicBezTo>
                  <a:lnTo>
                    <a:pt x="49880" y="5137"/>
                  </a:lnTo>
                  <a:lnTo>
                    <a:pt x="49698" y="5137"/>
                  </a:lnTo>
                  <a:lnTo>
                    <a:pt x="49698" y="5320"/>
                  </a:lnTo>
                  <a:lnTo>
                    <a:pt x="49363" y="5441"/>
                  </a:lnTo>
                  <a:cubicBezTo>
                    <a:pt x="49211" y="5289"/>
                    <a:pt x="49394" y="5198"/>
                    <a:pt x="49363" y="5077"/>
                  </a:cubicBezTo>
                  <a:cubicBezTo>
                    <a:pt x="49272" y="5077"/>
                    <a:pt x="49211" y="5137"/>
                    <a:pt x="49090" y="5137"/>
                  </a:cubicBezTo>
                  <a:lnTo>
                    <a:pt x="49059" y="5077"/>
                  </a:lnTo>
                  <a:cubicBezTo>
                    <a:pt x="49029" y="5137"/>
                    <a:pt x="49029" y="5168"/>
                    <a:pt x="48968" y="5229"/>
                  </a:cubicBezTo>
                  <a:cubicBezTo>
                    <a:pt x="48968" y="5137"/>
                    <a:pt x="48938" y="5077"/>
                    <a:pt x="48938" y="5016"/>
                  </a:cubicBezTo>
                  <a:lnTo>
                    <a:pt x="48695" y="5016"/>
                  </a:lnTo>
                  <a:cubicBezTo>
                    <a:pt x="48664" y="5077"/>
                    <a:pt x="48604" y="5168"/>
                    <a:pt x="48573" y="5229"/>
                  </a:cubicBezTo>
                  <a:lnTo>
                    <a:pt x="48208" y="5229"/>
                  </a:lnTo>
                  <a:cubicBezTo>
                    <a:pt x="48239" y="5168"/>
                    <a:pt x="48300" y="5137"/>
                    <a:pt x="48360" y="5046"/>
                  </a:cubicBezTo>
                  <a:cubicBezTo>
                    <a:pt x="48330" y="4985"/>
                    <a:pt x="48300" y="4925"/>
                    <a:pt x="48239" y="4894"/>
                  </a:cubicBezTo>
                  <a:lnTo>
                    <a:pt x="47813" y="5229"/>
                  </a:lnTo>
                  <a:cubicBezTo>
                    <a:pt x="47752" y="5137"/>
                    <a:pt x="47692" y="5046"/>
                    <a:pt x="47661" y="4925"/>
                  </a:cubicBezTo>
                  <a:lnTo>
                    <a:pt x="47418" y="4925"/>
                  </a:lnTo>
                  <a:cubicBezTo>
                    <a:pt x="47388" y="4985"/>
                    <a:pt x="47357" y="5016"/>
                    <a:pt x="47266" y="5046"/>
                  </a:cubicBezTo>
                  <a:cubicBezTo>
                    <a:pt x="47388" y="5198"/>
                    <a:pt x="47297" y="5350"/>
                    <a:pt x="47388" y="5472"/>
                  </a:cubicBezTo>
                  <a:cubicBezTo>
                    <a:pt x="47341" y="5495"/>
                    <a:pt x="47299" y="5505"/>
                    <a:pt x="47262" y="5505"/>
                  </a:cubicBezTo>
                  <a:cubicBezTo>
                    <a:pt x="47201" y="5505"/>
                    <a:pt x="47152" y="5479"/>
                    <a:pt x="47114" y="5441"/>
                  </a:cubicBezTo>
                  <a:lnTo>
                    <a:pt x="47114" y="5381"/>
                  </a:lnTo>
                  <a:cubicBezTo>
                    <a:pt x="47175" y="5289"/>
                    <a:pt x="47175" y="5198"/>
                    <a:pt x="47114" y="5077"/>
                  </a:cubicBezTo>
                  <a:cubicBezTo>
                    <a:pt x="47084" y="5046"/>
                    <a:pt x="47023" y="4985"/>
                    <a:pt x="47145" y="4925"/>
                  </a:cubicBezTo>
                  <a:cubicBezTo>
                    <a:pt x="47145" y="4742"/>
                    <a:pt x="47266" y="4681"/>
                    <a:pt x="47327" y="4560"/>
                  </a:cubicBezTo>
                  <a:cubicBezTo>
                    <a:pt x="47297" y="4499"/>
                    <a:pt x="47297" y="4469"/>
                    <a:pt x="47266" y="4438"/>
                  </a:cubicBezTo>
                  <a:lnTo>
                    <a:pt x="47448" y="4256"/>
                  </a:lnTo>
                  <a:cubicBezTo>
                    <a:pt x="47479" y="4256"/>
                    <a:pt x="47479" y="4286"/>
                    <a:pt x="47540" y="4286"/>
                  </a:cubicBezTo>
                  <a:cubicBezTo>
                    <a:pt x="47540" y="4256"/>
                    <a:pt x="47570" y="4226"/>
                    <a:pt x="47600" y="4226"/>
                  </a:cubicBezTo>
                  <a:cubicBezTo>
                    <a:pt x="47631" y="4256"/>
                    <a:pt x="47692" y="4256"/>
                    <a:pt x="47692" y="4256"/>
                  </a:cubicBezTo>
                  <a:cubicBezTo>
                    <a:pt x="47748" y="4284"/>
                    <a:pt x="47752" y="4442"/>
                    <a:pt x="47896" y="4442"/>
                  </a:cubicBezTo>
                  <a:cubicBezTo>
                    <a:pt x="47908" y="4442"/>
                    <a:pt x="47921" y="4441"/>
                    <a:pt x="47935" y="4438"/>
                  </a:cubicBezTo>
                  <a:cubicBezTo>
                    <a:pt x="47996" y="4408"/>
                    <a:pt x="48026" y="4347"/>
                    <a:pt x="48056" y="4286"/>
                  </a:cubicBezTo>
                  <a:lnTo>
                    <a:pt x="48634" y="4286"/>
                  </a:lnTo>
                  <a:cubicBezTo>
                    <a:pt x="48695" y="4317"/>
                    <a:pt x="48756" y="4408"/>
                    <a:pt x="48786" y="4469"/>
                  </a:cubicBezTo>
                  <a:cubicBezTo>
                    <a:pt x="48786" y="4408"/>
                    <a:pt x="48816" y="4347"/>
                    <a:pt x="48847" y="4286"/>
                  </a:cubicBezTo>
                  <a:cubicBezTo>
                    <a:pt x="48907" y="4317"/>
                    <a:pt x="48938" y="4378"/>
                    <a:pt x="48968" y="4438"/>
                  </a:cubicBezTo>
                  <a:cubicBezTo>
                    <a:pt x="48968" y="4408"/>
                    <a:pt x="48968" y="4347"/>
                    <a:pt x="48999" y="4286"/>
                  </a:cubicBezTo>
                  <a:cubicBezTo>
                    <a:pt x="49059" y="4286"/>
                    <a:pt x="48999" y="4286"/>
                    <a:pt x="48999" y="4256"/>
                  </a:cubicBezTo>
                  <a:lnTo>
                    <a:pt x="48999" y="4226"/>
                  </a:lnTo>
                  <a:cubicBezTo>
                    <a:pt x="49090" y="4226"/>
                    <a:pt x="49120" y="4256"/>
                    <a:pt x="49151" y="4256"/>
                  </a:cubicBezTo>
                  <a:cubicBezTo>
                    <a:pt x="49211" y="4256"/>
                    <a:pt x="49211" y="4256"/>
                    <a:pt x="49242" y="4226"/>
                  </a:cubicBezTo>
                  <a:cubicBezTo>
                    <a:pt x="49242" y="4256"/>
                    <a:pt x="49272" y="4286"/>
                    <a:pt x="49272" y="4317"/>
                  </a:cubicBezTo>
                  <a:lnTo>
                    <a:pt x="49607" y="4317"/>
                  </a:lnTo>
                  <a:cubicBezTo>
                    <a:pt x="49667" y="4286"/>
                    <a:pt x="49698" y="4256"/>
                    <a:pt x="49728" y="4165"/>
                  </a:cubicBezTo>
                  <a:close/>
                  <a:moveTo>
                    <a:pt x="54500" y="5472"/>
                  </a:moveTo>
                  <a:cubicBezTo>
                    <a:pt x="54561" y="5593"/>
                    <a:pt x="54500" y="5654"/>
                    <a:pt x="54409" y="5745"/>
                  </a:cubicBezTo>
                  <a:cubicBezTo>
                    <a:pt x="54379" y="5745"/>
                    <a:pt x="54348" y="5685"/>
                    <a:pt x="54348" y="5624"/>
                  </a:cubicBezTo>
                  <a:lnTo>
                    <a:pt x="54500" y="5472"/>
                  </a:lnTo>
                  <a:close/>
                  <a:moveTo>
                    <a:pt x="39181" y="4378"/>
                  </a:moveTo>
                  <a:cubicBezTo>
                    <a:pt x="39211" y="4438"/>
                    <a:pt x="39272" y="4530"/>
                    <a:pt x="39333" y="4590"/>
                  </a:cubicBezTo>
                  <a:cubicBezTo>
                    <a:pt x="39485" y="4530"/>
                    <a:pt x="39576" y="4469"/>
                    <a:pt x="39698" y="4408"/>
                  </a:cubicBezTo>
                  <a:cubicBezTo>
                    <a:pt x="39789" y="4469"/>
                    <a:pt x="39880" y="4560"/>
                    <a:pt x="40002" y="4621"/>
                  </a:cubicBezTo>
                  <a:cubicBezTo>
                    <a:pt x="39987" y="4649"/>
                    <a:pt x="39980" y="4671"/>
                    <a:pt x="39973" y="4689"/>
                  </a:cubicBezTo>
                  <a:lnTo>
                    <a:pt x="39973" y="4689"/>
                  </a:lnTo>
                  <a:cubicBezTo>
                    <a:pt x="39920" y="4668"/>
                    <a:pt x="39869" y="4645"/>
                    <a:pt x="39819" y="4621"/>
                  </a:cubicBezTo>
                  <a:lnTo>
                    <a:pt x="39819" y="4621"/>
                  </a:lnTo>
                  <a:cubicBezTo>
                    <a:pt x="39819" y="4773"/>
                    <a:pt x="39850" y="4894"/>
                    <a:pt x="39850" y="5016"/>
                  </a:cubicBezTo>
                  <a:cubicBezTo>
                    <a:pt x="39850" y="5137"/>
                    <a:pt x="39819" y="5229"/>
                    <a:pt x="39789" y="5350"/>
                  </a:cubicBezTo>
                  <a:lnTo>
                    <a:pt x="39698" y="5350"/>
                  </a:lnTo>
                  <a:cubicBezTo>
                    <a:pt x="39819" y="5168"/>
                    <a:pt x="39789" y="4985"/>
                    <a:pt x="39789" y="4773"/>
                  </a:cubicBezTo>
                  <a:cubicBezTo>
                    <a:pt x="39774" y="4770"/>
                    <a:pt x="39760" y="4769"/>
                    <a:pt x="39746" y="4769"/>
                  </a:cubicBezTo>
                  <a:cubicBezTo>
                    <a:pt x="39636" y="4769"/>
                    <a:pt x="39537" y="4834"/>
                    <a:pt x="39441" y="4834"/>
                  </a:cubicBezTo>
                  <a:cubicBezTo>
                    <a:pt x="39394" y="4834"/>
                    <a:pt x="39348" y="4819"/>
                    <a:pt x="39302" y="4773"/>
                  </a:cubicBezTo>
                  <a:cubicBezTo>
                    <a:pt x="39302" y="4833"/>
                    <a:pt x="39242" y="4864"/>
                    <a:pt x="39242" y="4894"/>
                  </a:cubicBezTo>
                  <a:lnTo>
                    <a:pt x="39090" y="4894"/>
                  </a:lnTo>
                  <a:lnTo>
                    <a:pt x="39090" y="4742"/>
                  </a:lnTo>
                  <a:cubicBezTo>
                    <a:pt x="39181" y="4742"/>
                    <a:pt x="39211" y="4712"/>
                    <a:pt x="39242" y="4712"/>
                  </a:cubicBezTo>
                  <a:cubicBezTo>
                    <a:pt x="39242" y="4681"/>
                    <a:pt x="39211" y="4621"/>
                    <a:pt x="39211" y="4560"/>
                  </a:cubicBezTo>
                  <a:cubicBezTo>
                    <a:pt x="39150" y="4621"/>
                    <a:pt x="39059" y="4712"/>
                    <a:pt x="38998" y="4742"/>
                  </a:cubicBezTo>
                  <a:lnTo>
                    <a:pt x="38998" y="4985"/>
                  </a:lnTo>
                  <a:cubicBezTo>
                    <a:pt x="38907" y="4985"/>
                    <a:pt x="38786" y="5016"/>
                    <a:pt x="38725" y="5046"/>
                  </a:cubicBezTo>
                  <a:cubicBezTo>
                    <a:pt x="38786" y="5168"/>
                    <a:pt x="38786" y="5289"/>
                    <a:pt x="38695" y="5350"/>
                  </a:cubicBezTo>
                  <a:cubicBezTo>
                    <a:pt x="38603" y="5320"/>
                    <a:pt x="38573" y="5198"/>
                    <a:pt x="38543" y="5198"/>
                  </a:cubicBezTo>
                  <a:cubicBezTo>
                    <a:pt x="38421" y="5198"/>
                    <a:pt x="38421" y="5168"/>
                    <a:pt x="38421" y="5046"/>
                  </a:cubicBezTo>
                  <a:lnTo>
                    <a:pt x="38269" y="5198"/>
                  </a:lnTo>
                  <a:cubicBezTo>
                    <a:pt x="38239" y="5168"/>
                    <a:pt x="38178" y="5168"/>
                    <a:pt x="38147" y="5137"/>
                  </a:cubicBezTo>
                  <a:cubicBezTo>
                    <a:pt x="38087" y="5198"/>
                    <a:pt x="37995" y="5320"/>
                    <a:pt x="37935" y="5441"/>
                  </a:cubicBezTo>
                  <a:lnTo>
                    <a:pt x="37935" y="5168"/>
                  </a:lnTo>
                  <a:lnTo>
                    <a:pt x="38087" y="5016"/>
                  </a:lnTo>
                  <a:lnTo>
                    <a:pt x="37813" y="5016"/>
                  </a:lnTo>
                  <a:lnTo>
                    <a:pt x="37813" y="5168"/>
                  </a:lnTo>
                  <a:lnTo>
                    <a:pt x="37661" y="5320"/>
                  </a:lnTo>
                  <a:lnTo>
                    <a:pt x="37661" y="5593"/>
                  </a:lnTo>
                  <a:lnTo>
                    <a:pt x="37479" y="5593"/>
                  </a:lnTo>
                  <a:lnTo>
                    <a:pt x="37479" y="5533"/>
                  </a:lnTo>
                  <a:cubicBezTo>
                    <a:pt x="37509" y="5533"/>
                    <a:pt x="37540" y="5502"/>
                    <a:pt x="37570" y="5502"/>
                  </a:cubicBezTo>
                  <a:cubicBezTo>
                    <a:pt x="37418" y="5381"/>
                    <a:pt x="37631" y="5198"/>
                    <a:pt x="37479" y="5137"/>
                  </a:cubicBezTo>
                  <a:cubicBezTo>
                    <a:pt x="37479" y="5077"/>
                    <a:pt x="37509" y="5016"/>
                    <a:pt x="37509" y="4985"/>
                  </a:cubicBezTo>
                  <a:lnTo>
                    <a:pt x="37479" y="4985"/>
                  </a:lnTo>
                  <a:cubicBezTo>
                    <a:pt x="37388" y="5016"/>
                    <a:pt x="37357" y="5077"/>
                    <a:pt x="37266" y="5198"/>
                  </a:cubicBezTo>
                  <a:cubicBezTo>
                    <a:pt x="37236" y="5077"/>
                    <a:pt x="37236" y="5046"/>
                    <a:pt x="37205" y="4894"/>
                  </a:cubicBezTo>
                  <a:cubicBezTo>
                    <a:pt x="37205" y="5046"/>
                    <a:pt x="37175" y="5137"/>
                    <a:pt x="37175" y="5198"/>
                  </a:cubicBezTo>
                  <a:cubicBezTo>
                    <a:pt x="37114" y="5198"/>
                    <a:pt x="37084" y="5229"/>
                    <a:pt x="37053" y="5289"/>
                  </a:cubicBezTo>
                  <a:lnTo>
                    <a:pt x="37053" y="5533"/>
                  </a:lnTo>
                  <a:cubicBezTo>
                    <a:pt x="37031" y="5555"/>
                    <a:pt x="37009" y="5564"/>
                    <a:pt x="36986" y="5564"/>
                  </a:cubicBezTo>
                  <a:cubicBezTo>
                    <a:pt x="36917" y="5564"/>
                    <a:pt x="36849" y="5472"/>
                    <a:pt x="36780" y="5381"/>
                  </a:cubicBezTo>
                  <a:cubicBezTo>
                    <a:pt x="36780" y="5472"/>
                    <a:pt x="36780" y="5533"/>
                    <a:pt x="36749" y="5654"/>
                  </a:cubicBezTo>
                  <a:cubicBezTo>
                    <a:pt x="36658" y="5441"/>
                    <a:pt x="36749" y="5229"/>
                    <a:pt x="36628" y="5077"/>
                  </a:cubicBezTo>
                  <a:cubicBezTo>
                    <a:pt x="36597" y="5137"/>
                    <a:pt x="36506" y="5198"/>
                    <a:pt x="36476" y="5289"/>
                  </a:cubicBezTo>
                  <a:lnTo>
                    <a:pt x="36445" y="5229"/>
                  </a:lnTo>
                  <a:lnTo>
                    <a:pt x="36445" y="5229"/>
                  </a:lnTo>
                  <a:cubicBezTo>
                    <a:pt x="36476" y="5350"/>
                    <a:pt x="36476" y="5472"/>
                    <a:pt x="36506" y="5593"/>
                  </a:cubicBezTo>
                  <a:cubicBezTo>
                    <a:pt x="36476" y="5593"/>
                    <a:pt x="36445" y="5624"/>
                    <a:pt x="36415" y="5624"/>
                  </a:cubicBezTo>
                  <a:cubicBezTo>
                    <a:pt x="36354" y="5533"/>
                    <a:pt x="36354" y="5502"/>
                    <a:pt x="36354" y="5441"/>
                  </a:cubicBezTo>
                  <a:cubicBezTo>
                    <a:pt x="36324" y="5502"/>
                    <a:pt x="36293" y="5533"/>
                    <a:pt x="36202" y="5624"/>
                  </a:cubicBezTo>
                  <a:cubicBezTo>
                    <a:pt x="36202" y="5533"/>
                    <a:pt x="36172" y="5502"/>
                    <a:pt x="36172" y="5472"/>
                  </a:cubicBezTo>
                  <a:lnTo>
                    <a:pt x="36081" y="5381"/>
                  </a:lnTo>
                  <a:cubicBezTo>
                    <a:pt x="36141" y="5381"/>
                    <a:pt x="36172" y="5350"/>
                    <a:pt x="36202" y="5350"/>
                  </a:cubicBezTo>
                  <a:lnTo>
                    <a:pt x="36141" y="5289"/>
                  </a:lnTo>
                  <a:cubicBezTo>
                    <a:pt x="36184" y="5246"/>
                    <a:pt x="36243" y="5203"/>
                    <a:pt x="36316" y="5150"/>
                  </a:cubicBezTo>
                  <a:lnTo>
                    <a:pt x="36316" y="5150"/>
                  </a:lnTo>
                  <a:cubicBezTo>
                    <a:pt x="36310" y="5164"/>
                    <a:pt x="36302" y="5181"/>
                    <a:pt x="36293" y="5198"/>
                  </a:cubicBezTo>
                  <a:cubicBezTo>
                    <a:pt x="36431" y="5171"/>
                    <a:pt x="36494" y="5143"/>
                    <a:pt x="36482" y="5048"/>
                  </a:cubicBezTo>
                  <a:lnTo>
                    <a:pt x="36482" y="5048"/>
                  </a:lnTo>
                  <a:cubicBezTo>
                    <a:pt x="36459" y="5054"/>
                    <a:pt x="36437" y="5065"/>
                    <a:pt x="36415" y="5077"/>
                  </a:cubicBezTo>
                  <a:cubicBezTo>
                    <a:pt x="36379" y="5103"/>
                    <a:pt x="36346" y="5127"/>
                    <a:pt x="36316" y="5150"/>
                  </a:cubicBezTo>
                  <a:lnTo>
                    <a:pt x="36316" y="5150"/>
                  </a:lnTo>
                  <a:cubicBezTo>
                    <a:pt x="36355" y="5060"/>
                    <a:pt x="36363" y="5016"/>
                    <a:pt x="36415" y="5016"/>
                  </a:cubicBezTo>
                  <a:lnTo>
                    <a:pt x="36476" y="5016"/>
                  </a:lnTo>
                  <a:cubicBezTo>
                    <a:pt x="36478" y="5027"/>
                    <a:pt x="36481" y="5038"/>
                    <a:pt x="36482" y="5048"/>
                  </a:cubicBezTo>
                  <a:lnTo>
                    <a:pt x="36482" y="5048"/>
                  </a:lnTo>
                  <a:cubicBezTo>
                    <a:pt x="36495" y="5044"/>
                    <a:pt x="36507" y="5042"/>
                    <a:pt x="36520" y="5042"/>
                  </a:cubicBezTo>
                  <a:cubicBezTo>
                    <a:pt x="36546" y="5042"/>
                    <a:pt x="36572" y="5051"/>
                    <a:pt x="36597" y="5077"/>
                  </a:cubicBezTo>
                  <a:cubicBezTo>
                    <a:pt x="36628" y="5077"/>
                    <a:pt x="36658" y="5077"/>
                    <a:pt x="36719" y="5046"/>
                  </a:cubicBezTo>
                  <a:cubicBezTo>
                    <a:pt x="36749" y="5077"/>
                    <a:pt x="36780" y="5077"/>
                    <a:pt x="36810" y="5137"/>
                  </a:cubicBezTo>
                  <a:cubicBezTo>
                    <a:pt x="36840" y="4925"/>
                    <a:pt x="36597" y="4985"/>
                    <a:pt x="36597" y="4773"/>
                  </a:cubicBezTo>
                  <a:cubicBezTo>
                    <a:pt x="36506" y="4864"/>
                    <a:pt x="36476" y="4894"/>
                    <a:pt x="36445" y="4985"/>
                  </a:cubicBezTo>
                  <a:cubicBezTo>
                    <a:pt x="36415" y="4925"/>
                    <a:pt x="36354" y="4864"/>
                    <a:pt x="36354" y="4864"/>
                  </a:cubicBezTo>
                  <a:cubicBezTo>
                    <a:pt x="36278" y="4864"/>
                    <a:pt x="36217" y="4856"/>
                    <a:pt x="36164" y="4856"/>
                  </a:cubicBezTo>
                  <a:cubicBezTo>
                    <a:pt x="36111" y="4856"/>
                    <a:pt x="36065" y="4864"/>
                    <a:pt x="36020" y="4894"/>
                  </a:cubicBezTo>
                  <a:cubicBezTo>
                    <a:pt x="35989" y="4894"/>
                    <a:pt x="35959" y="4864"/>
                    <a:pt x="35868" y="4833"/>
                  </a:cubicBezTo>
                  <a:cubicBezTo>
                    <a:pt x="35837" y="4925"/>
                    <a:pt x="35837" y="5016"/>
                    <a:pt x="35837" y="5077"/>
                  </a:cubicBezTo>
                  <a:cubicBezTo>
                    <a:pt x="35868" y="5077"/>
                    <a:pt x="35898" y="5137"/>
                    <a:pt x="35959" y="5137"/>
                  </a:cubicBezTo>
                  <a:cubicBezTo>
                    <a:pt x="35959" y="5168"/>
                    <a:pt x="35959" y="5198"/>
                    <a:pt x="35898" y="5198"/>
                  </a:cubicBezTo>
                  <a:cubicBezTo>
                    <a:pt x="35865" y="5232"/>
                    <a:pt x="35815" y="5245"/>
                    <a:pt x="35760" y="5245"/>
                  </a:cubicBezTo>
                  <a:cubicBezTo>
                    <a:pt x="35667" y="5245"/>
                    <a:pt x="35561" y="5206"/>
                    <a:pt x="35503" y="5168"/>
                  </a:cubicBezTo>
                  <a:cubicBezTo>
                    <a:pt x="35564" y="5137"/>
                    <a:pt x="35655" y="5077"/>
                    <a:pt x="35716" y="5016"/>
                  </a:cubicBezTo>
                  <a:lnTo>
                    <a:pt x="35594" y="4894"/>
                  </a:lnTo>
                  <a:lnTo>
                    <a:pt x="35351" y="4894"/>
                  </a:lnTo>
                  <a:cubicBezTo>
                    <a:pt x="35412" y="4925"/>
                    <a:pt x="35442" y="5016"/>
                    <a:pt x="35503" y="5046"/>
                  </a:cubicBezTo>
                  <a:cubicBezTo>
                    <a:pt x="35442" y="5077"/>
                    <a:pt x="35412" y="5077"/>
                    <a:pt x="35381" y="5077"/>
                  </a:cubicBezTo>
                  <a:lnTo>
                    <a:pt x="35199" y="5472"/>
                  </a:lnTo>
                  <a:cubicBezTo>
                    <a:pt x="35260" y="5441"/>
                    <a:pt x="35290" y="5381"/>
                    <a:pt x="35321" y="5381"/>
                  </a:cubicBezTo>
                  <a:lnTo>
                    <a:pt x="35321" y="5502"/>
                  </a:lnTo>
                  <a:lnTo>
                    <a:pt x="35138" y="5502"/>
                  </a:lnTo>
                  <a:cubicBezTo>
                    <a:pt x="35108" y="5593"/>
                    <a:pt x="35047" y="5685"/>
                    <a:pt x="34986" y="5776"/>
                  </a:cubicBezTo>
                  <a:lnTo>
                    <a:pt x="34773" y="5533"/>
                  </a:lnTo>
                  <a:cubicBezTo>
                    <a:pt x="34834" y="5472"/>
                    <a:pt x="34956" y="5350"/>
                    <a:pt x="35108" y="5289"/>
                  </a:cubicBezTo>
                  <a:cubicBezTo>
                    <a:pt x="35077" y="5289"/>
                    <a:pt x="35017" y="5229"/>
                    <a:pt x="34986" y="5229"/>
                  </a:cubicBezTo>
                  <a:cubicBezTo>
                    <a:pt x="35017" y="5077"/>
                    <a:pt x="35077" y="4925"/>
                    <a:pt x="35138" y="4742"/>
                  </a:cubicBezTo>
                  <a:cubicBezTo>
                    <a:pt x="35098" y="4742"/>
                    <a:pt x="35043" y="4756"/>
                    <a:pt x="34993" y="4783"/>
                  </a:cubicBezTo>
                  <a:lnTo>
                    <a:pt x="34993" y="4783"/>
                  </a:lnTo>
                  <a:cubicBezTo>
                    <a:pt x="35002" y="4751"/>
                    <a:pt x="35017" y="4723"/>
                    <a:pt x="35017" y="4681"/>
                  </a:cubicBezTo>
                  <a:cubicBezTo>
                    <a:pt x="35077" y="4681"/>
                    <a:pt x="35138" y="4712"/>
                    <a:pt x="35260" y="4712"/>
                  </a:cubicBezTo>
                  <a:cubicBezTo>
                    <a:pt x="35290" y="4712"/>
                    <a:pt x="35321" y="4681"/>
                    <a:pt x="35381" y="4681"/>
                  </a:cubicBezTo>
                  <a:cubicBezTo>
                    <a:pt x="35397" y="4697"/>
                    <a:pt x="35412" y="4704"/>
                    <a:pt x="35427" y="4704"/>
                  </a:cubicBezTo>
                  <a:cubicBezTo>
                    <a:pt x="35442" y="4704"/>
                    <a:pt x="35457" y="4697"/>
                    <a:pt x="35473" y="4681"/>
                  </a:cubicBezTo>
                  <a:cubicBezTo>
                    <a:pt x="35533" y="4681"/>
                    <a:pt x="35564" y="4712"/>
                    <a:pt x="35625" y="4712"/>
                  </a:cubicBezTo>
                  <a:cubicBezTo>
                    <a:pt x="35625" y="4712"/>
                    <a:pt x="35685" y="4681"/>
                    <a:pt x="35685" y="4621"/>
                  </a:cubicBezTo>
                  <a:lnTo>
                    <a:pt x="35716" y="4590"/>
                  </a:lnTo>
                  <a:cubicBezTo>
                    <a:pt x="35777" y="4590"/>
                    <a:pt x="35898" y="4590"/>
                    <a:pt x="35929" y="4621"/>
                  </a:cubicBezTo>
                  <a:cubicBezTo>
                    <a:pt x="35950" y="4642"/>
                    <a:pt x="35968" y="4650"/>
                    <a:pt x="35985" y="4650"/>
                  </a:cubicBezTo>
                  <a:cubicBezTo>
                    <a:pt x="36031" y="4650"/>
                    <a:pt x="36063" y="4586"/>
                    <a:pt x="36117" y="4586"/>
                  </a:cubicBezTo>
                  <a:cubicBezTo>
                    <a:pt x="36125" y="4586"/>
                    <a:pt x="36133" y="4587"/>
                    <a:pt x="36141" y="4590"/>
                  </a:cubicBezTo>
                  <a:cubicBezTo>
                    <a:pt x="36202" y="4621"/>
                    <a:pt x="36232" y="4681"/>
                    <a:pt x="36324" y="4681"/>
                  </a:cubicBezTo>
                  <a:cubicBezTo>
                    <a:pt x="36402" y="4681"/>
                    <a:pt x="36480" y="4614"/>
                    <a:pt x="36520" y="4614"/>
                  </a:cubicBezTo>
                  <a:cubicBezTo>
                    <a:pt x="36527" y="4614"/>
                    <a:pt x="36532" y="4616"/>
                    <a:pt x="36536" y="4621"/>
                  </a:cubicBezTo>
                  <a:cubicBezTo>
                    <a:pt x="36577" y="4651"/>
                    <a:pt x="36611" y="4661"/>
                    <a:pt x="36640" y="4661"/>
                  </a:cubicBezTo>
                  <a:cubicBezTo>
                    <a:pt x="36699" y="4661"/>
                    <a:pt x="36739" y="4621"/>
                    <a:pt x="36780" y="4621"/>
                  </a:cubicBezTo>
                  <a:lnTo>
                    <a:pt x="37053" y="4621"/>
                  </a:lnTo>
                  <a:cubicBezTo>
                    <a:pt x="37053" y="4681"/>
                    <a:pt x="37084" y="4712"/>
                    <a:pt x="37084" y="4742"/>
                  </a:cubicBezTo>
                  <a:lnTo>
                    <a:pt x="37236" y="4590"/>
                  </a:lnTo>
                  <a:lnTo>
                    <a:pt x="37661" y="4590"/>
                  </a:lnTo>
                  <a:cubicBezTo>
                    <a:pt x="37631" y="4590"/>
                    <a:pt x="37661" y="4590"/>
                    <a:pt x="37691" y="4621"/>
                  </a:cubicBezTo>
                  <a:cubicBezTo>
                    <a:pt x="37722" y="4560"/>
                    <a:pt x="37783" y="4530"/>
                    <a:pt x="37813" y="4438"/>
                  </a:cubicBezTo>
                  <a:lnTo>
                    <a:pt x="37843" y="4438"/>
                  </a:lnTo>
                  <a:cubicBezTo>
                    <a:pt x="37843" y="4469"/>
                    <a:pt x="37843" y="4530"/>
                    <a:pt x="37813" y="4590"/>
                  </a:cubicBezTo>
                  <a:cubicBezTo>
                    <a:pt x="37843" y="4590"/>
                    <a:pt x="37874" y="4621"/>
                    <a:pt x="37935" y="4621"/>
                  </a:cubicBezTo>
                  <a:cubicBezTo>
                    <a:pt x="37995" y="4712"/>
                    <a:pt x="37965" y="4773"/>
                    <a:pt x="37843" y="4864"/>
                  </a:cubicBezTo>
                  <a:lnTo>
                    <a:pt x="37722" y="4864"/>
                  </a:lnTo>
                  <a:cubicBezTo>
                    <a:pt x="37722" y="4833"/>
                    <a:pt x="37691" y="4773"/>
                    <a:pt x="37691" y="4742"/>
                  </a:cubicBezTo>
                  <a:lnTo>
                    <a:pt x="37570" y="4742"/>
                  </a:lnTo>
                  <a:cubicBezTo>
                    <a:pt x="37600" y="4864"/>
                    <a:pt x="37600" y="4925"/>
                    <a:pt x="37661" y="5016"/>
                  </a:cubicBezTo>
                  <a:cubicBezTo>
                    <a:pt x="37691" y="4985"/>
                    <a:pt x="37722" y="4985"/>
                    <a:pt x="37783" y="4925"/>
                  </a:cubicBezTo>
                  <a:cubicBezTo>
                    <a:pt x="37813" y="4985"/>
                    <a:pt x="37874" y="4985"/>
                    <a:pt x="37935" y="5016"/>
                  </a:cubicBezTo>
                  <a:cubicBezTo>
                    <a:pt x="37965" y="4864"/>
                    <a:pt x="38147" y="4864"/>
                    <a:pt x="38239" y="4712"/>
                  </a:cubicBezTo>
                  <a:cubicBezTo>
                    <a:pt x="38178" y="4712"/>
                    <a:pt x="38147" y="4712"/>
                    <a:pt x="38117" y="4681"/>
                  </a:cubicBezTo>
                  <a:cubicBezTo>
                    <a:pt x="38178" y="4530"/>
                    <a:pt x="38178" y="4530"/>
                    <a:pt x="38360" y="4530"/>
                  </a:cubicBezTo>
                  <a:cubicBezTo>
                    <a:pt x="38421" y="4590"/>
                    <a:pt x="38421" y="4681"/>
                    <a:pt x="38421" y="4773"/>
                  </a:cubicBezTo>
                  <a:cubicBezTo>
                    <a:pt x="38482" y="4621"/>
                    <a:pt x="38573" y="4560"/>
                    <a:pt x="38695" y="4560"/>
                  </a:cubicBezTo>
                  <a:cubicBezTo>
                    <a:pt x="38725" y="4621"/>
                    <a:pt x="38634" y="4621"/>
                    <a:pt x="38634" y="4681"/>
                  </a:cubicBezTo>
                  <a:lnTo>
                    <a:pt x="38634" y="4742"/>
                  </a:lnTo>
                  <a:cubicBezTo>
                    <a:pt x="38725" y="4681"/>
                    <a:pt x="38755" y="4590"/>
                    <a:pt x="38816" y="4530"/>
                  </a:cubicBezTo>
                  <a:cubicBezTo>
                    <a:pt x="38938" y="4560"/>
                    <a:pt x="39029" y="4560"/>
                    <a:pt x="39090" y="4590"/>
                  </a:cubicBezTo>
                  <a:cubicBezTo>
                    <a:pt x="39090" y="4560"/>
                    <a:pt x="39090" y="4530"/>
                    <a:pt x="39059" y="4438"/>
                  </a:cubicBezTo>
                  <a:cubicBezTo>
                    <a:pt x="39090" y="4438"/>
                    <a:pt x="39120" y="4408"/>
                    <a:pt x="39181" y="4378"/>
                  </a:cubicBezTo>
                  <a:close/>
                  <a:moveTo>
                    <a:pt x="34773" y="5502"/>
                  </a:moveTo>
                  <a:cubicBezTo>
                    <a:pt x="34743" y="5593"/>
                    <a:pt x="34743" y="5654"/>
                    <a:pt x="34682" y="5745"/>
                  </a:cubicBezTo>
                  <a:cubicBezTo>
                    <a:pt x="34652" y="5745"/>
                    <a:pt x="34622" y="5776"/>
                    <a:pt x="34530" y="5806"/>
                  </a:cubicBezTo>
                  <a:lnTo>
                    <a:pt x="34530" y="5624"/>
                  </a:lnTo>
                  <a:cubicBezTo>
                    <a:pt x="34591" y="5654"/>
                    <a:pt x="34622" y="5654"/>
                    <a:pt x="34652" y="5685"/>
                  </a:cubicBezTo>
                  <a:cubicBezTo>
                    <a:pt x="34652" y="5624"/>
                    <a:pt x="34682" y="5593"/>
                    <a:pt x="34682" y="5502"/>
                  </a:cubicBezTo>
                  <a:close/>
                  <a:moveTo>
                    <a:pt x="45807" y="4347"/>
                  </a:moveTo>
                  <a:cubicBezTo>
                    <a:pt x="45868" y="4438"/>
                    <a:pt x="45868" y="4499"/>
                    <a:pt x="45868" y="4590"/>
                  </a:cubicBezTo>
                  <a:lnTo>
                    <a:pt x="46081" y="4590"/>
                  </a:lnTo>
                  <a:cubicBezTo>
                    <a:pt x="46141" y="4499"/>
                    <a:pt x="46172" y="4469"/>
                    <a:pt x="46202" y="4408"/>
                  </a:cubicBezTo>
                  <a:lnTo>
                    <a:pt x="46780" y="4408"/>
                  </a:lnTo>
                  <a:cubicBezTo>
                    <a:pt x="46780" y="4438"/>
                    <a:pt x="46810" y="4469"/>
                    <a:pt x="46810" y="4499"/>
                  </a:cubicBezTo>
                  <a:lnTo>
                    <a:pt x="46932" y="4499"/>
                  </a:lnTo>
                  <a:cubicBezTo>
                    <a:pt x="46901" y="4469"/>
                    <a:pt x="46901" y="4438"/>
                    <a:pt x="46841" y="4408"/>
                  </a:cubicBezTo>
                  <a:lnTo>
                    <a:pt x="47053" y="4408"/>
                  </a:lnTo>
                  <a:cubicBezTo>
                    <a:pt x="47053" y="4438"/>
                    <a:pt x="46993" y="4499"/>
                    <a:pt x="46993" y="4621"/>
                  </a:cubicBezTo>
                  <a:lnTo>
                    <a:pt x="47145" y="4773"/>
                  </a:lnTo>
                  <a:cubicBezTo>
                    <a:pt x="47053" y="4742"/>
                    <a:pt x="46993" y="4742"/>
                    <a:pt x="46932" y="4712"/>
                  </a:cubicBezTo>
                  <a:cubicBezTo>
                    <a:pt x="46871" y="4833"/>
                    <a:pt x="46871" y="4894"/>
                    <a:pt x="46871" y="5016"/>
                  </a:cubicBezTo>
                  <a:lnTo>
                    <a:pt x="46780" y="5137"/>
                  </a:lnTo>
                  <a:cubicBezTo>
                    <a:pt x="46719" y="5137"/>
                    <a:pt x="46689" y="5077"/>
                    <a:pt x="46689" y="5077"/>
                  </a:cubicBezTo>
                  <a:cubicBezTo>
                    <a:pt x="46689" y="4985"/>
                    <a:pt x="46658" y="4864"/>
                    <a:pt x="46506" y="4833"/>
                  </a:cubicBezTo>
                  <a:lnTo>
                    <a:pt x="46506" y="4560"/>
                  </a:lnTo>
                  <a:cubicBezTo>
                    <a:pt x="46415" y="4590"/>
                    <a:pt x="46354" y="4621"/>
                    <a:pt x="46324" y="4681"/>
                  </a:cubicBezTo>
                  <a:cubicBezTo>
                    <a:pt x="46354" y="4742"/>
                    <a:pt x="46385" y="4833"/>
                    <a:pt x="46415" y="4864"/>
                  </a:cubicBezTo>
                  <a:cubicBezTo>
                    <a:pt x="46385" y="4925"/>
                    <a:pt x="46385" y="5016"/>
                    <a:pt x="46354" y="5077"/>
                  </a:cubicBezTo>
                  <a:cubicBezTo>
                    <a:pt x="46324" y="5077"/>
                    <a:pt x="46324" y="5046"/>
                    <a:pt x="46293" y="5046"/>
                  </a:cubicBezTo>
                  <a:cubicBezTo>
                    <a:pt x="46172" y="5229"/>
                    <a:pt x="46172" y="5229"/>
                    <a:pt x="45929" y="5320"/>
                  </a:cubicBezTo>
                  <a:cubicBezTo>
                    <a:pt x="46020" y="5320"/>
                    <a:pt x="46050" y="5350"/>
                    <a:pt x="46081" y="5350"/>
                  </a:cubicBezTo>
                  <a:lnTo>
                    <a:pt x="46081" y="5593"/>
                  </a:lnTo>
                  <a:cubicBezTo>
                    <a:pt x="46050" y="5502"/>
                    <a:pt x="46050" y="5441"/>
                    <a:pt x="46020" y="5381"/>
                  </a:cubicBezTo>
                  <a:cubicBezTo>
                    <a:pt x="45959" y="5441"/>
                    <a:pt x="45929" y="5441"/>
                    <a:pt x="45898" y="5472"/>
                  </a:cubicBezTo>
                  <a:cubicBezTo>
                    <a:pt x="45777" y="5381"/>
                    <a:pt x="45686" y="5350"/>
                    <a:pt x="45564" y="5320"/>
                  </a:cubicBezTo>
                  <a:lnTo>
                    <a:pt x="45564" y="5168"/>
                  </a:lnTo>
                  <a:cubicBezTo>
                    <a:pt x="45534" y="5137"/>
                    <a:pt x="45473" y="5137"/>
                    <a:pt x="45442" y="5137"/>
                  </a:cubicBezTo>
                  <a:cubicBezTo>
                    <a:pt x="45442" y="5077"/>
                    <a:pt x="45473" y="5016"/>
                    <a:pt x="45473" y="4985"/>
                  </a:cubicBezTo>
                  <a:lnTo>
                    <a:pt x="45473" y="4833"/>
                  </a:lnTo>
                  <a:cubicBezTo>
                    <a:pt x="45442" y="4773"/>
                    <a:pt x="45442" y="4742"/>
                    <a:pt x="45412" y="4712"/>
                  </a:cubicBezTo>
                  <a:cubicBezTo>
                    <a:pt x="45382" y="4712"/>
                    <a:pt x="45321" y="4651"/>
                    <a:pt x="45290" y="4590"/>
                  </a:cubicBezTo>
                  <a:cubicBezTo>
                    <a:pt x="45290" y="4712"/>
                    <a:pt x="45260" y="4773"/>
                    <a:pt x="45260" y="4894"/>
                  </a:cubicBezTo>
                  <a:lnTo>
                    <a:pt x="45169" y="4833"/>
                  </a:lnTo>
                  <a:lnTo>
                    <a:pt x="45078" y="4925"/>
                  </a:lnTo>
                  <a:cubicBezTo>
                    <a:pt x="45078" y="4894"/>
                    <a:pt x="45017" y="4894"/>
                    <a:pt x="44986" y="4864"/>
                  </a:cubicBezTo>
                  <a:cubicBezTo>
                    <a:pt x="44926" y="4894"/>
                    <a:pt x="44865" y="4894"/>
                    <a:pt x="44834" y="4925"/>
                  </a:cubicBezTo>
                  <a:lnTo>
                    <a:pt x="44834" y="4742"/>
                  </a:lnTo>
                  <a:lnTo>
                    <a:pt x="44379" y="4742"/>
                  </a:lnTo>
                  <a:cubicBezTo>
                    <a:pt x="44257" y="4894"/>
                    <a:pt x="44166" y="5077"/>
                    <a:pt x="44014" y="5289"/>
                  </a:cubicBezTo>
                  <a:cubicBezTo>
                    <a:pt x="43953" y="5229"/>
                    <a:pt x="43923" y="5198"/>
                    <a:pt x="43892" y="5137"/>
                  </a:cubicBezTo>
                  <a:cubicBezTo>
                    <a:pt x="43822" y="5091"/>
                    <a:pt x="43752" y="5026"/>
                    <a:pt x="43655" y="5026"/>
                  </a:cubicBezTo>
                  <a:cubicBezTo>
                    <a:pt x="43625" y="5026"/>
                    <a:pt x="43593" y="5032"/>
                    <a:pt x="43558" y="5046"/>
                  </a:cubicBezTo>
                  <a:cubicBezTo>
                    <a:pt x="43406" y="5168"/>
                    <a:pt x="43467" y="5441"/>
                    <a:pt x="43163" y="5441"/>
                  </a:cubicBezTo>
                  <a:cubicBezTo>
                    <a:pt x="43193" y="5350"/>
                    <a:pt x="43284" y="5320"/>
                    <a:pt x="43315" y="5229"/>
                  </a:cubicBezTo>
                  <a:cubicBezTo>
                    <a:pt x="43254" y="5229"/>
                    <a:pt x="43193" y="5198"/>
                    <a:pt x="43102" y="5198"/>
                  </a:cubicBezTo>
                  <a:cubicBezTo>
                    <a:pt x="43193" y="5137"/>
                    <a:pt x="43254" y="5077"/>
                    <a:pt x="43315" y="5046"/>
                  </a:cubicBezTo>
                  <a:cubicBezTo>
                    <a:pt x="43284" y="5046"/>
                    <a:pt x="43254" y="5016"/>
                    <a:pt x="43193" y="5016"/>
                  </a:cubicBezTo>
                  <a:lnTo>
                    <a:pt x="43193" y="4833"/>
                  </a:lnTo>
                  <a:cubicBezTo>
                    <a:pt x="43132" y="4773"/>
                    <a:pt x="43102" y="4742"/>
                    <a:pt x="43011" y="4681"/>
                  </a:cubicBezTo>
                  <a:cubicBezTo>
                    <a:pt x="42980" y="4773"/>
                    <a:pt x="42980" y="4833"/>
                    <a:pt x="42980" y="4864"/>
                  </a:cubicBezTo>
                  <a:cubicBezTo>
                    <a:pt x="42980" y="4864"/>
                    <a:pt x="43011" y="4864"/>
                    <a:pt x="42980" y="5077"/>
                  </a:cubicBezTo>
                  <a:cubicBezTo>
                    <a:pt x="42920" y="5229"/>
                    <a:pt x="42828" y="5320"/>
                    <a:pt x="42707" y="5350"/>
                  </a:cubicBezTo>
                  <a:cubicBezTo>
                    <a:pt x="42737" y="5350"/>
                    <a:pt x="42768" y="5381"/>
                    <a:pt x="42828" y="5381"/>
                  </a:cubicBezTo>
                  <a:cubicBezTo>
                    <a:pt x="42768" y="5472"/>
                    <a:pt x="42768" y="5533"/>
                    <a:pt x="42737" y="5624"/>
                  </a:cubicBezTo>
                  <a:lnTo>
                    <a:pt x="42676" y="5624"/>
                  </a:lnTo>
                  <a:cubicBezTo>
                    <a:pt x="42676" y="5654"/>
                    <a:pt x="42707" y="5715"/>
                    <a:pt x="42707" y="5776"/>
                  </a:cubicBezTo>
                  <a:lnTo>
                    <a:pt x="42676" y="5806"/>
                  </a:lnTo>
                  <a:cubicBezTo>
                    <a:pt x="42676" y="5776"/>
                    <a:pt x="42616" y="5685"/>
                    <a:pt x="42585" y="5654"/>
                  </a:cubicBezTo>
                  <a:cubicBezTo>
                    <a:pt x="42555" y="5715"/>
                    <a:pt x="42524" y="5715"/>
                    <a:pt x="42464" y="5776"/>
                  </a:cubicBezTo>
                  <a:lnTo>
                    <a:pt x="42464" y="5502"/>
                  </a:lnTo>
                  <a:cubicBezTo>
                    <a:pt x="42555" y="5502"/>
                    <a:pt x="42616" y="5472"/>
                    <a:pt x="42707" y="5472"/>
                  </a:cubicBezTo>
                  <a:cubicBezTo>
                    <a:pt x="42676" y="5320"/>
                    <a:pt x="42585" y="5198"/>
                    <a:pt x="42524" y="5046"/>
                  </a:cubicBezTo>
                  <a:cubicBezTo>
                    <a:pt x="42464" y="5137"/>
                    <a:pt x="42433" y="5168"/>
                    <a:pt x="42403" y="5198"/>
                  </a:cubicBezTo>
                  <a:cubicBezTo>
                    <a:pt x="42372" y="5168"/>
                    <a:pt x="42312" y="5168"/>
                    <a:pt x="42281" y="5137"/>
                  </a:cubicBezTo>
                  <a:lnTo>
                    <a:pt x="42281" y="5137"/>
                  </a:lnTo>
                  <a:cubicBezTo>
                    <a:pt x="42129" y="5259"/>
                    <a:pt x="42372" y="5441"/>
                    <a:pt x="42281" y="5593"/>
                  </a:cubicBezTo>
                  <a:cubicBezTo>
                    <a:pt x="42281" y="5533"/>
                    <a:pt x="42251" y="5533"/>
                    <a:pt x="42220" y="5502"/>
                  </a:cubicBezTo>
                  <a:cubicBezTo>
                    <a:pt x="42160" y="5533"/>
                    <a:pt x="42099" y="5533"/>
                    <a:pt x="42008" y="5593"/>
                  </a:cubicBezTo>
                  <a:lnTo>
                    <a:pt x="42008" y="5381"/>
                  </a:lnTo>
                  <a:lnTo>
                    <a:pt x="42099" y="5320"/>
                  </a:lnTo>
                  <a:cubicBezTo>
                    <a:pt x="42099" y="5381"/>
                    <a:pt x="42129" y="5441"/>
                    <a:pt x="42160" y="5502"/>
                  </a:cubicBezTo>
                  <a:lnTo>
                    <a:pt x="42160" y="5198"/>
                  </a:lnTo>
                  <a:cubicBezTo>
                    <a:pt x="42129" y="5198"/>
                    <a:pt x="42068" y="5168"/>
                    <a:pt x="42008" y="5137"/>
                  </a:cubicBezTo>
                  <a:cubicBezTo>
                    <a:pt x="42068" y="5016"/>
                    <a:pt x="42068" y="4925"/>
                    <a:pt x="42099" y="4864"/>
                  </a:cubicBezTo>
                  <a:cubicBezTo>
                    <a:pt x="42099" y="4833"/>
                    <a:pt x="42068" y="4742"/>
                    <a:pt x="42008" y="4621"/>
                  </a:cubicBezTo>
                  <a:lnTo>
                    <a:pt x="42008" y="4621"/>
                  </a:lnTo>
                  <a:cubicBezTo>
                    <a:pt x="42129" y="4681"/>
                    <a:pt x="42160" y="4681"/>
                    <a:pt x="42281" y="4712"/>
                  </a:cubicBezTo>
                  <a:cubicBezTo>
                    <a:pt x="42220" y="4681"/>
                    <a:pt x="42220" y="4621"/>
                    <a:pt x="42160" y="4590"/>
                  </a:cubicBezTo>
                  <a:lnTo>
                    <a:pt x="42403" y="4590"/>
                  </a:lnTo>
                  <a:cubicBezTo>
                    <a:pt x="42433" y="4590"/>
                    <a:pt x="42524" y="4560"/>
                    <a:pt x="42616" y="4560"/>
                  </a:cubicBezTo>
                  <a:cubicBezTo>
                    <a:pt x="42707" y="4590"/>
                    <a:pt x="42768" y="4681"/>
                    <a:pt x="42828" y="4742"/>
                  </a:cubicBezTo>
                  <a:cubicBezTo>
                    <a:pt x="42828" y="4681"/>
                    <a:pt x="42859" y="4590"/>
                    <a:pt x="42859" y="4530"/>
                  </a:cubicBezTo>
                  <a:cubicBezTo>
                    <a:pt x="43041" y="4530"/>
                    <a:pt x="43163" y="4590"/>
                    <a:pt x="43315" y="4681"/>
                  </a:cubicBezTo>
                  <a:cubicBezTo>
                    <a:pt x="43345" y="4621"/>
                    <a:pt x="43375" y="4621"/>
                    <a:pt x="43436" y="4590"/>
                  </a:cubicBezTo>
                  <a:cubicBezTo>
                    <a:pt x="43467" y="4681"/>
                    <a:pt x="43497" y="4712"/>
                    <a:pt x="43527" y="4773"/>
                  </a:cubicBezTo>
                  <a:cubicBezTo>
                    <a:pt x="43619" y="4681"/>
                    <a:pt x="43679" y="4590"/>
                    <a:pt x="43771" y="4530"/>
                  </a:cubicBezTo>
                  <a:cubicBezTo>
                    <a:pt x="43831" y="4469"/>
                    <a:pt x="43923" y="4469"/>
                    <a:pt x="43983" y="4469"/>
                  </a:cubicBezTo>
                  <a:lnTo>
                    <a:pt x="44044" y="4438"/>
                  </a:lnTo>
                  <a:cubicBezTo>
                    <a:pt x="44105" y="4530"/>
                    <a:pt x="44135" y="4590"/>
                    <a:pt x="44227" y="4681"/>
                  </a:cubicBezTo>
                  <a:cubicBezTo>
                    <a:pt x="44348" y="4590"/>
                    <a:pt x="44409" y="4560"/>
                    <a:pt x="44500" y="4530"/>
                  </a:cubicBezTo>
                  <a:cubicBezTo>
                    <a:pt x="44500" y="4560"/>
                    <a:pt x="44531" y="4560"/>
                    <a:pt x="44561" y="4590"/>
                  </a:cubicBezTo>
                  <a:cubicBezTo>
                    <a:pt x="44591" y="4530"/>
                    <a:pt x="44652" y="4438"/>
                    <a:pt x="44682" y="4408"/>
                  </a:cubicBezTo>
                  <a:cubicBezTo>
                    <a:pt x="44713" y="4438"/>
                    <a:pt x="44804" y="4438"/>
                    <a:pt x="44834" y="4469"/>
                  </a:cubicBezTo>
                  <a:cubicBezTo>
                    <a:pt x="44743" y="4530"/>
                    <a:pt x="44652" y="4560"/>
                    <a:pt x="44652" y="4712"/>
                  </a:cubicBezTo>
                  <a:cubicBezTo>
                    <a:pt x="44743" y="4712"/>
                    <a:pt x="44743" y="4590"/>
                    <a:pt x="44804" y="4590"/>
                  </a:cubicBezTo>
                  <a:lnTo>
                    <a:pt x="44986" y="4590"/>
                  </a:lnTo>
                  <a:lnTo>
                    <a:pt x="44895" y="4681"/>
                  </a:lnTo>
                  <a:cubicBezTo>
                    <a:pt x="44956" y="4681"/>
                    <a:pt x="44986" y="4712"/>
                    <a:pt x="45017" y="4742"/>
                  </a:cubicBezTo>
                  <a:lnTo>
                    <a:pt x="45138" y="4408"/>
                  </a:lnTo>
                  <a:cubicBezTo>
                    <a:pt x="45199" y="4590"/>
                    <a:pt x="45412" y="4560"/>
                    <a:pt x="45594" y="4651"/>
                  </a:cubicBezTo>
                  <a:cubicBezTo>
                    <a:pt x="45564" y="4560"/>
                    <a:pt x="45564" y="4469"/>
                    <a:pt x="45503" y="4438"/>
                  </a:cubicBezTo>
                  <a:cubicBezTo>
                    <a:pt x="45594" y="4408"/>
                    <a:pt x="45716" y="4408"/>
                    <a:pt x="45807" y="4347"/>
                  </a:cubicBezTo>
                  <a:close/>
                  <a:moveTo>
                    <a:pt x="30670" y="5654"/>
                  </a:moveTo>
                  <a:cubicBezTo>
                    <a:pt x="30692" y="5721"/>
                    <a:pt x="30715" y="5771"/>
                    <a:pt x="30749" y="5806"/>
                  </a:cubicBezTo>
                  <a:lnTo>
                    <a:pt x="30749" y="5806"/>
                  </a:lnTo>
                  <a:lnTo>
                    <a:pt x="30670" y="5897"/>
                  </a:lnTo>
                  <a:cubicBezTo>
                    <a:pt x="30640" y="5837"/>
                    <a:pt x="30579" y="5837"/>
                    <a:pt x="30518" y="5806"/>
                  </a:cubicBezTo>
                  <a:cubicBezTo>
                    <a:pt x="30579" y="5776"/>
                    <a:pt x="30640" y="5745"/>
                    <a:pt x="30670" y="5654"/>
                  </a:cubicBezTo>
                  <a:close/>
                  <a:moveTo>
                    <a:pt x="29515" y="4681"/>
                  </a:moveTo>
                  <a:cubicBezTo>
                    <a:pt x="29576" y="4773"/>
                    <a:pt x="29576" y="4833"/>
                    <a:pt x="29576" y="4894"/>
                  </a:cubicBezTo>
                  <a:cubicBezTo>
                    <a:pt x="29485" y="4925"/>
                    <a:pt x="29454" y="4925"/>
                    <a:pt x="29363" y="4925"/>
                  </a:cubicBezTo>
                  <a:lnTo>
                    <a:pt x="29363" y="5016"/>
                  </a:lnTo>
                  <a:cubicBezTo>
                    <a:pt x="29454" y="5046"/>
                    <a:pt x="29515" y="5077"/>
                    <a:pt x="29515" y="5168"/>
                  </a:cubicBezTo>
                  <a:cubicBezTo>
                    <a:pt x="29667" y="5168"/>
                    <a:pt x="29606" y="5016"/>
                    <a:pt x="29667" y="4894"/>
                  </a:cubicBezTo>
                  <a:cubicBezTo>
                    <a:pt x="29667" y="5016"/>
                    <a:pt x="29728" y="5046"/>
                    <a:pt x="29728" y="5137"/>
                  </a:cubicBezTo>
                  <a:lnTo>
                    <a:pt x="29819" y="5137"/>
                  </a:lnTo>
                  <a:cubicBezTo>
                    <a:pt x="29789" y="5077"/>
                    <a:pt x="29789" y="5046"/>
                    <a:pt x="29758" y="5016"/>
                  </a:cubicBezTo>
                  <a:lnTo>
                    <a:pt x="29910" y="5016"/>
                  </a:lnTo>
                  <a:cubicBezTo>
                    <a:pt x="30001" y="5168"/>
                    <a:pt x="29819" y="5259"/>
                    <a:pt x="29880" y="5441"/>
                  </a:cubicBezTo>
                  <a:cubicBezTo>
                    <a:pt x="29910" y="5472"/>
                    <a:pt x="29941" y="5472"/>
                    <a:pt x="29971" y="5502"/>
                  </a:cubicBezTo>
                  <a:lnTo>
                    <a:pt x="29880" y="5624"/>
                  </a:lnTo>
                  <a:cubicBezTo>
                    <a:pt x="29819" y="5593"/>
                    <a:pt x="29789" y="5593"/>
                    <a:pt x="29728" y="5533"/>
                  </a:cubicBezTo>
                  <a:cubicBezTo>
                    <a:pt x="29689" y="5591"/>
                    <a:pt x="29649" y="5625"/>
                    <a:pt x="29602" y="5625"/>
                  </a:cubicBezTo>
                  <a:cubicBezTo>
                    <a:pt x="29576" y="5625"/>
                    <a:pt x="29547" y="5615"/>
                    <a:pt x="29515" y="5593"/>
                  </a:cubicBezTo>
                  <a:lnTo>
                    <a:pt x="29454" y="5502"/>
                  </a:lnTo>
                  <a:lnTo>
                    <a:pt x="29515" y="5441"/>
                  </a:lnTo>
                  <a:cubicBezTo>
                    <a:pt x="29606" y="5472"/>
                    <a:pt x="29667" y="5472"/>
                    <a:pt x="29758" y="5502"/>
                  </a:cubicBezTo>
                  <a:cubicBezTo>
                    <a:pt x="29728" y="5381"/>
                    <a:pt x="29728" y="5320"/>
                    <a:pt x="29728" y="5229"/>
                  </a:cubicBezTo>
                  <a:lnTo>
                    <a:pt x="29667" y="5229"/>
                  </a:lnTo>
                  <a:cubicBezTo>
                    <a:pt x="29667" y="5289"/>
                    <a:pt x="29637" y="5320"/>
                    <a:pt x="29637" y="5350"/>
                  </a:cubicBezTo>
                  <a:cubicBezTo>
                    <a:pt x="29576" y="5381"/>
                    <a:pt x="29454" y="5381"/>
                    <a:pt x="29333" y="5441"/>
                  </a:cubicBezTo>
                  <a:lnTo>
                    <a:pt x="29302" y="5381"/>
                  </a:lnTo>
                  <a:cubicBezTo>
                    <a:pt x="29302" y="5441"/>
                    <a:pt x="29272" y="5472"/>
                    <a:pt x="29272" y="5502"/>
                  </a:cubicBezTo>
                  <a:cubicBezTo>
                    <a:pt x="29239" y="5516"/>
                    <a:pt x="29210" y="5523"/>
                    <a:pt x="29184" y="5523"/>
                  </a:cubicBezTo>
                  <a:cubicBezTo>
                    <a:pt x="29047" y="5523"/>
                    <a:pt x="29005" y="5345"/>
                    <a:pt x="28877" y="5320"/>
                  </a:cubicBezTo>
                  <a:lnTo>
                    <a:pt x="28877" y="5320"/>
                  </a:lnTo>
                  <a:cubicBezTo>
                    <a:pt x="28907" y="5381"/>
                    <a:pt x="28907" y="5441"/>
                    <a:pt x="28968" y="5502"/>
                  </a:cubicBezTo>
                  <a:cubicBezTo>
                    <a:pt x="28968" y="5533"/>
                    <a:pt x="28877" y="5593"/>
                    <a:pt x="28816" y="5624"/>
                  </a:cubicBezTo>
                  <a:cubicBezTo>
                    <a:pt x="28877" y="5624"/>
                    <a:pt x="28907" y="5654"/>
                    <a:pt x="28968" y="5654"/>
                  </a:cubicBezTo>
                  <a:lnTo>
                    <a:pt x="28968" y="5928"/>
                  </a:lnTo>
                  <a:cubicBezTo>
                    <a:pt x="28907" y="5837"/>
                    <a:pt x="28877" y="5837"/>
                    <a:pt x="28816" y="5776"/>
                  </a:cubicBezTo>
                  <a:cubicBezTo>
                    <a:pt x="28694" y="5745"/>
                    <a:pt x="28542" y="5685"/>
                    <a:pt x="28390" y="5654"/>
                  </a:cubicBezTo>
                  <a:cubicBezTo>
                    <a:pt x="28421" y="5624"/>
                    <a:pt x="28451" y="5624"/>
                    <a:pt x="28451" y="5593"/>
                  </a:cubicBezTo>
                  <a:cubicBezTo>
                    <a:pt x="28421" y="5502"/>
                    <a:pt x="28360" y="5441"/>
                    <a:pt x="28299" y="5350"/>
                  </a:cubicBezTo>
                  <a:cubicBezTo>
                    <a:pt x="28269" y="5381"/>
                    <a:pt x="28238" y="5381"/>
                    <a:pt x="28117" y="5441"/>
                  </a:cubicBezTo>
                  <a:cubicBezTo>
                    <a:pt x="28147" y="5350"/>
                    <a:pt x="28147" y="5320"/>
                    <a:pt x="28208" y="5289"/>
                  </a:cubicBezTo>
                  <a:cubicBezTo>
                    <a:pt x="28208" y="5168"/>
                    <a:pt x="28056" y="5077"/>
                    <a:pt x="27965" y="4985"/>
                  </a:cubicBezTo>
                  <a:cubicBezTo>
                    <a:pt x="28056" y="4985"/>
                    <a:pt x="28086" y="4925"/>
                    <a:pt x="28147" y="4925"/>
                  </a:cubicBezTo>
                  <a:cubicBezTo>
                    <a:pt x="28178" y="4894"/>
                    <a:pt x="28178" y="4864"/>
                    <a:pt x="28238" y="4773"/>
                  </a:cubicBezTo>
                  <a:cubicBezTo>
                    <a:pt x="28269" y="4894"/>
                    <a:pt x="28299" y="5016"/>
                    <a:pt x="28360" y="5077"/>
                  </a:cubicBezTo>
                  <a:lnTo>
                    <a:pt x="28451" y="5077"/>
                  </a:lnTo>
                  <a:lnTo>
                    <a:pt x="28390" y="5016"/>
                  </a:lnTo>
                  <a:cubicBezTo>
                    <a:pt x="28451" y="4985"/>
                    <a:pt x="28512" y="4925"/>
                    <a:pt x="28573" y="4894"/>
                  </a:cubicBezTo>
                  <a:lnTo>
                    <a:pt x="28816" y="5016"/>
                  </a:lnTo>
                  <a:cubicBezTo>
                    <a:pt x="28846" y="4985"/>
                    <a:pt x="28907" y="4985"/>
                    <a:pt x="28968" y="4925"/>
                  </a:cubicBezTo>
                  <a:lnTo>
                    <a:pt x="28968" y="4773"/>
                  </a:lnTo>
                  <a:cubicBezTo>
                    <a:pt x="29150" y="4833"/>
                    <a:pt x="29302" y="4833"/>
                    <a:pt x="29454" y="4864"/>
                  </a:cubicBezTo>
                  <a:cubicBezTo>
                    <a:pt x="29485" y="4833"/>
                    <a:pt x="29485" y="4773"/>
                    <a:pt x="29515" y="4681"/>
                  </a:cubicBezTo>
                  <a:close/>
                  <a:moveTo>
                    <a:pt x="32220" y="4621"/>
                  </a:moveTo>
                  <a:cubicBezTo>
                    <a:pt x="32251" y="4712"/>
                    <a:pt x="32311" y="4773"/>
                    <a:pt x="32372" y="4864"/>
                  </a:cubicBezTo>
                  <a:cubicBezTo>
                    <a:pt x="32463" y="4864"/>
                    <a:pt x="32494" y="4833"/>
                    <a:pt x="32524" y="4773"/>
                  </a:cubicBezTo>
                  <a:cubicBezTo>
                    <a:pt x="32555" y="4833"/>
                    <a:pt x="32555" y="4894"/>
                    <a:pt x="32555" y="4985"/>
                  </a:cubicBezTo>
                  <a:cubicBezTo>
                    <a:pt x="32463" y="4925"/>
                    <a:pt x="32372" y="4925"/>
                    <a:pt x="32311" y="4894"/>
                  </a:cubicBezTo>
                  <a:lnTo>
                    <a:pt x="32311" y="4894"/>
                  </a:lnTo>
                  <a:cubicBezTo>
                    <a:pt x="32403" y="5004"/>
                    <a:pt x="32461" y="5026"/>
                    <a:pt x="32513" y="5026"/>
                  </a:cubicBezTo>
                  <a:cubicBezTo>
                    <a:pt x="32547" y="5026"/>
                    <a:pt x="32579" y="5016"/>
                    <a:pt x="32615" y="5016"/>
                  </a:cubicBezTo>
                  <a:cubicBezTo>
                    <a:pt x="32615" y="4985"/>
                    <a:pt x="32615" y="4925"/>
                    <a:pt x="32646" y="4894"/>
                  </a:cubicBezTo>
                  <a:cubicBezTo>
                    <a:pt x="32676" y="4894"/>
                    <a:pt x="32767" y="4894"/>
                    <a:pt x="32798" y="4925"/>
                  </a:cubicBezTo>
                  <a:cubicBezTo>
                    <a:pt x="32828" y="4894"/>
                    <a:pt x="32859" y="4864"/>
                    <a:pt x="32950" y="4833"/>
                  </a:cubicBezTo>
                  <a:lnTo>
                    <a:pt x="32980" y="4864"/>
                  </a:lnTo>
                  <a:lnTo>
                    <a:pt x="32980" y="5077"/>
                  </a:lnTo>
                  <a:cubicBezTo>
                    <a:pt x="33081" y="5117"/>
                    <a:pt x="33048" y="5170"/>
                    <a:pt x="33041" y="5229"/>
                  </a:cubicBezTo>
                  <a:lnTo>
                    <a:pt x="33041" y="5229"/>
                  </a:lnTo>
                  <a:lnTo>
                    <a:pt x="33132" y="5168"/>
                  </a:lnTo>
                  <a:cubicBezTo>
                    <a:pt x="33102" y="5168"/>
                    <a:pt x="33102" y="5137"/>
                    <a:pt x="33041" y="5077"/>
                  </a:cubicBezTo>
                  <a:lnTo>
                    <a:pt x="33254" y="5077"/>
                  </a:lnTo>
                  <a:lnTo>
                    <a:pt x="33254" y="4985"/>
                  </a:lnTo>
                  <a:cubicBezTo>
                    <a:pt x="33254" y="4925"/>
                    <a:pt x="33193" y="4894"/>
                    <a:pt x="33193" y="4864"/>
                  </a:cubicBezTo>
                  <a:lnTo>
                    <a:pt x="33254" y="4833"/>
                  </a:lnTo>
                  <a:cubicBezTo>
                    <a:pt x="33314" y="4833"/>
                    <a:pt x="33436" y="4773"/>
                    <a:pt x="33497" y="4773"/>
                  </a:cubicBezTo>
                  <a:cubicBezTo>
                    <a:pt x="33497" y="4833"/>
                    <a:pt x="33558" y="4864"/>
                    <a:pt x="33558" y="4894"/>
                  </a:cubicBezTo>
                  <a:cubicBezTo>
                    <a:pt x="33588" y="4864"/>
                    <a:pt x="33588" y="4773"/>
                    <a:pt x="33618" y="4742"/>
                  </a:cubicBezTo>
                  <a:cubicBezTo>
                    <a:pt x="33740" y="4773"/>
                    <a:pt x="33801" y="4833"/>
                    <a:pt x="33892" y="4864"/>
                  </a:cubicBezTo>
                  <a:cubicBezTo>
                    <a:pt x="33862" y="4894"/>
                    <a:pt x="33862" y="4925"/>
                    <a:pt x="33801" y="4985"/>
                  </a:cubicBezTo>
                  <a:cubicBezTo>
                    <a:pt x="33892" y="5016"/>
                    <a:pt x="33922" y="5016"/>
                    <a:pt x="33953" y="5046"/>
                  </a:cubicBezTo>
                  <a:cubicBezTo>
                    <a:pt x="33953" y="5016"/>
                    <a:pt x="34014" y="5016"/>
                    <a:pt x="34014" y="4985"/>
                  </a:cubicBezTo>
                  <a:cubicBezTo>
                    <a:pt x="34014" y="4894"/>
                    <a:pt x="33953" y="4864"/>
                    <a:pt x="33922" y="4773"/>
                  </a:cubicBezTo>
                  <a:lnTo>
                    <a:pt x="34044" y="4681"/>
                  </a:lnTo>
                  <a:cubicBezTo>
                    <a:pt x="34074" y="4712"/>
                    <a:pt x="34074" y="4742"/>
                    <a:pt x="34105" y="4773"/>
                  </a:cubicBezTo>
                  <a:lnTo>
                    <a:pt x="34226" y="4773"/>
                  </a:lnTo>
                  <a:cubicBezTo>
                    <a:pt x="34196" y="4742"/>
                    <a:pt x="34196" y="4712"/>
                    <a:pt x="34166" y="4681"/>
                  </a:cubicBezTo>
                  <a:lnTo>
                    <a:pt x="34378" y="4681"/>
                  </a:lnTo>
                  <a:cubicBezTo>
                    <a:pt x="34409" y="4712"/>
                    <a:pt x="34409" y="4742"/>
                    <a:pt x="34470" y="4833"/>
                  </a:cubicBezTo>
                  <a:cubicBezTo>
                    <a:pt x="34500" y="4773"/>
                    <a:pt x="34530" y="4742"/>
                    <a:pt x="34561" y="4681"/>
                  </a:cubicBezTo>
                  <a:cubicBezTo>
                    <a:pt x="34622" y="4681"/>
                    <a:pt x="34652" y="4712"/>
                    <a:pt x="34682" y="4712"/>
                  </a:cubicBezTo>
                  <a:cubicBezTo>
                    <a:pt x="34773" y="4712"/>
                    <a:pt x="34834" y="4681"/>
                    <a:pt x="34925" y="4681"/>
                  </a:cubicBezTo>
                  <a:cubicBezTo>
                    <a:pt x="34951" y="4707"/>
                    <a:pt x="34955" y="4733"/>
                    <a:pt x="34974" y="4795"/>
                  </a:cubicBezTo>
                  <a:lnTo>
                    <a:pt x="34974" y="4795"/>
                  </a:lnTo>
                  <a:cubicBezTo>
                    <a:pt x="34957" y="4806"/>
                    <a:pt x="34940" y="4819"/>
                    <a:pt x="34925" y="4833"/>
                  </a:cubicBezTo>
                  <a:cubicBezTo>
                    <a:pt x="34956" y="4864"/>
                    <a:pt x="34986" y="4894"/>
                    <a:pt x="35017" y="5016"/>
                  </a:cubicBezTo>
                  <a:cubicBezTo>
                    <a:pt x="34925" y="4985"/>
                    <a:pt x="34865" y="4985"/>
                    <a:pt x="34834" y="4925"/>
                  </a:cubicBezTo>
                  <a:cubicBezTo>
                    <a:pt x="34773" y="4985"/>
                    <a:pt x="34682" y="5046"/>
                    <a:pt x="34622" y="5137"/>
                  </a:cubicBezTo>
                  <a:lnTo>
                    <a:pt x="34773" y="5289"/>
                  </a:lnTo>
                  <a:lnTo>
                    <a:pt x="34773" y="5320"/>
                  </a:lnTo>
                  <a:cubicBezTo>
                    <a:pt x="34682" y="5350"/>
                    <a:pt x="34561" y="5350"/>
                    <a:pt x="34500" y="5381"/>
                  </a:cubicBezTo>
                  <a:cubicBezTo>
                    <a:pt x="34348" y="5350"/>
                    <a:pt x="34409" y="5198"/>
                    <a:pt x="34378" y="5077"/>
                  </a:cubicBezTo>
                  <a:cubicBezTo>
                    <a:pt x="34348" y="5046"/>
                    <a:pt x="34318" y="5046"/>
                    <a:pt x="34257" y="5046"/>
                  </a:cubicBezTo>
                  <a:cubicBezTo>
                    <a:pt x="34257" y="5016"/>
                    <a:pt x="34226" y="4985"/>
                    <a:pt x="34226" y="4925"/>
                  </a:cubicBezTo>
                  <a:lnTo>
                    <a:pt x="34105" y="5168"/>
                  </a:lnTo>
                  <a:cubicBezTo>
                    <a:pt x="34074" y="5229"/>
                    <a:pt x="34074" y="5320"/>
                    <a:pt x="34044" y="5441"/>
                  </a:cubicBezTo>
                  <a:cubicBezTo>
                    <a:pt x="34044" y="5441"/>
                    <a:pt x="34014" y="5441"/>
                    <a:pt x="33922" y="5472"/>
                  </a:cubicBezTo>
                  <a:lnTo>
                    <a:pt x="33922" y="5745"/>
                  </a:lnTo>
                  <a:cubicBezTo>
                    <a:pt x="33649" y="5685"/>
                    <a:pt x="33740" y="5472"/>
                    <a:pt x="33649" y="5320"/>
                  </a:cubicBezTo>
                  <a:cubicBezTo>
                    <a:pt x="33618" y="5320"/>
                    <a:pt x="33588" y="5320"/>
                    <a:pt x="33497" y="5350"/>
                  </a:cubicBezTo>
                  <a:cubicBezTo>
                    <a:pt x="33588" y="5381"/>
                    <a:pt x="33618" y="5441"/>
                    <a:pt x="33649" y="5441"/>
                  </a:cubicBezTo>
                  <a:lnTo>
                    <a:pt x="33618" y="5472"/>
                  </a:lnTo>
                  <a:cubicBezTo>
                    <a:pt x="33558" y="5472"/>
                    <a:pt x="33497" y="5472"/>
                    <a:pt x="33436" y="5381"/>
                  </a:cubicBezTo>
                  <a:cubicBezTo>
                    <a:pt x="33406" y="5350"/>
                    <a:pt x="33314" y="5350"/>
                    <a:pt x="33254" y="5320"/>
                  </a:cubicBezTo>
                  <a:lnTo>
                    <a:pt x="33132" y="5533"/>
                  </a:lnTo>
                  <a:cubicBezTo>
                    <a:pt x="33071" y="5533"/>
                    <a:pt x="33011" y="5593"/>
                    <a:pt x="32950" y="5624"/>
                  </a:cubicBezTo>
                  <a:cubicBezTo>
                    <a:pt x="32950" y="5593"/>
                    <a:pt x="32919" y="5533"/>
                    <a:pt x="32919" y="5502"/>
                  </a:cubicBezTo>
                  <a:lnTo>
                    <a:pt x="32828" y="5593"/>
                  </a:lnTo>
                  <a:lnTo>
                    <a:pt x="32707" y="5472"/>
                  </a:lnTo>
                  <a:cubicBezTo>
                    <a:pt x="32676" y="5502"/>
                    <a:pt x="32615" y="5533"/>
                    <a:pt x="32555" y="5624"/>
                  </a:cubicBezTo>
                  <a:cubicBezTo>
                    <a:pt x="32555" y="5654"/>
                    <a:pt x="32615" y="5745"/>
                    <a:pt x="32615" y="5806"/>
                  </a:cubicBezTo>
                  <a:lnTo>
                    <a:pt x="32494" y="5928"/>
                  </a:lnTo>
                  <a:cubicBezTo>
                    <a:pt x="32342" y="5776"/>
                    <a:pt x="32251" y="5593"/>
                    <a:pt x="32190" y="5381"/>
                  </a:cubicBezTo>
                  <a:lnTo>
                    <a:pt x="32372" y="5198"/>
                  </a:lnTo>
                  <a:cubicBezTo>
                    <a:pt x="32311" y="5168"/>
                    <a:pt x="32251" y="5168"/>
                    <a:pt x="32190" y="5137"/>
                  </a:cubicBezTo>
                  <a:cubicBezTo>
                    <a:pt x="32251" y="5077"/>
                    <a:pt x="32311" y="5046"/>
                    <a:pt x="32342" y="5016"/>
                  </a:cubicBezTo>
                  <a:lnTo>
                    <a:pt x="32342" y="5016"/>
                  </a:lnTo>
                  <a:cubicBezTo>
                    <a:pt x="32099" y="5046"/>
                    <a:pt x="32068" y="5137"/>
                    <a:pt x="32007" y="5198"/>
                  </a:cubicBezTo>
                  <a:cubicBezTo>
                    <a:pt x="32038" y="5259"/>
                    <a:pt x="32038" y="5350"/>
                    <a:pt x="32068" y="5441"/>
                  </a:cubicBezTo>
                  <a:cubicBezTo>
                    <a:pt x="32038" y="5472"/>
                    <a:pt x="31947" y="5502"/>
                    <a:pt x="31886" y="5533"/>
                  </a:cubicBezTo>
                  <a:cubicBezTo>
                    <a:pt x="31916" y="5381"/>
                    <a:pt x="31856" y="5229"/>
                    <a:pt x="31947" y="5137"/>
                  </a:cubicBezTo>
                  <a:lnTo>
                    <a:pt x="31886" y="5046"/>
                  </a:lnTo>
                  <a:lnTo>
                    <a:pt x="31856" y="5016"/>
                  </a:lnTo>
                  <a:cubicBezTo>
                    <a:pt x="31764" y="5077"/>
                    <a:pt x="31612" y="5046"/>
                    <a:pt x="31612" y="5229"/>
                  </a:cubicBezTo>
                  <a:cubicBezTo>
                    <a:pt x="31704" y="5229"/>
                    <a:pt x="31734" y="5198"/>
                    <a:pt x="31795" y="5198"/>
                  </a:cubicBezTo>
                  <a:lnTo>
                    <a:pt x="31795" y="5320"/>
                  </a:lnTo>
                  <a:lnTo>
                    <a:pt x="31612" y="5320"/>
                  </a:lnTo>
                  <a:cubicBezTo>
                    <a:pt x="31582" y="5381"/>
                    <a:pt x="31460" y="5502"/>
                    <a:pt x="31400" y="5593"/>
                  </a:cubicBezTo>
                  <a:cubicBezTo>
                    <a:pt x="31339" y="5593"/>
                    <a:pt x="31308" y="5533"/>
                    <a:pt x="31278" y="5533"/>
                  </a:cubicBezTo>
                  <a:lnTo>
                    <a:pt x="31339" y="5472"/>
                  </a:lnTo>
                  <a:cubicBezTo>
                    <a:pt x="31308" y="5381"/>
                    <a:pt x="31248" y="5320"/>
                    <a:pt x="31187" y="5229"/>
                  </a:cubicBezTo>
                  <a:lnTo>
                    <a:pt x="31096" y="5229"/>
                  </a:lnTo>
                  <a:cubicBezTo>
                    <a:pt x="31035" y="5320"/>
                    <a:pt x="31035" y="5381"/>
                    <a:pt x="31004" y="5472"/>
                  </a:cubicBezTo>
                  <a:cubicBezTo>
                    <a:pt x="31004" y="5502"/>
                    <a:pt x="31035" y="5533"/>
                    <a:pt x="31096" y="5654"/>
                  </a:cubicBezTo>
                  <a:cubicBezTo>
                    <a:pt x="31004" y="5624"/>
                    <a:pt x="30944" y="5593"/>
                    <a:pt x="30883" y="5593"/>
                  </a:cubicBezTo>
                  <a:cubicBezTo>
                    <a:pt x="30883" y="5624"/>
                    <a:pt x="30883" y="5654"/>
                    <a:pt x="30852" y="5685"/>
                  </a:cubicBezTo>
                  <a:cubicBezTo>
                    <a:pt x="30700" y="5624"/>
                    <a:pt x="30548" y="5533"/>
                    <a:pt x="30366" y="5441"/>
                  </a:cubicBezTo>
                  <a:lnTo>
                    <a:pt x="30366" y="5441"/>
                  </a:lnTo>
                  <a:cubicBezTo>
                    <a:pt x="30397" y="5624"/>
                    <a:pt x="30275" y="5776"/>
                    <a:pt x="30123" y="5897"/>
                  </a:cubicBezTo>
                  <a:cubicBezTo>
                    <a:pt x="30062" y="5745"/>
                    <a:pt x="30184" y="5654"/>
                    <a:pt x="30214" y="5533"/>
                  </a:cubicBezTo>
                  <a:cubicBezTo>
                    <a:pt x="30245" y="5441"/>
                    <a:pt x="30245" y="5320"/>
                    <a:pt x="30275" y="5168"/>
                  </a:cubicBezTo>
                  <a:lnTo>
                    <a:pt x="30245" y="5137"/>
                  </a:lnTo>
                  <a:cubicBezTo>
                    <a:pt x="30214" y="5137"/>
                    <a:pt x="30184" y="5168"/>
                    <a:pt x="30123" y="5168"/>
                  </a:cubicBezTo>
                  <a:lnTo>
                    <a:pt x="29971" y="5168"/>
                  </a:lnTo>
                  <a:cubicBezTo>
                    <a:pt x="30001" y="5077"/>
                    <a:pt x="30001" y="5046"/>
                    <a:pt x="30062" y="4985"/>
                  </a:cubicBezTo>
                  <a:cubicBezTo>
                    <a:pt x="30001" y="4985"/>
                    <a:pt x="29971" y="4925"/>
                    <a:pt x="29941" y="4925"/>
                  </a:cubicBezTo>
                  <a:lnTo>
                    <a:pt x="29941" y="4833"/>
                  </a:lnTo>
                  <a:cubicBezTo>
                    <a:pt x="30184" y="4864"/>
                    <a:pt x="30184" y="4864"/>
                    <a:pt x="30245" y="5016"/>
                  </a:cubicBezTo>
                  <a:cubicBezTo>
                    <a:pt x="30275" y="4985"/>
                    <a:pt x="30275" y="4925"/>
                    <a:pt x="30336" y="4894"/>
                  </a:cubicBezTo>
                  <a:cubicBezTo>
                    <a:pt x="30336" y="4864"/>
                    <a:pt x="30366" y="4833"/>
                    <a:pt x="30366" y="4773"/>
                  </a:cubicBezTo>
                  <a:cubicBezTo>
                    <a:pt x="30427" y="4833"/>
                    <a:pt x="30488" y="4833"/>
                    <a:pt x="30579" y="4864"/>
                  </a:cubicBezTo>
                  <a:lnTo>
                    <a:pt x="30822" y="4742"/>
                  </a:lnTo>
                  <a:cubicBezTo>
                    <a:pt x="30883" y="4773"/>
                    <a:pt x="31004" y="4773"/>
                    <a:pt x="31004" y="4925"/>
                  </a:cubicBezTo>
                  <a:cubicBezTo>
                    <a:pt x="31156" y="4864"/>
                    <a:pt x="31308" y="4773"/>
                    <a:pt x="31491" y="4681"/>
                  </a:cubicBezTo>
                  <a:lnTo>
                    <a:pt x="31643" y="4681"/>
                  </a:lnTo>
                  <a:cubicBezTo>
                    <a:pt x="31643" y="4742"/>
                    <a:pt x="31643" y="4773"/>
                    <a:pt x="31704" y="4833"/>
                  </a:cubicBezTo>
                  <a:cubicBezTo>
                    <a:pt x="31764" y="4773"/>
                    <a:pt x="31795" y="4773"/>
                    <a:pt x="31856" y="4742"/>
                  </a:cubicBezTo>
                  <a:lnTo>
                    <a:pt x="31916" y="4833"/>
                  </a:lnTo>
                  <a:cubicBezTo>
                    <a:pt x="31916" y="4773"/>
                    <a:pt x="31947" y="4742"/>
                    <a:pt x="31947" y="4712"/>
                  </a:cubicBezTo>
                  <a:cubicBezTo>
                    <a:pt x="32038" y="4712"/>
                    <a:pt x="32159" y="4681"/>
                    <a:pt x="32220" y="4621"/>
                  </a:cubicBezTo>
                  <a:close/>
                  <a:moveTo>
                    <a:pt x="32919" y="5624"/>
                  </a:moveTo>
                  <a:lnTo>
                    <a:pt x="33011" y="5745"/>
                  </a:lnTo>
                  <a:cubicBezTo>
                    <a:pt x="33011" y="5685"/>
                    <a:pt x="33041" y="5685"/>
                    <a:pt x="33102" y="5654"/>
                  </a:cubicBezTo>
                  <a:cubicBezTo>
                    <a:pt x="33102" y="5776"/>
                    <a:pt x="33102" y="5837"/>
                    <a:pt x="33132" y="5958"/>
                  </a:cubicBezTo>
                  <a:cubicBezTo>
                    <a:pt x="32980" y="5867"/>
                    <a:pt x="32859" y="5776"/>
                    <a:pt x="32707" y="5654"/>
                  </a:cubicBezTo>
                  <a:cubicBezTo>
                    <a:pt x="32798" y="5624"/>
                    <a:pt x="32859" y="5624"/>
                    <a:pt x="32919" y="5624"/>
                  </a:cubicBezTo>
                  <a:close/>
                  <a:moveTo>
                    <a:pt x="13421" y="5734"/>
                  </a:moveTo>
                  <a:cubicBezTo>
                    <a:pt x="13393" y="5747"/>
                    <a:pt x="13368" y="5760"/>
                    <a:pt x="13345" y="5776"/>
                  </a:cubicBezTo>
                  <a:cubicBezTo>
                    <a:pt x="13392" y="5824"/>
                    <a:pt x="13398" y="5880"/>
                    <a:pt x="13398" y="5940"/>
                  </a:cubicBezTo>
                  <a:lnTo>
                    <a:pt x="13398" y="5940"/>
                  </a:lnTo>
                  <a:cubicBezTo>
                    <a:pt x="13400" y="5936"/>
                    <a:pt x="13403" y="5932"/>
                    <a:pt x="13405" y="5928"/>
                  </a:cubicBezTo>
                  <a:cubicBezTo>
                    <a:pt x="13466" y="5958"/>
                    <a:pt x="13466" y="5958"/>
                    <a:pt x="13527" y="5988"/>
                  </a:cubicBezTo>
                  <a:cubicBezTo>
                    <a:pt x="13497" y="5897"/>
                    <a:pt x="13497" y="5806"/>
                    <a:pt x="13466" y="5776"/>
                  </a:cubicBezTo>
                  <a:cubicBezTo>
                    <a:pt x="13452" y="5761"/>
                    <a:pt x="13436" y="5748"/>
                    <a:pt x="13421" y="5734"/>
                  </a:cubicBezTo>
                  <a:close/>
                  <a:moveTo>
                    <a:pt x="2767" y="5776"/>
                  </a:moveTo>
                  <a:cubicBezTo>
                    <a:pt x="2828" y="5806"/>
                    <a:pt x="2858" y="5837"/>
                    <a:pt x="2888" y="5928"/>
                  </a:cubicBezTo>
                  <a:cubicBezTo>
                    <a:pt x="2781" y="5954"/>
                    <a:pt x="2745" y="5981"/>
                    <a:pt x="2696" y="6008"/>
                  </a:cubicBezTo>
                  <a:lnTo>
                    <a:pt x="2696" y="6008"/>
                  </a:lnTo>
                  <a:cubicBezTo>
                    <a:pt x="2675" y="5981"/>
                    <a:pt x="2668" y="5954"/>
                    <a:pt x="2615" y="5928"/>
                  </a:cubicBezTo>
                  <a:lnTo>
                    <a:pt x="2767" y="5776"/>
                  </a:lnTo>
                  <a:close/>
                  <a:moveTo>
                    <a:pt x="28147" y="5533"/>
                  </a:moveTo>
                  <a:lnTo>
                    <a:pt x="28147" y="5654"/>
                  </a:lnTo>
                  <a:lnTo>
                    <a:pt x="28238" y="5654"/>
                  </a:lnTo>
                  <a:cubicBezTo>
                    <a:pt x="28165" y="5679"/>
                    <a:pt x="28131" y="5723"/>
                    <a:pt x="28104" y="5723"/>
                  </a:cubicBezTo>
                  <a:cubicBezTo>
                    <a:pt x="28098" y="5723"/>
                    <a:pt x="28092" y="5721"/>
                    <a:pt x="28086" y="5715"/>
                  </a:cubicBezTo>
                  <a:lnTo>
                    <a:pt x="28086" y="5715"/>
                  </a:lnTo>
                  <a:cubicBezTo>
                    <a:pt x="28086" y="5806"/>
                    <a:pt x="28117" y="5928"/>
                    <a:pt x="28147" y="6019"/>
                  </a:cubicBezTo>
                  <a:cubicBezTo>
                    <a:pt x="28086" y="5988"/>
                    <a:pt x="27995" y="5988"/>
                    <a:pt x="27965" y="5958"/>
                  </a:cubicBezTo>
                  <a:lnTo>
                    <a:pt x="27965" y="5776"/>
                  </a:lnTo>
                  <a:cubicBezTo>
                    <a:pt x="28056" y="5685"/>
                    <a:pt x="28086" y="5624"/>
                    <a:pt x="28147" y="5533"/>
                  </a:cubicBezTo>
                  <a:close/>
                  <a:moveTo>
                    <a:pt x="30784" y="5833"/>
                  </a:moveTo>
                  <a:cubicBezTo>
                    <a:pt x="30787" y="5834"/>
                    <a:pt x="30789" y="5835"/>
                    <a:pt x="30792" y="5837"/>
                  </a:cubicBezTo>
                  <a:cubicBezTo>
                    <a:pt x="30883" y="5837"/>
                    <a:pt x="30883" y="5958"/>
                    <a:pt x="30944" y="6049"/>
                  </a:cubicBezTo>
                  <a:cubicBezTo>
                    <a:pt x="30883" y="6049"/>
                    <a:pt x="30852" y="6080"/>
                    <a:pt x="30822" y="6110"/>
                  </a:cubicBezTo>
                  <a:cubicBezTo>
                    <a:pt x="30728" y="6063"/>
                    <a:pt x="30725" y="5980"/>
                    <a:pt x="30784" y="5833"/>
                  </a:cubicBezTo>
                  <a:close/>
                  <a:moveTo>
                    <a:pt x="27053" y="4864"/>
                  </a:moveTo>
                  <a:cubicBezTo>
                    <a:pt x="27083" y="4894"/>
                    <a:pt x="27114" y="4955"/>
                    <a:pt x="27175" y="5016"/>
                  </a:cubicBezTo>
                  <a:lnTo>
                    <a:pt x="27509" y="4894"/>
                  </a:lnTo>
                  <a:cubicBezTo>
                    <a:pt x="27509" y="4925"/>
                    <a:pt x="27539" y="4955"/>
                    <a:pt x="27539" y="5016"/>
                  </a:cubicBezTo>
                  <a:cubicBezTo>
                    <a:pt x="27479" y="5016"/>
                    <a:pt x="27357" y="5046"/>
                    <a:pt x="27266" y="5046"/>
                  </a:cubicBezTo>
                  <a:cubicBezTo>
                    <a:pt x="27318" y="5119"/>
                    <a:pt x="27370" y="5142"/>
                    <a:pt x="27424" y="5142"/>
                  </a:cubicBezTo>
                  <a:cubicBezTo>
                    <a:pt x="27518" y="5142"/>
                    <a:pt x="27619" y="5074"/>
                    <a:pt x="27739" y="5074"/>
                  </a:cubicBezTo>
                  <a:cubicBezTo>
                    <a:pt x="27753" y="5074"/>
                    <a:pt x="27768" y="5075"/>
                    <a:pt x="27782" y="5077"/>
                  </a:cubicBezTo>
                  <a:cubicBezTo>
                    <a:pt x="27813" y="5168"/>
                    <a:pt x="27813" y="5229"/>
                    <a:pt x="27813" y="5350"/>
                  </a:cubicBezTo>
                  <a:cubicBezTo>
                    <a:pt x="27722" y="5320"/>
                    <a:pt x="27722" y="5259"/>
                    <a:pt x="27691" y="5259"/>
                  </a:cubicBezTo>
                  <a:lnTo>
                    <a:pt x="27539" y="5259"/>
                  </a:lnTo>
                  <a:cubicBezTo>
                    <a:pt x="27539" y="5350"/>
                    <a:pt x="27600" y="5411"/>
                    <a:pt x="27600" y="5502"/>
                  </a:cubicBezTo>
                  <a:cubicBezTo>
                    <a:pt x="27479" y="5533"/>
                    <a:pt x="27448" y="5685"/>
                    <a:pt x="27448" y="5837"/>
                  </a:cubicBezTo>
                  <a:cubicBezTo>
                    <a:pt x="27357" y="5867"/>
                    <a:pt x="27205" y="5928"/>
                    <a:pt x="27083" y="5958"/>
                  </a:cubicBezTo>
                  <a:cubicBezTo>
                    <a:pt x="27083" y="5867"/>
                    <a:pt x="27053" y="5806"/>
                    <a:pt x="27053" y="5715"/>
                  </a:cubicBezTo>
                  <a:cubicBezTo>
                    <a:pt x="27023" y="5715"/>
                    <a:pt x="26992" y="5715"/>
                    <a:pt x="26901" y="5776"/>
                  </a:cubicBezTo>
                  <a:cubicBezTo>
                    <a:pt x="26901" y="5776"/>
                    <a:pt x="26871" y="5776"/>
                    <a:pt x="26840" y="5715"/>
                  </a:cubicBezTo>
                  <a:cubicBezTo>
                    <a:pt x="26779" y="5776"/>
                    <a:pt x="26719" y="5806"/>
                    <a:pt x="26688" y="5837"/>
                  </a:cubicBezTo>
                  <a:cubicBezTo>
                    <a:pt x="26597" y="5776"/>
                    <a:pt x="26536" y="5685"/>
                    <a:pt x="26445" y="5563"/>
                  </a:cubicBezTo>
                  <a:cubicBezTo>
                    <a:pt x="26415" y="5624"/>
                    <a:pt x="26415" y="5654"/>
                    <a:pt x="26415" y="5685"/>
                  </a:cubicBezTo>
                  <a:cubicBezTo>
                    <a:pt x="26384" y="5745"/>
                    <a:pt x="26323" y="5776"/>
                    <a:pt x="26232" y="5806"/>
                  </a:cubicBezTo>
                  <a:lnTo>
                    <a:pt x="26232" y="5806"/>
                  </a:lnTo>
                  <a:cubicBezTo>
                    <a:pt x="26263" y="5685"/>
                    <a:pt x="26293" y="5624"/>
                    <a:pt x="26323" y="5533"/>
                  </a:cubicBezTo>
                  <a:cubicBezTo>
                    <a:pt x="26263" y="5533"/>
                    <a:pt x="26232" y="5533"/>
                    <a:pt x="26232" y="5593"/>
                  </a:cubicBezTo>
                  <a:cubicBezTo>
                    <a:pt x="26172" y="5624"/>
                    <a:pt x="26111" y="5624"/>
                    <a:pt x="25959" y="5685"/>
                  </a:cubicBezTo>
                  <a:lnTo>
                    <a:pt x="25898" y="5654"/>
                  </a:lnTo>
                  <a:cubicBezTo>
                    <a:pt x="25898" y="5715"/>
                    <a:pt x="25868" y="5776"/>
                    <a:pt x="25868" y="5837"/>
                  </a:cubicBezTo>
                  <a:lnTo>
                    <a:pt x="25746" y="5837"/>
                  </a:lnTo>
                  <a:lnTo>
                    <a:pt x="25837" y="5776"/>
                  </a:lnTo>
                  <a:cubicBezTo>
                    <a:pt x="25746" y="5715"/>
                    <a:pt x="25716" y="5715"/>
                    <a:pt x="25685" y="5685"/>
                  </a:cubicBezTo>
                  <a:cubicBezTo>
                    <a:pt x="25716" y="5654"/>
                    <a:pt x="25746" y="5654"/>
                    <a:pt x="25837" y="5624"/>
                  </a:cubicBezTo>
                  <a:cubicBezTo>
                    <a:pt x="25746" y="5624"/>
                    <a:pt x="25685" y="5563"/>
                    <a:pt x="25594" y="5563"/>
                  </a:cubicBezTo>
                  <a:cubicBezTo>
                    <a:pt x="25594" y="5535"/>
                    <a:pt x="25600" y="5504"/>
                    <a:pt x="25608" y="5472"/>
                  </a:cubicBezTo>
                  <a:lnTo>
                    <a:pt x="25503" y="5472"/>
                  </a:lnTo>
                  <a:cubicBezTo>
                    <a:pt x="25503" y="5502"/>
                    <a:pt x="25533" y="5533"/>
                    <a:pt x="25533" y="5593"/>
                  </a:cubicBezTo>
                  <a:cubicBezTo>
                    <a:pt x="25525" y="5597"/>
                    <a:pt x="25516" y="5599"/>
                    <a:pt x="25507" y="5599"/>
                  </a:cubicBezTo>
                  <a:cubicBezTo>
                    <a:pt x="25441" y="5599"/>
                    <a:pt x="25335" y="5513"/>
                    <a:pt x="25229" y="5381"/>
                  </a:cubicBezTo>
                  <a:lnTo>
                    <a:pt x="25229" y="5593"/>
                  </a:lnTo>
                  <a:cubicBezTo>
                    <a:pt x="25199" y="5593"/>
                    <a:pt x="25168" y="5624"/>
                    <a:pt x="25108" y="5624"/>
                  </a:cubicBezTo>
                  <a:cubicBezTo>
                    <a:pt x="25077" y="5685"/>
                    <a:pt x="25077" y="5745"/>
                    <a:pt x="25077" y="5806"/>
                  </a:cubicBezTo>
                  <a:cubicBezTo>
                    <a:pt x="25016" y="5776"/>
                    <a:pt x="24956" y="5715"/>
                    <a:pt x="24895" y="5685"/>
                  </a:cubicBezTo>
                  <a:lnTo>
                    <a:pt x="24804" y="5685"/>
                  </a:lnTo>
                  <a:cubicBezTo>
                    <a:pt x="24804" y="5776"/>
                    <a:pt x="24864" y="5806"/>
                    <a:pt x="24864" y="5867"/>
                  </a:cubicBezTo>
                  <a:cubicBezTo>
                    <a:pt x="24773" y="5928"/>
                    <a:pt x="24713" y="5928"/>
                    <a:pt x="24591" y="5928"/>
                  </a:cubicBezTo>
                  <a:cubicBezTo>
                    <a:pt x="24621" y="5837"/>
                    <a:pt x="24621" y="5776"/>
                    <a:pt x="24652" y="5715"/>
                  </a:cubicBezTo>
                  <a:cubicBezTo>
                    <a:pt x="24652" y="5685"/>
                    <a:pt x="24621" y="5685"/>
                    <a:pt x="24621" y="5685"/>
                  </a:cubicBezTo>
                  <a:cubicBezTo>
                    <a:pt x="24500" y="5745"/>
                    <a:pt x="24439" y="5776"/>
                    <a:pt x="24348" y="5806"/>
                  </a:cubicBezTo>
                  <a:cubicBezTo>
                    <a:pt x="24348" y="5745"/>
                    <a:pt x="24317" y="5685"/>
                    <a:pt x="24317" y="5624"/>
                  </a:cubicBezTo>
                  <a:cubicBezTo>
                    <a:pt x="24196" y="5654"/>
                    <a:pt x="24135" y="5685"/>
                    <a:pt x="24013" y="5745"/>
                  </a:cubicBezTo>
                  <a:cubicBezTo>
                    <a:pt x="23983" y="5685"/>
                    <a:pt x="24013" y="5624"/>
                    <a:pt x="23892" y="5624"/>
                  </a:cubicBezTo>
                  <a:cubicBezTo>
                    <a:pt x="23861" y="5624"/>
                    <a:pt x="23831" y="5533"/>
                    <a:pt x="23770" y="5472"/>
                  </a:cubicBezTo>
                  <a:cubicBezTo>
                    <a:pt x="23709" y="5593"/>
                    <a:pt x="23618" y="5685"/>
                    <a:pt x="23527" y="5806"/>
                  </a:cubicBezTo>
                  <a:cubicBezTo>
                    <a:pt x="23436" y="5685"/>
                    <a:pt x="23436" y="5593"/>
                    <a:pt x="23284" y="5593"/>
                  </a:cubicBezTo>
                  <a:lnTo>
                    <a:pt x="23284" y="5381"/>
                  </a:lnTo>
                  <a:lnTo>
                    <a:pt x="23102" y="5381"/>
                  </a:lnTo>
                  <a:lnTo>
                    <a:pt x="23102" y="5654"/>
                  </a:lnTo>
                  <a:cubicBezTo>
                    <a:pt x="23132" y="5624"/>
                    <a:pt x="23162" y="5624"/>
                    <a:pt x="23223" y="5593"/>
                  </a:cubicBezTo>
                  <a:lnTo>
                    <a:pt x="23223" y="5776"/>
                  </a:lnTo>
                  <a:cubicBezTo>
                    <a:pt x="23132" y="5776"/>
                    <a:pt x="23071" y="5806"/>
                    <a:pt x="22950" y="5837"/>
                  </a:cubicBezTo>
                  <a:cubicBezTo>
                    <a:pt x="22919" y="5806"/>
                    <a:pt x="22858" y="5776"/>
                    <a:pt x="22828" y="5776"/>
                  </a:cubicBezTo>
                  <a:lnTo>
                    <a:pt x="22706" y="5776"/>
                  </a:lnTo>
                  <a:cubicBezTo>
                    <a:pt x="22706" y="5745"/>
                    <a:pt x="22706" y="5685"/>
                    <a:pt x="22676" y="5624"/>
                  </a:cubicBezTo>
                  <a:cubicBezTo>
                    <a:pt x="22676" y="5654"/>
                    <a:pt x="22646" y="5685"/>
                    <a:pt x="22646" y="5745"/>
                  </a:cubicBezTo>
                  <a:cubicBezTo>
                    <a:pt x="22554" y="5776"/>
                    <a:pt x="22494" y="5776"/>
                    <a:pt x="22402" y="5806"/>
                  </a:cubicBezTo>
                  <a:cubicBezTo>
                    <a:pt x="22372" y="5715"/>
                    <a:pt x="22342" y="5624"/>
                    <a:pt x="22311" y="5502"/>
                  </a:cubicBezTo>
                  <a:lnTo>
                    <a:pt x="22159" y="5502"/>
                  </a:lnTo>
                  <a:cubicBezTo>
                    <a:pt x="22098" y="5624"/>
                    <a:pt x="22068" y="5685"/>
                    <a:pt x="22038" y="5776"/>
                  </a:cubicBezTo>
                  <a:cubicBezTo>
                    <a:pt x="21947" y="5715"/>
                    <a:pt x="21916" y="5685"/>
                    <a:pt x="21886" y="5654"/>
                  </a:cubicBezTo>
                  <a:cubicBezTo>
                    <a:pt x="21916" y="5624"/>
                    <a:pt x="21916" y="5563"/>
                    <a:pt x="21947" y="5533"/>
                  </a:cubicBezTo>
                  <a:cubicBezTo>
                    <a:pt x="21916" y="5472"/>
                    <a:pt x="21886" y="5381"/>
                    <a:pt x="21795" y="5259"/>
                  </a:cubicBezTo>
                  <a:cubicBezTo>
                    <a:pt x="21764" y="5381"/>
                    <a:pt x="21764" y="5502"/>
                    <a:pt x="21734" y="5624"/>
                  </a:cubicBezTo>
                  <a:lnTo>
                    <a:pt x="22007" y="5867"/>
                  </a:lnTo>
                  <a:lnTo>
                    <a:pt x="21795" y="5867"/>
                  </a:lnTo>
                  <a:cubicBezTo>
                    <a:pt x="21764" y="5837"/>
                    <a:pt x="21734" y="5776"/>
                    <a:pt x="21703" y="5715"/>
                  </a:cubicBezTo>
                  <a:lnTo>
                    <a:pt x="21612" y="5806"/>
                  </a:lnTo>
                  <a:cubicBezTo>
                    <a:pt x="21551" y="5776"/>
                    <a:pt x="21460" y="5776"/>
                    <a:pt x="21399" y="5715"/>
                  </a:cubicBezTo>
                  <a:cubicBezTo>
                    <a:pt x="21339" y="5806"/>
                    <a:pt x="21339" y="5837"/>
                    <a:pt x="21339" y="5928"/>
                  </a:cubicBezTo>
                  <a:lnTo>
                    <a:pt x="21308" y="5928"/>
                  </a:lnTo>
                  <a:cubicBezTo>
                    <a:pt x="21308" y="5867"/>
                    <a:pt x="21278" y="5837"/>
                    <a:pt x="21278" y="5776"/>
                  </a:cubicBezTo>
                  <a:cubicBezTo>
                    <a:pt x="21187" y="5776"/>
                    <a:pt x="21126" y="5715"/>
                    <a:pt x="21004" y="5685"/>
                  </a:cubicBezTo>
                  <a:cubicBezTo>
                    <a:pt x="20852" y="5715"/>
                    <a:pt x="20852" y="5958"/>
                    <a:pt x="20670" y="5988"/>
                  </a:cubicBezTo>
                  <a:cubicBezTo>
                    <a:pt x="20670" y="5928"/>
                    <a:pt x="20639" y="5806"/>
                    <a:pt x="20579" y="5715"/>
                  </a:cubicBezTo>
                  <a:cubicBezTo>
                    <a:pt x="20579" y="5715"/>
                    <a:pt x="20579" y="5685"/>
                    <a:pt x="20639" y="5654"/>
                  </a:cubicBezTo>
                  <a:lnTo>
                    <a:pt x="20518" y="5533"/>
                  </a:lnTo>
                  <a:cubicBezTo>
                    <a:pt x="20488" y="5624"/>
                    <a:pt x="20427" y="5654"/>
                    <a:pt x="20396" y="5715"/>
                  </a:cubicBezTo>
                  <a:cubicBezTo>
                    <a:pt x="20427" y="5776"/>
                    <a:pt x="20488" y="5776"/>
                    <a:pt x="20518" y="5806"/>
                  </a:cubicBezTo>
                  <a:cubicBezTo>
                    <a:pt x="20427" y="5806"/>
                    <a:pt x="20366" y="5837"/>
                    <a:pt x="20244" y="5867"/>
                  </a:cubicBezTo>
                  <a:cubicBezTo>
                    <a:pt x="20244" y="5867"/>
                    <a:pt x="20214" y="5867"/>
                    <a:pt x="20184" y="5837"/>
                  </a:cubicBezTo>
                  <a:cubicBezTo>
                    <a:pt x="20123" y="5867"/>
                    <a:pt x="20062" y="5867"/>
                    <a:pt x="19940" y="5928"/>
                  </a:cubicBezTo>
                  <a:cubicBezTo>
                    <a:pt x="20032" y="5806"/>
                    <a:pt x="20092" y="5715"/>
                    <a:pt x="20123" y="5654"/>
                  </a:cubicBezTo>
                  <a:cubicBezTo>
                    <a:pt x="20092" y="5533"/>
                    <a:pt x="20032" y="5533"/>
                    <a:pt x="19880" y="5533"/>
                  </a:cubicBezTo>
                  <a:lnTo>
                    <a:pt x="19940" y="5624"/>
                  </a:lnTo>
                  <a:cubicBezTo>
                    <a:pt x="19910" y="5654"/>
                    <a:pt x="19880" y="5654"/>
                    <a:pt x="19819" y="5685"/>
                  </a:cubicBezTo>
                  <a:cubicBezTo>
                    <a:pt x="19880" y="5715"/>
                    <a:pt x="19880" y="5776"/>
                    <a:pt x="19910" y="5806"/>
                  </a:cubicBezTo>
                  <a:cubicBezTo>
                    <a:pt x="19880" y="5806"/>
                    <a:pt x="19880" y="5837"/>
                    <a:pt x="19880" y="5837"/>
                  </a:cubicBezTo>
                  <a:cubicBezTo>
                    <a:pt x="19819" y="5837"/>
                    <a:pt x="19788" y="5837"/>
                    <a:pt x="19758" y="5806"/>
                  </a:cubicBezTo>
                  <a:cubicBezTo>
                    <a:pt x="19728" y="5837"/>
                    <a:pt x="19667" y="5867"/>
                    <a:pt x="19667" y="5928"/>
                  </a:cubicBezTo>
                  <a:lnTo>
                    <a:pt x="19332" y="5928"/>
                  </a:lnTo>
                  <a:lnTo>
                    <a:pt x="19332" y="6080"/>
                  </a:lnTo>
                  <a:cubicBezTo>
                    <a:pt x="19302" y="6019"/>
                    <a:pt x="19272" y="6019"/>
                    <a:pt x="19211" y="5988"/>
                  </a:cubicBezTo>
                  <a:lnTo>
                    <a:pt x="19120" y="6110"/>
                  </a:lnTo>
                  <a:cubicBezTo>
                    <a:pt x="19029" y="6019"/>
                    <a:pt x="18968" y="5928"/>
                    <a:pt x="18846" y="5837"/>
                  </a:cubicBezTo>
                  <a:cubicBezTo>
                    <a:pt x="18846" y="5897"/>
                    <a:pt x="18816" y="5928"/>
                    <a:pt x="18816" y="5958"/>
                  </a:cubicBezTo>
                  <a:cubicBezTo>
                    <a:pt x="18694" y="5958"/>
                    <a:pt x="18573" y="5988"/>
                    <a:pt x="18451" y="6019"/>
                  </a:cubicBezTo>
                  <a:cubicBezTo>
                    <a:pt x="18390" y="5988"/>
                    <a:pt x="18269" y="5958"/>
                    <a:pt x="18208" y="5928"/>
                  </a:cubicBezTo>
                  <a:cubicBezTo>
                    <a:pt x="17989" y="5955"/>
                    <a:pt x="18041" y="6180"/>
                    <a:pt x="17876" y="6180"/>
                  </a:cubicBezTo>
                  <a:cubicBezTo>
                    <a:pt x="17858" y="6180"/>
                    <a:pt x="17837" y="6177"/>
                    <a:pt x="17813" y="6171"/>
                  </a:cubicBezTo>
                  <a:cubicBezTo>
                    <a:pt x="17813" y="6140"/>
                    <a:pt x="17843" y="6110"/>
                    <a:pt x="17843" y="6080"/>
                  </a:cubicBezTo>
                  <a:cubicBezTo>
                    <a:pt x="17843" y="6019"/>
                    <a:pt x="17813" y="6019"/>
                    <a:pt x="17813" y="6019"/>
                  </a:cubicBezTo>
                  <a:cubicBezTo>
                    <a:pt x="17748" y="6068"/>
                    <a:pt x="17700" y="6099"/>
                    <a:pt x="17651" y="6099"/>
                  </a:cubicBezTo>
                  <a:cubicBezTo>
                    <a:pt x="17609" y="6099"/>
                    <a:pt x="17565" y="6075"/>
                    <a:pt x="17509" y="6019"/>
                  </a:cubicBezTo>
                  <a:cubicBezTo>
                    <a:pt x="17478" y="6080"/>
                    <a:pt x="17387" y="6140"/>
                    <a:pt x="17326" y="6262"/>
                  </a:cubicBezTo>
                  <a:cubicBezTo>
                    <a:pt x="17296" y="6171"/>
                    <a:pt x="17296" y="6140"/>
                    <a:pt x="17296" y="6110"/>
                  </a:cubicBezTo>
                  <a:lnTo>
                    <a:pt x="17296" y="5958"/>
                  </a:lnTo>
                  <a:cubicBezTo>
                    <a:pt x="17174" y="5928"/>
                    <a:pt x="17083" y="5928"/>
                    <a:pt x="16992" y="5867"/>
                  </a:cubicBezTo>
                  <a:cubicBezTo>
                    <a:pt x="16992" y="5958"/>
                    <a:pt x="16931" y="5988"/>
                    <a:pt x="16931" y="6019"/>
                  </a:cubicBezTo>
                  <a:cubicBezTo>
                    <a:pt x="16901" y="6019"/>
                    <a:pt x="16901" y="6019"/>
                    <a:pt x="16870" y="5988"/>
                  </a:cubicBezTo>
                  <a:cubicBezTo>
                    <a:pt x="16870" y="5988"/>
                    <a:pt x="16840" y="6019"/>
                    <a:pt x="16779" y="6019"/>
                  </a:cubicBezTo>
                  <a:lnTo>
                    <a:pt x="16688" y="5928"/>
                  </a:lnTo>
                  <a:cubicBezTo>
                    <a:pt x="16597" y="6080"/>
                    <a:pt x="16597" y="6080"/>
                    <a:pt x="16323" y="6171"/>
                  </a:cubicBezTo>
                  <a:cubicBezTo>
                    <a:pt x="16171" y="6140"/>
                    <a:pt x="16080" y="6140"/>
                    <a:pt x="15959" y="6110"/>
                  </a:cubicBezTo>
                  <a:cubicBezTo>
                    <a:pt x="15989" y="6110"/>
                    <a:pt x="15989" y="6080"/>
                    <a:pt x="16019" y="6019"/>
                  </a:cubicBezTo>
                  <a:lnTo>
                    <a:pt x="15624" y="6019"/>
                  </a:lnTo>
                  <a:cubicBezTo>
                    <a:pt x="15563" y="6110"/>
                    <a:pt x="15503" y="6171"/>
                    <a:pt x="15411" y="6292"/>
                  </a:cubicBezTo>
                  <a:cubicBezTo>
                    <a:pt x="15351" y="6232"/>
                    <a:pt x="15351" y="6171"/>
                    <a:pt x="15320" y="6140"/>
                  </a:cubicBezTo>
                  <a:cubicBezTo>
                    <a:pt x="15320" y="6080"/>
                    <a:pt x="15259" y="6019"/>
                    <a:pt x="15229" y="5988"/>
                  </a:cubicBezTo>
                  <a:cubicBezTo>
                    <a:pt x="15199" y="6080"/>
                    <a:pt x="15199" y="6110"/>
                    <a:pt x="15168" y="6140"/>
                  </a:cubicBezTo>
                  <a:lnTo>
                    <a:pt x="15077" y="6140"/>
                  </a:lnTo>
                  <a:cubicBezTo>
                    <a:pt x="15047" y="6110"/>
                    <a:pt x="15047" y="6019"/>
                    <a:pt x="15016" y="5988"/>
                  </a:cubicBezTo>
                  <a:cubicBezTo>
                    <a:pt x="14955" y="5988"/>
                    <a:pt x="14955" y="6019"/>
                    <a:pt x="14925" y="6019"/>
                  </a:cubicBezTo>
                  <a:lnTo>
                    <a:pt x="14773" y="6171"/>
                  </a:lnTo>
                  <a:cubicBezTo>
                    <a:pt x="14652" y="6140"/>
                    <a:pt x="14560" y="6080"/>
                    <a:pt x="14439" y="6019"/>
                  </a:cubicBezTo>
                  <a:cubicBezTo>
                    <a:pt x="14439" y="6019"/>
                    <a:pt x="14469" y="5988"/>
                    <a:pt x="14469" y="5958"/>
                  </a:cubicBezTo>
                  <a:lnTo>
                    <a:pt x="14196" y="5958"/>
                  </a:lnTo>
                  <a:cubicBezTo>
                    <a:pt x="14256" y="6019"/>
                    <a:pt x="14256" y="6080"/>
                    <a:pt x="14287" y="6110"/>
                  </a:cubicBezTo>
                  <a:cubicBezTo>
                    <a:pt x="14256" y="6140"/>
                    <a:pt x="14165" y="6171"/>
                    <a:pt x="14104" y="6232"/>
                  </a:cubicBezTo>
                  <a:cubicBezTo>
                    <a:pt x="14044" y="6140"/>
                    <a:pt x="13983" y="6080"/>
                    <a:pt x="13952" y="5988"/>
                  </a:cubicBezTo>
                  <a:cubicBezTo>
                    <a:pt x="13831" y="6019"/>
                    <a:pt x="13740" y="6080"/>
                    <a:pt x="13588" y="6110"/>
                  </a:cubicBezTo>
                  <a:cubicBezTo>
                    <a:pt x="13679" y="6110"/>
                    <a:pt x="13709" y="6140"/>
                    <a:pt x="13740" y="6140"/>
                  </a:cubicBezTo>
                  <a:cubicBezTo>
                    <a:pt x="13709" y="6232"/>
                    <a:pt x="13679" y="6292"/>
                    <a:pt x="13588" y="6414"/>
                  </a:cubicBezTo>
                  <a:cubicBezTo>
                    <a:pt x="13527" y="6292"/>
                    <a:pt x="13436" y="6232"/>
                    <a:pt x="13405" y="6171"/>
                  </a:cubicBezTo>
                  <a:lnTo>
                    <a:pt x="13223" y="6171"/>
                  </a:lnTo>
                  <a:lnTo>
                    <a:pt x="13223" y="6140"/>
                  </a:lnTo>
                  <a:cubicBezTo>
                    <a:pt x="13253" y="6140"/>
                    <a:pt x="13345" y="6110"/>
                    <a:pt x="13405" y="6110"/>
                  </a:cubicBezTo>
                  <a:cubicBezTo>
                    <a:pt x="13391" y="6052"/>
                    <a:pt x="13397" y="5994"/>
                    <a:pt x="13398" y="5940"/>
                  </a:cubicBezTo>
                  <a:lnTo>
                    <a:pt x="13398" y="5940"/>
                  </a:lnTo>
                  <a:cubicBezTo>
                    <a:pt x="13367" y="5985"/>
                    <a:pt x="13334" y="6001"/>
                    <a:pt x="13297" y="6001"/>
                  </a:cubicBezTo>
                  <a:cubicBezTo>
                    <a:pt x="13224" y="6001"/>
                    <a:pt x="13139" y="5937"/>
                    <a:pt x="13041" y="5897"/>
                  </a:cubicBezTo>
                  <a:lnTo>
                    <a:pt x="13041" y="5897"/>
                  </a:lnTo>
                  <a:cubicBezTo>
                    <a:pt x="13071" y="5958"/>
                    <a:pt x="13071" y="5988"/>
                    <a:pt x="13101" y="6080"/>
                  </a:cubicBezTo>
                  <a:cubicBezTo>
                    <a:pt x="13071" y="6110"/>
                    <a:pt x="13041" y="6110"/>
                    <a:pt x="13010" y="6110"/>
                  </a:cubicBezTo>
                  <a:cubicBezTo>
                    <a:pt x="12949" y="6049"/>
                    <a:pt x="12949" y="5988"/>
                    <a:pt x="12919" y="5958"/>
                  </a:cubicBezTo>
                  <a:cubicBezTo>
                    <a:pt x="12889" y="6049"/>
                    <a:pt x="12858" y="6080"/>
                    <a:pt x="12797" y="6140"/>
                  </a:cubicBezTo>
                  <a:cubicBezTo>
                    <a:pt x="12576" y="6113"/>
                    <a:pt x="12380" y="5984"/>
                    <a:pt x="12186" y="5984"/>
                  </a:cubicBezTo>
                  <a:cubicBezTo>
                    <a:pt x="12167" y="5984"/>
                    <a:pt x="12148" y="5986"/>
                    <a:pt x="12129" y="5988"/>
                  </a:cubicBezTo>
                  <a:cubicBezTo>
                    <a:pt x="12129" y="6080"/>
                    <a:pt x="12129" y="6110"/>
                    <a:pt x="12098" y="6140"/>
                  </a:cubicBezTo>
                  <a:cubicBezTo>
                    <a:pt x="12038" y="6110"/>
                    <a:pt x="12007" y="6110"/>
                    <a:pt x="11946" y="6080"/>
                  </a:cubicBezTo>
                  <a:cubicBezTo>
                    <a:pt x="11886" y="6110"/>
                    <a:pt x="11855" y="6110"/>
                    <a:pt x="11825" y="6140"/>
                  </a:cubicBezTo>
                  <a:cubicBezTo>
                    <a:pt x="11734" y="6110"/>
                    <a:pt x="11703" y="6110"/>
                    <a:pt x="11673" y="6080"/>
                  </a:cubicBezTo>
                  <a:cubicBezTo>
                    <a:pt x="11582" y="6140"/>
                    <a:pt x="11551" y="6232"/>
                    <a:pt x="11430" y="6353"/>
                  </a:cubicBezTo>
                  <a:cubicBezTo>
                    <a:pt x="11430" y="6232"/>
                    <a:pt x="11399" y="6140"/>
                    <a:pt x="11399" y="6080"/>
                  </a:cubicBezTo>
                  <a:cubicBezTo>
                    <a:pt x="11369" y="6110"/>
                    <a:pt x="11338" y="6110"/>
                    <a:pt x="11278" y="6140"/>
                  </a:cubicBezTo>
                  <a:cubicBezTo>
                    <a:pt x="11247" y="6140"/>
                    <a:pt x="11217" y="6110"/>
                    <a:pt x="11095" y="6080"/>
                  </a:cubicBezTo>
                  <a:lnTo>
                    <a:pt x="11095" y="6080"/>
                  </a:lnTo>
                  <a:cubicBezTo>
                    <a:pt x="11126" y="6140"/>
                    <a:pt x="11186" y="6232"/>
                    <a:pt x="11186" y="6262"/>
                  </a:cubicBezTo>
                  <a:lnTo>
                    <a:pt x="11186" y="6414"/>
                  </a:lnTo>
                  <a:lnTo>
                    <a:pt x="10974" y="6414"/>
                  </a:lnTo>
                  <a:cubicBezTo>
                    <a:pt x="10974" y="6384"/>
                    <a:pt x="10943" y="6292"/>
                    <a:pt x="10943" y="6232"/>
                  </a:cubicBezTo>
                  <a:cubicBezTo>
                    <a:pt x="10913" y="6232"/>
                    <a:pt x="10882" y="6262"/>
                    <a:pt x="10882" y="6262"/>
                  </a:cubicBezTo>
                  <a:lnTo>
                    <a:pt x="10639" y="6049"/>
                  </a:lnTo>
                  <a:cubicBezTo>
                    <a:pt x="10639" y="6049"/>
                    <a:pt x="10609" y="5988"/>
                    <a:pt x="10609" y="5928"/>
                  </a:cubicBezTo>
                  <a:lnTo>
                    <a:pt x="10579" y="5928"/>
                  </a:lnTo>
                  <a:cubicBezTo>
                    <a:pt x="10579" y="5988"/>
                    <a:pt x="10518" y="6049"/>
                    <a:pt x="10518" y="6110"/>
                  </a:cubicBezTo>
                  <a:lnTo>
                    <a:pt x="10305" y="5988"/>
                  </a:lnTo>
                  <a:lnTo>
                    <a:pt x="10244" y="6049"/>
                  </a:lnTo>
                  <a:cubicBezTo>
                    <a:pt x="10244" y="6080"/>
                    <a:pt x="10244" y="6080"/>
                    <a:pt x="10305" y="6110"/>
                  </a:cubicBezTo>
                  <a:cubicBezTo>
                    <a:pt x="10244" y="6232"/>
                    <a:pt x="10183" y="6232"/>
                    <a:pt x="10062" y="6232"/>
                  </a:cubicBezTo>
                  <a:cubicBezTo>
                    <a:pt x="10001" y="6232"/>
                    <a:pt x="9910" y="6262"/>
                    <a:pt x="9819" y="6292"/>
                  </a:cubicBezTo>
                  <a:cubicBezTo>
                    <a:pt x="9758" y="6262"/>
                    <a:pt x="9758" y="6201"/>
                    <a:pt x="9727" y="6140"/>
                  </a:cubicBezTo>
                  <a:cubicBezTo>
                    <a:pt x="9727" y="6110"/>
                    <a:pt x="9819" y="6080"/>
                    <a:pt x="9697" y="5988"/>
                  </a:cubicBezTo>
                  <a:cubicBezTo>
                    <a:pt x="9575" y="6080"/>
                    <a:pt x="9545" y="6232"/>
                    <a:pt x="9545" y="6353"/>
                  </a:cubicBezTo>
                  <a:lnTo>
                    <a:pt x="9363" y="6353"/>
                  </a:lnTo>
                  <a:cubicBezTo>
                    <a:pt x="9393" y="6414"/>
                    <a:pt x="9393" y="6505"/>
                    <a:pt x="9423" y="6566"/>
                  </a:cubicBezTo>
                  <a:lnTo>
                    <a:pt x="9150" y="6566"/>
                  </a:lnTo>
                  <a:lnTo>
                    <a:pt x="9150" y="6475"/>
                  </a:lnTo>
                  <a:cubicBezTo>
                    <a:pt x="9211" y="6444"/>
                    <a:pt x="9241" y="6444"/>
                    <a:pt x="9271" y="6414"/>
                  </a:cubicBezTo>
                  <a:cubicBezTo>
                    <a:pt x="9302" y="6414"/>
                    <a:pt x="9302" y="6384"/>
                    <a:pt x="9363" y="6353"/>
                  </a:cubicBezTo>
                  <a:cubicBezTo>
                    <a:pt x="9363" y="6292"/>
                    <a:pt x="9302" y="6262"/>
                    <a:pt x="9454" y="6140"/>
                  </a:cubicBezTo>
                  <a:cubicBezTo>
                    <a:pt x="9515" y="6140"/>
                    <a:pt x="9515" y="6140"/>
                    <a:pt x="9545" y="6110"/>
                  </a:cubicBezTo>
                  <a:lnTo>
                    <a:pt x="9454" y="6019"/>
                  </a:lnTo>
                  <a:cubicBezTo>
                    <a:pt x="9393" y="6080"/>
                    <a:pt x="9363" y="6080"/>
                    <a:pt x="9271" y="6110"/>
                  </a:cubicBezTo>
                  <a:lnTo>
                    <a:pt x="9271" y="5958"/>
                  </a:lnTo>
                  <a:lnTo>
                    <a:pt x="9120" y="5958"/>
                  </a:lnTo>
                  <a:cubicBezTo>
                    <a:pt x="9150" y="5988"/>
                    <a:pt x="9150" y="6019"/>
                    <a:pt x="9211" y="6080"/>
                  </a:cubicBezTo>
                  <a:cubicBezTo>
                    <a:pt x="9120" y="6110"/>
                    <a:pt x="9089" y="6171"/>
                    <a:pt x="8998" y="6232"/>
                  </a:cubicBezTo>
                  <a:cubicBezTo>
                    <a:pt x="8998" y="6171"/>
                    <a:pt x="8968" y="6140"/>
                    <a:pt x="8907" y="6080"/>
                  </a:cubicBezTo>
                  <a:cubicBezTo>
                    <a:pt x="8968" y="6019"/>
                    <a:pt x="8998" y="6019"/>
                    <a:pt x="9059" y="5988"/>
                  </a:cubicBezTo>
                  <a:lnTo>
                    <a:pt x="9059" y="5837"/>
                  </a:lnTo>
                  <a:lnTo>
                    <a:pt x="8816" y="5837"/>
                  </a:lnTo>
                  <a:cubicBezTo>
                    <a:pt x="8846" y="5867"/>
                    <a:pt x="8846" y="5958"/>
                    <a:pt x="8907" y="6019"/>
                  </a:cubicBezTo>
                  <a:cubicBezTo>
                    <a:pt x="8816" y="5988"/>
                    <a:pt x="8785" y="5988"/>
                    <a:pt x="8755" y="5958"/>
                  </a:cubicBezTo>
                  <a:cubicBezTo>
                    <a:pt x="8694" y="5988"/>
                    <a:pt x="8694" y="6019"/>
                    <a:pt x="8694" y="6080"/>
                  </a:cubicBezTo>
                  <a:cubicBezTo>
                    <a:pt x="8690" y="6084"/>
                    <a:pt x="8684" y="6086"/>
                    <a:pt x="8677" y="6086"/>
                  </a:cubicBezTo>
                  <a:cubicBezTo>
                    <a:pt x="8632" y="6086"/>
                    <a:pt x="8534" y="6007"/>
                    <a:pt x="8481" y="5928"/>
                  </a:cubicBezTo>
                  <a:lnTo>
                    <a:pt x="8451" y="5928"/>
                  </a:lnTo>
                  <a:cubicBezTo>
                    <a:pt x="8390" y="5958"/>
                    <a:pt x="8390" y="5988"/>
                    <a:pt x="8390" y="6080"/>
                  </a:cubicBezTo>
                  <a:lnTo>
                    <a:pt x="8208" y="6080"/>
                  </a:lnTo>
                  <a:cubicBezTo>
                    <a:pt x="8238" y="5988"/>
                    <a:pt x="8238" y="5958"/>
                    <a:pt x="8299" y="5867"/>
                  </a:cubicBezTo>
                  <a:lnTo>
                    <a:pt x="8208" y="5806"/>
                  </a:lnTo>
                  <a:cubicBezTo>
                    <a:pt x="8299" y="5806"/>
                    <a:pt x="8360" y="5776"/>
                    <a:pt x="8481" y="5715"/>
                  </a:cubicBezTo>
                  <a:cubicBezTo>
                    <a:pt x="8595" y="5766"/>
                    <a:pt x="8699" y="5790"/>
                    <a:pt x="8799" y="5790"/>
                  </a:cubicBezTo>
                  <a:cubicBezTo>
                    <a:pt x="8938" y="5790"/>
                    <a:pt x="9069" y="5743"/>
                    <a:pt x="9211" y="5654"/>
                  </a:cubicBezTo>
                  <a:cubicBezTo>
                    <a:pt x="9271" y="5654"/>
                    <a:pt x="9302" y="5685"/>
                    <a:pt x="9393" y="5715"/>
                  </a:cubicBezTo>
                  <a:cubicBezTo>
                    <a:pt x="9363" y="5776"/>
                    <a:pt x="9302" y="5837"/>
                    <a:pt x="9271" y="5867"/>
                  </a:cubicBezTo>
                  <a:cubicBezTo>
                    <a:pt x="9363" y="5867"/>
                    <a:pt x="9423" y="5928"/>
                    <a:pt x="9545" y="5928"/>
                  </a:cubicBezTo>
                  <a:cubicBezTo>
                    <a:pt x="9545" y="5867"/>
                    <a:pt x="9515" y="5806"/>
                    <a:pt x="9454" y="5715"/>
                  </a:cubicBezTo>
                  <a:cubicBezTo>
                    <a:pt x="9606" y="5685"/>
                    <a:pt x="9697" y="5685"/>
                    <a:pt x="9849" y="5654"/>
                  </a:cubicBezTo>
                  <a:cubicBezTo>
                    <a:pt x="9868" y="5654"/>
                    <a:pt x="9921" y="5700"/>
                    <a:pt x="9987" y="5700"/>
                  </a:cubicBezTo>
                  <a:cubicBezTo>
                    <a:pt x="10029" y="5700"/>
                    <a:pt x="10076" y="5682"/>
                    <a:pt x="10123" y="5624"/>
                  </a:cubicBezTo>
                  <a:cubicBezTo>
                    <a:pt x="10153" y="5654"/>
                    <a:pt x="10183" y="5715"/>
                    <a:pt x="10214" y="5776"/>
                  </a:cubicBezTo>
                  <a:cubicBezTo>
                    <a:pt x="10275" y="5776"/>
                    <a:pt x="10305" y="5715"/>
                    <a:pt x="10335" y="5715"/>
                  </a:cubicBezTo>
                  <a:lnTo>
                    <a:pt x="10275" y="5654"/>
                  </a:lnTo>
                  <a:cubicBezTo>
                    <a:pt x="10300" y="5642"/>
                    <a:pt x="10330" y="5634"/>
                    <a:pt x="10361" y="5634"/>
                  </a:cubicBezTo>
                  <a:cubicBezTo>
                    <a:pt x="10406" y="5634"/>
                    <a:pt x="10452" y="5649"/>
                    <a:pt x="10487" y="5685"/>
                  </a:cubicBezTo>
                  <a:cubicBezTo>
                    <a:pt x="10579" y="5715"/>
                    <a:pt x="10639" y="5715"/>
                    <a:pt x="10761" y="5776"/>
                  </a:cubicBezTo>
                  <a:cubicBezTo>
                    <a:pt x="10822" y="5685"/>
                    <a:pt x="10882" y="5624"/>
                    <a:pt x="10943" y="5533"/>
                  </a:cubicBezTo>
                  <a:cubicBezTo>
                    <a:pt x="10974" y="5563"/>
                    <a:pt x="11034" y="5624"/>
                    <a:pt x="11065" y="5685"/>
                  </a:cubicBezTo>
                  <a:cubicBezTo>
                    <a:pt x="11065" y="5624"/>
                    <a:pt x="11065" y="5533"/>
                    <a:pt x="11095" y="5472"/>
                  </a:cubicBezTo>
                  <a:cubicBezTo>
                    <a:pt x="11217" y="5533"/>
                    <a:pt x="11247" y="5593"/>
                    <a:pt x="11338" y="5624"/>
                  </a:cubicBezTo>
                  <a:lnTo>
                    <a:pt x="11369" y="5593"/>
                  </a:lnTo>
                  <a:cubicBezTo>
                    <a:pt x="11409" y="5593"/>
                    <a:pt x="11463" y="5661"/>
                    <a:pt x="11504" y="5661"/>
                  </a:cubicBezTo>
                  <a:cubicBezTo>
                    <a:pt x="11524" y="5661"/>
                    <a:pt x="11541" y="5644"/>
                    <a:pt x="11551" y="5593"/>
                  </a:cubicBezTo>
                  <a:cubicBezTo>
                    <a:pt x="11642" y="5624"/>
                    <a:pt x="11673" y="5654"/>
                    <a:pt x="11734" y="5685"/>
                  </a:cubicBezTo>
                  <a:cubicBezTo>
                    <a:pt x="11703" y="5776"/>
                    <a:pt x="11703" y="5806"/>
                    <a:pt x="11673" y="5837"/>
                  </a:cubicBezTo>
                  <a:lnTo>
                    <a:pt x="11734" y="5837"/>
                  </a:lnTo>
                  <a:cubicBezTo>
                    <a:pt x="11794" y="5776"/>
                    <a:pt x="11855" y="5685"/>
                    <a:pt x="11946" y="5593"/>
                  </a:cubicBezTo>
                  <a:cubicBezTo>
                    <a:pt x="11977" y="5624"/>
                    <a:pt x="12007" y="5685"/>
                    <a:pt x="12038" y="5745"/>
                  </a:cubicBezTo>
                  <a:cubicBezTo>
                    <a:pt x="12129" y="5685"/>
                    <a:pt x="12189" y="5685"/>
                    <a:pt x="12250" y="5654"/>
                  </a:cubicBezTo>
                  <a:cubicBezTo>
                    <a:pt x="12294" y="5546"/>
                    <a:pt x="12399" y="5530"/>
                    <a:pt x="12511" y="5530"/>
                  </a:cubicBezTo>
                  <a:cubicBezTo>
                    <a:pt x="12556" y="5530"/>
                    <a:pt x="12602" y="5533"/>
                    <a:pt x="12645" y="5533"/>
                  </a:cubicBezTo>
                  <a:lnTo>
                    <a:pt x="12767" y="5654"/>
                  </a:lnTo>
                  <a:lnTo>
                    <a:pt x="12919" y="5654"/>
                  </a:lnTo>
                  <a:cubicBezTo>
                    <a:pt x="12919" y="5624"/>
                    <a:pt x="12949" y="5593"/>
                    <a:pt x="12949" y="5533"/>
                  </a:cubicBezTo>
                  <a:lnTo>
                    <a:pt x="13162" y="5533"/>
                  </a:lnTo>
                  <a:cubicBezTo>
                    <a:pt x="13239" y="5609"/>
                    <a:pt x="13337" y="5665"/>
                    <a:pt x="13421" y="5734"/>
                  </a:cubicBezTo>
                  <a:lnTo>
                    <a:pt x="13421" y="5734"/>
                  </a:lnTo>
                  <a:cubicBezTo>
                    <a:pt x="13500" y="5699"/>
                    <a:pt x="13596" y="5677"/>
                    <a:pt x="13709" y="5654"/>
                  </a:cubicBezTo>
                  <a:cubicBezTo>
                    <a:pt x="13709" y="5776"/>
                    <a:pt x="13740" y="5837"/>
                    <a:pt x="13740" y="5928"/>
                  </a:cubicBezTo>
                  <a:lnTo>
                    <a:pt x="13952" y="5928"/>
                  </a:lnTo>
                  <a:cubicBezTo>
                    <a:pt x="13952" y="5837"/>
                    <a:pt x="13952" y="5806"/>
                    <a:pt x="13892" y="5715"/>
                  </a:cubicBezTo>
                  <a:cubicBezTo>
                    <a:pt x="13952" y="5715"/>
                    <a:pt x="13983" y="5776"/>
                    <a:pt x="14044" y="5776"/>
                  </a:cubicBezTo>
                  <a:cubicBezTo>
                    <a:pt x="14044" y="5776"/>
                    <a:pt x="14104" y="5685"/>
                    <a:pt x="14104" y="5654"/>
                  </a:cubicBezTo>
                  <a:lnTo>
                    <a:pt x="14044" y="5624"/>
                  </a:lnTo>
                  <a:cubicBezTo>
                    <a:pt x="14104" y="5563"/>
                    <a:pt x="14135" y="5563"/>
                    <a:pt x="14165" y="5563"/>
                  </a:cubicBezTo>
                  <a:cubicBezTo>
                    <a:pt x="14165" y="5654"/>
                    <a:pt x="14196" y="5685"/>
                    <a:pt x="14196" y="5776"/>
                  </a:cubicBezTo>
                  <a:cubicBezTo>
                    <a:pt x="14225" y="5786"/>
                    <a:pt x="14251" y="5790"/>
                    <a:pt x="14273" y="5790"/>
                  </a:cubicBezTo>
                  <a:cubicBezTo>
                    <a:pt x="14389" y="5790"/>
                    <a:pt x="14423" y="5675"/>
                    <a:pt x="14500" y="5624"/>
                  </a:cubicBezTo>
                  <a:cubicBezTo>
                    <a:pt x="14469" y="5533"/>
                    <a:pt x="14439" y="5502"/>
                    <a:pt x="14408" y="5381"/>
                  </a:cubicBezTo>
                  <a:lnTo>
                    <a:pt x="14408" y="5381"/>
                  </a:lnTo>
                  <a:cubicBezTo>
                    <a:pt x="14591" y="5411"/>
                    <a:pt x="14712" y="5472"/>
                    <a:pt x="14864" y="5502"/>
                  </a:cubicBezTo>
                  <a:cubicBezTo>
                    <a:pt x="14925" y="5502"/>
                    <a:pt x="14955" y="5472"/>
                    <a:pt x="15047" y="5411"/>
                  </a:cubicBezTo>
                  <a:cubicBezTo>
                    <a:pt x="15077" y="5472"/>
                    <a:pt x="15168" y="5502"/>
                    <a:pt x="15229" y="5533"/>
                  </a:cubicBezTo>
                  <a:cubicBezTo>
                    <a:pt x="15305" y="5502"/>
                    <a:pt x="15343" y="5487"/>
                    <a:pt x="15385" y="5487"/>
                  </a:cubicBezTo>
                  <a:cubicBezTo>
                    <a:pt x="15427" y="5487"/>
                    <a:pt x="15472" y="5502"/>
                    <a:pt x="15563" y="5533"/>
                  </a:cubicBezTo>
                  <a:cubicBezTo>
                    <a:pt x="15563" y="5502"/>
                    <a:pt x="15624" y="5472"/>
                    <a:pt x="15624" y="5411"/>
                  </a:cubicBezTo>
                  <a:lnTo>
                    <a:pt x="15837" y="5411"/>
                  </a:lnTo>
                  <a:cubicBezTo>
                    <a:pt x="15837" y="5472"/>
                    <a:pt x="15898" y="5502"/>
                    <a:pt x="15898" y="5533"/>
                  </a:cubicBezTo>
                  <a:cubicBezTo>
                    <a:pt x="15959" y="5502"/>
                    <a:pt x="16080" y="5502"/>
                    <a:pt x="16141" y="5472"/>
                  </a:cubicBezTo>
                  <a:cubicBezTo>
                    <a:pt x="16171" y="5533"/>
                    <a:pt x="16171" y="5593"/>
                    <a:pt x="16232" y="5624"/>
                  </a:cubicBezTo>
                  <a:lnTo>
                    <a:pt x="16293" y="5533"/>
                  </a:lnTo>
                  <a:lnTo>
                    <a:pt x="16414" y="5654"/>
                  </a:lnTo>
                  <a:lnTo>
                    <a:pt x="16658" y="5654"/>
                  </a:lnTo>
                  <a:lnTo>
                    <a:pt x="16658" y="5502"/>
                  </a:lnTo>
                  <a:cubicBezTo>
                    <a:pt x="16749" y="5441"/>
                    <a:pt x="16840" y="5381"/>
                    <a:pt x="16901" y="5320"/>
                  </a:cubicBezTo>
                  <a:cubicBezTo>
                    <a:pt x="16992" y="5381"/>
                    <a:pt x="17083" y="5472"/>
                    <a:pt x="17174" y="5533"/>
                  </a:cubicBezTo>
                  <a:lnTo>
                    <a:pt x="17235" y="5472"/>
                  </a:lnTo>
                  <a:cubicBezTo>
                    <a:pt x="17205" y="5441"/>
                    <a:pt x="17205" y="5381"/>
                    <a:pt x="17174" y="5320"/>
                  </a:cubicBezTo>
                  <a:lnTo>
                    <a:pt x="17296" y="5320"/>
                  </a:lnTo>
                  <a:cubicBezTo>
                    <a:pt x="17357" y="5381"/>
                    <a:pt x="17418" y="5381"/>
                    <a:pt x="17478" y="5381"/>
                  </a:cubicBezTo>
                  <a:cubicBezTo>
                    <a:pt x="17509" y="5381"/>
                    <a:pt x="17509" y="5350"/>
                    <a:pt x="17509" y="5350"/>
                  </a:cubicBezTo>
                  <a:cubicBezTo>
                    <a:pt x="17630" y="5320"/>
                    <a:pt x="17782" y="5320"/>
                    <a:pt x="17904" y="5289"/>
                  </a:cubicBezTo>
                  <a:cubicBezTo>
                    <a:pt x="17934" y="5289"/>
                    <a:pt x="17934" y="5229"/>
                    <a:pt x="18056" y="5229"/>
                  </a:cubicBezTo>
                  <a:cubicBezTo>
                    <a:pt x="18086" y="5259"/>
                    <a:pt x="18117" y="5259"/>
                    <a:pt x="18147" y="5320"/>
                  </a:cubicBezTo>
                  <a:cubicBezTo>
                    <a:pt x="18147" y="5350"/>
                    <a:pt x="18147" y="5381"/>
                    <a:pt x="18208" y="5411"/>
                  </a:cubicBezTo>
                  <a:cubicBezTo>
                    <a:pt x="18269" y="5472"/>
                    <a:pt x="18360" y="5502"/>
                    <a:pt x="18451" y="5533"/>
                  </a:cubicBezTo>
                  <a:cubicBezTo>
                    <a:pt x="18390" y="5563"/>
                    <a:pt x="18360" y="5624"/>
                    <a:pt x="18299" y="5624"/>
                  </a:cubicBezTo>
                  <a:cubicBezTo>
                    <a:pt x="18360" y="5776"/>
                    <a:pt x="18360" y="5837"/>
                    <a:pt x="18390" y="5928"/>
                  </a:cubicBezTo>
                  <a:cubicBezTo>
                    <a:pt x="18451" y="5715"/>
                    <a:pt x="18512" y="5563"/>
                    <a:pt x="18573" y="5381"/>
                  </a:cubicBezTo>
                  <a:lnTo>
                    <a:pt x="18664" y="5381"/>
                  </a:lnTo>
                  <a:cubicBezTo>
                    <a:pt x="18733" y="5426"/>
                    <a:pt x="18797" y="5442"/>
                    <a:pt x="18859" y="5442"/>
                  </a:cubicBezTo>
                  <a:cubicBezTo>
                    <a:pt x="18961" y="5442"/>
                    <a:pt x="19055" y="5400"/>
                    <a:pt x="19150" y="5381"/>
                  </a:cubicBezTo>
                  <a:cubicBezTo>
                    <a:pt x="19273" y="5363"/>
                    <a:pt x="19315" y="5345"/>
                    <a:pt x="19363" y="5345"/>
                  </a:cubicBezTo>
                  <a:cubicBezTo>
                    <a:pt x="19399" y="5345"/>
                    <a:pt x="19438" y="5355"/>
                    <a:pt x="19515" y="5381"/>
                  </a:cubicBezTo>
                  <a:cubicBezTo>
                    <a:pt x="19515" y="5350"/>
                    <a:pt x="19515" y="5320"/>
                    <a:pt x="19576" y="5229"/>
                  </a:cubicBezTo>
                  <a:cubicBezTo>
                    <a:pt x="19662" y="5229"/>
                    <a:pt x="19749" y="5209"/>
                    <a:pt x="19836" y="5209"/>
                  </a:cubicBezTo>
                  <a:cubicBezTo>
                    <a:pt x="19901" y="5209"/>
                    <a:pt x="19966" y="5220"/>
                    <a:pt x="20032" y="5259"/>
                  </a:cubicBezTo>
                  <a:cubicBezTo>
                    <a:pt x="20062" y="5259"/>
                    <a:pt x="20062" y="5229"/>
                    <a:pt x="20092" y="5229"/>
                  </a:cubicBezTo>
                  <a:cubicBezTo>
                    <a:pt x="20092" y="5218"/>
                    <a:pt x="20096" y="5215"/>
                    <a:pt x="20102" y="5215"/>
                  </a:cubicBezTo>
                  <a:cubicBezTo>
                    <a:pt x="20116" y="5215"/>
                    <a:pt x="20143" y="5229"/>
                    <a:pt x="20184" y="5229"/>
                  </a:cubicBezTo>
                  <a:cubicBezTo>
                    <a:pt x="20092" y="5259"/>
                    <a:pt x="20062" y="5320"/>
                    <a:pt x="20032" y="5381"/>
                  </a:cubicBezTo>
                  <a:cubicBezTo>
                    <a:pt x="20032" y="5381"/>
                    <a:pt x="20062" y="5441"/>
                    <a:pt x="20092" y="5502"/>
                  </a:cubicBezTo>
                  <a:cubicBezTo>
                    <a:pt x="20123" y="5350"/>
                    <a:pt x="20214" y="5229"/>
                    <a:pt x="20244" y="5107"/>
                  </a:cubicBezTo>
                  <a:cubicBezTo>
                    <a:pt x="20366" y="5168"/>
                    <a:pt x="20518" y="5198"/>
                    <a:pt x="20700" y="5229"/>
                  </a:cubicBezTo>
                  <a:cubicBezTo>
                    <a:pt x="20731" y="5229"/>
                    <a:pt x="20791" y="5198"/>
                    <a:pt x="20852" y="5198"/>
                  </a:cubicBezTo>
                  <a:cubicBezTo>
                    <a:pt x="20974" y="5229"/>
                    <a:pt x="20883" y="5350"/>
                    <a:pt x="20943" y="5381"/>
                  </a:cubicBezTo>
                  <a:cubicBezTo>
                    <a:pt x="21004" y="5320"/>
                    <a:pt x="21095" y="5198"/>
                    <a:pt x="21156" y="5137"/>
                  </a:cubicBezTo>
                  <a:cubicBezTo>
                    <a:pt x="21187" y="5198"/>
                    <a:pt x="21187" y="5229"/>
                    <a:pt x="21247" y="5289"/>
                  </a:cubicBezTo>
                  <a:cubicBezTo>
                    <a:pt x="21278" y="5229"/>
                    <a:pt x="21278" y="5198"/>
                    <a:pt x="21308" y="5137"/>
                  </a:cubicBezTo>
                  <a:cubicBezTo>
                    <a:pt x="21339" y="5198"/>
                    <a:pt x="21339" y="5229"/>
                    <a:pt x="21339" y="5320"/>
                  </a:cubicBezTo>
                  <a:cubicBezTo>
                    <a:pt x="21399" y="5320"/>
                    <a:pt x="21430" y="5350"/>
                    <a:pt x="21460" y="5350"/>
                  </a:cubicBezTo>
                  <a:lnTo>
                    <a:pt x="21460" y="5502"/>
                  </a:lnTo>
                  <a:cubicBezTo>
                    <a:pt x="21399" y="5502"/>
                    <a:pt x="21339" y="5533"/>
                    <a:pt x="21278" y="5593"/>
                  </a:cubicBezTo>
                  <a:cubicBezTo>
                    <a:pt x="21308" y="5593"/>
                    <a:pt x="21308" y="5624"/>
                    <a:pt x="21308" y="5624"/>
                  </a:cubicBezTo>
                  <a:cubicBezTo>
                    <a:pt x="21460" y="5624"/>
                    <a:pt x="21612" y="5502"/>
                    <a:pt x="21612" y="5381"/>
                  </a:cubicBezTo>
                  <a:cubicBezTo>
                    <a:pt x="21612" y="5350"/>
                    <a:pt x="21582" y="5320"/>
                    <a:pt x="21582" y="5320"/>
                  </a:cubicBezTo>
                  <a:cubicBezTo>
                    <a:pt x="21582" y="5289"/>
                    <a:pt x="21612" y="5198"/>
                    <a:pt x="21643" y="5168"/>
                  </a:cubicBezTo>
                  <a:cubicBezTo>
                    <a:pt x="21654" y="5151"/>
                    <a:pt x="21665" y="5144"/>
                    <a:pt x="21677" y="5144"/>
                  </a:cubicBezTo>
                  <a:cubicBezTo>
                    <a:pt x="21713" y="5144"/>
                    <a:pt x="21750" y="5206"/>
                    <a:pt x="21796" y="5206"/>
                  </a:cubicBezTo>
                  <a:cubicBezTo>
                    <a:pt x="21814" y="5206"/>
                    <a:pt x="21834" y="5196"/>
                    <a:pt x="21855" y="5168"/>
                  </a:cubicBezTo>
                  <a:cubicBezTo>
                    <a:pt x="21898" y="5189"/>
                    <a:pt x="21956" y="5211"/>
                    <a:pt x="22008" y="5211"/>
                  </a:cubicBezTo>
                  <a:cubicBezTo>
                    <a:pt x="22030" y="5211"/>
                    <a:pt x="22050" y="5207"/>
                    <a:pt x="22068" y="5198"/>
                  </a:cubicBezTo>
                  <a:cubicBezTo>
                    <a:pt x="22038" y="5168"/>
                    <a:pt x="22038" y="5077"/>
                    <a:pt x="22007" y="5046"/>
                  </a:cubicBezTo>
                  <a:cubicBezTo>
                    <a:pt x="22007" y="5016"/>
                    <a:pt x="22038" y="5016"/>
                    <a:pt x="22038" y="5016"/>
                  </a:cubicBezTo>
                  <a:cubicBezTo>
                    <a:pt x="22068" y="5077"/>
                    <a:pt x="22159" y="5168"/>
                    <a:pt x="22220" y="5259"/>
                  </a:cubicBezTo>
                  <a:cubicBezTo>
                    <a:pt x="22250" y="5229"/>
                    <a:pt x="22250" y="5198"/>
                    <a:pt x="22250" y="5168"/>
                  </a:cubicBezTo>
                  <a:cubicBezTo>
                    <a:pt x="22294" y="5133"/>
                    <a:pt x="22332" y="5121"/>
                    <a:pt x="22369" y="5121"/>
                  </a:cubicBezTo>
                  <a:cubicBezTo>
                    <a:pt x="22460" y="5121"/>
                    <a:pt x="22537" y="5198"/>
                    <a:pt x="22646" y="5198"/>
                  </a:cubicBezTo>
                  <a:lnTo>
                    <a:pt x="22646" y="5259"/>
                  </a:lnTo>
                  <a:lnTo>
                    <a:pt x="22919" y="5259"/>
                  </a:lnTo>
                  <a:cubicBezTo>
                    <a:pt x="22980" y="5107"/>
                    <a:pt x="22858" y="5168"/>
                    <a:pt x="22828" y="5107"/>
                  </a:cubicBezTo>
                  <a:cubicBezTo>
                    <a:pt x="22858" y="5107"/>
                    <a:pt x="22858" y="5077"/>
                    <a:pt x="22858" y="5077"/>
                  </a:cubicBezTo>
                  <a:lnTo>
                    <a:pt x="23102" y="5077"/>
                  </a:lnTo>
                  <a:lnTo>
                    <a:pt x="23314" y="5198"/>
                  </a:lnTo>
                  <a:cubicBezTo>
                    <a:pt x="23375" y="5168"/>
                    <a:pt x="23405" y="5168"/>
                    <a:pt x="23436" y="5107"/>
                  </a:cubicBezTo>
                  <a:cubicBezTo>
                    <a:pt x="23466" y="5198"/>
                    <a:pt x="23466" y="5229"/>
                    <a:pt x="23527" y="5259"/>
                  </a:cubicBezTo>
                  <a:cubicBezTo>
                    <a:pt x="23557" y="5229"/>
                    <a:pt x="23618" y="5168"/>
                    <a:pt x="23679" y="5077"/>
                  </a:cubicBezTo>
                  <a:cubicBezTo>
                    <a:pt x="23709" y="5107"/>
                    <a:pt x="23740" y="5168"/>
                    <a:pt x="23770" y="5168"/>
                  </a:cubicBezTo>
                  <a:cubicBezTo>
                    <a:pt x="23831" y="5168"/>
                    <a:pt x="23861" y="5198"/>
                    <a:pt x="23892" y="5198"/>
                  </a:cubicBezTo>
                  <a:lnTo>
                    <a:pt x="23892" y="5320"/>
                  </a:lnTo>
                  <a:cubicBezTo>
                    <a:pt x="24013" y="5472"/>
                    <a:pt x="24196" y="5350"/>
                    <a:pt x="24317" y="5502"/>
                  </a:cubicBezTo>
                  <a:cubicBezTo>
                    <a:pt x="24348" y="5441"/>
                    <a:pt x="24348" y="5350"/>
                    <a:pt x="24378" y="5259"/>
                  </a:cubicBezTo>
                  <a:cubicBezTo>
                    <a:pt x="24348" y="5229"/>
                    <a:pt x="24317" y="5229"/>
                    <a:pt x="24226" y="5198"/>
                  </a:cubicBezTo>
                  <a:cubicBezTo>
                    <a:pt x="24226" y="5229"/>
                    <a:pt x="24196" y="5289"/>
                    <a:pt x="24196" y="5320"/>
                  </a:cubicBezTo>
                  <a:lnTo>
                    <a:pt x="24074" y="5198"/>
                  </a:lnTo>
                  <a:cubicBezTo>
                    <a:pt x="24135" y="5107"/>
                    <a:pt x="24165" y="5077"/>
                    <a:pt x="24196" y="5046"/>
                  </a:cubicBezTo>
                  <a:cubicBezTo>
                    <a:pt x="24348" y="5046"/>
                    <a:pt x="24469" y="5077"/>
                    <a:pt x="24591" y="5107"/>
                  </a:cubicBezTo>
                  <a:cubicBezTo>
                    <a:pt x="24530" y="5168"/>
                    <a:pt x="24500" y="5168"/>
                    <a:pt x="24500" y="5198"/>
                  </a:cubicBezTo>
                  <a:lnTo>
                    <a:pt x="24500" y="5350"/>
                  </a:lnTo>
                  <a:lnTo>
                    <a:pt x="24743" y="5350"/>
                  </a:lnTo>
                  <a:cubicBezTo>
                    <a:pt x="24682" y="5320"/>
                    <a:pt x="24682" y="5259"/>
                    <a:pt x="24652" y="5229"/>
                  </a:cubicBezTo>
                  <a:cubicBezTo>
                    <a:pt x="24804" y="5168"/>
                    <a:pt x="24925" y="5046"/>
                    <a:pt x="25077" y="4955"/>
                  </a:cubicBezTo>
                  <a:cubicBezTo>
                    <a:pt x="25094" y="5004"/>
                    <a:pt x="25127" y="5035"/>
                    <a:pt x="25164" y="5035"/>
                  </a:cubicBezTo>
                  <a:cubicBezTo>
                    <a:pt x="25197" y="5035"/>
                    <a:pt x="25231" y="5012"/>
                    <a:pt x="25260" y="4955"/>
                  </a:cubicBezTo>
                  <a:cubicBezTo>
                    <a:pt x="25260" y="5016"/>
                    <a:pt x="25290" y="5046"/>
                    <a:pt x="25290" y="5077"/>
                  </a:cubicBezTo>
                  <a:lnTo>
                    <a:pt x="25533" y="5077"/>
                  </a:lnTo>
                  <a:cubicBezTo>
                    <a:pt x="25574" y="5108"/>
                    <a:pt x="25602" y="5145"/>
                    <a:pt x="25624" y="5182"/>
                  </a:cubicBezTo>
                  <a:lnTo>
                    <a:pt x="25624" y="5182"/>
                  </a:lnTo>
                  <a:lnTo>
                    <a:pt x="25624" y="5137"/>
                  </a:lnTo>
                  <a:cubicBezTo>
                    <a:pt x="25655" y="5077"/>
                    <a:pt x="25655" y="5077"/>
                    <a:pt x="25716" y="5077"/>
                  </a:cubicBezTo>
                  <a:lnTo>
                    <a:pt x="25716" y="5208"/>
                  </a:lnTo>
                  <a:lnTo>
                    <a:pt x="25716" y="5208"/>
                  </a:lnTo>
                  <a:cubicBezTo>
                    <a:pt x="25738" y="5198"/>
                    <a:pt x="25766" y="5198"/>
                    <a:pt x="25807" y="5198"/>
                  </a:cubicBezTo>
                  <a:cubicBezTo>
                    <a:pt x="25807" y="5168"/>
                    <a:pt x="25746" y="5077"/>
                    <a:pt x="25746" y="5046"/>
                  </a:cubicBezTo>
                  <a:cubicBezTo>
                    <a:pt x="25746" y="5016"/>
                    <a:pt x="25807" y="5016"/>
                    <a:pt x="25807" y="5016"/>
                  </a:cubicBezTo>
                  <a:cubicBezTo>
                    <a:pt x="25868" y="5077"/>
                    <a:pt x="25898" y="5168"/>
                    <a:pt x="25989" y="5229"/>
                  </a:cubicBezTo>
                  <a:cubicBezTo>
                    <a:pt x="26141" y="5229"/>
                    <a:pt x="26141" y="5046"/>
                    <a:pt x="26293" y="4955"/>
                  </a:cubicBezTo>
                  <a:cubicBezTo>
                    <a:pt x="26415" y="5016"/>
                    <a:pt x="26506" y="5046"/>
                    <a:pt x="26627" y="5107"/>
                  </a:cubicBezTo>
                  <a:cubicBezTo>
                    <a:pt x="26749" y="5046"/>
                    <a:pt x="26901" y="4925"/>
                    <a:pt x="27053" y="4864"/>
                  </a:cubicBezTo>
                  <a:close/>
                  <a:moveTo>
                    <a:pt x="9971" y="6505"/>
                  </a:moveTo>
                  <a:cubicBezTo>
                    <a:pt x="10001" y="6536"/>
                    <a:pt x="10031" y="6536"/>
                    <a:pt x="10031" y="6566"/>
                  </a:cubicBezTo>
                  <a:lnTo>
                    <a:pt x="9819" y="6748"/>
                  </a:lnTo>
                  <a:cubicBezTo>
                    <a:pt x="9758" y="6748"/>
                    <a:pt x="9758" y="6748"/>
                    <a:pt x="9727" y="6718"/>
                  </a:cubicBezTo>
                  <a:lnTo>
                    <a:pt x="9971" y="6505"/>
                  </a:lnTo>
                  <a:close/>
                  <a:moveTo>
                    <a:pt x="10943" y="6505"/>
                  </a:moveTo>
                  <a:cubicBezTo>
                    <a:pt x="10974" y="6596"/>
                    <a:pt x="10974" y="6688"/>
                    <a:pt x="10974" y="6809"/>
                  </a:cubicBezTo>
                  <a:cubicBezTo>
                    <a:pt x="10943" y="6809"/>
                    <a:pt x="10913" y="6748"/>
                    <a:pt x="10822" y="6748"/>
                  </a:cubicBezTo>
                  <a:cubicBezTo>
                    <a:pt x="10882" y="6688"/>
                    <a:pt x="10882" y="6596"/>
                    <a:pt x="10943" y="6505"/>
                  </a:cubicBezTo>
                  <a:close/>
                  <a:moveTo>
                    <a:pt x="21004" y="6688"/>
                  </a:moveTo>
                  <a:cubicBezTo>
                    <a:pt x="21156" y="6688"/>
                    <a:pt x="21217" y="6748"/>
                    <a:pt x="21217" y="6870"/>
                  </a:cubicBezTo>
                  <a:lnTo>
                    <a:pt x="21126" y="6870"/>
                  </a:lnTo>
                  <a:cubicBezTo>
                    <a:pt x="21095" y="6840"/>
                    <a:pt x="21065" y="6748"/>
                    <a:pt x="21004" y="6688"/>
                  </a:cubicBezTo>
                  <a:close/>
                  <a:moveTo>
                    <a:pt x="48938" y="1"/>
                  </a:moveTo>
                  <a:cubicBezTo>
                    <a:pt x="48907" y="61"/>
                    <a:pt x="48907" y="92"/>
                    <a:pt x="48877" y="153"/>
                  </a:cubicBezTo>
                  <a:cubicBezTo>
                    <a:pt x="48828" y="103"/>
                    <a:pt x="48782" y="86"/>
                    <a:pt x="48738" y="86"/>
                  </a:cubicBezTo>
                  <a:cubicBezTo>
                    <a:pt x="48647" y="86"/>
                    <a:pt x="48564" y="162"/>
                    <a:pt x="48482" y="183"/>
                  </a:cubicBezTo>
                  <a:cubicBezTo>
                    <a:pt x="48573" y="305"/>
                    <a:pt x="48604" y="365"/>
                    <a:pt x="48634" y="487"/>
                  </a:cubicBezTo>
                  <a:cubicBezTo>
                    <a:pt x="48618" y="489"/>
                    <a:pt x="48603" y="490"/>
                    <a:pt x="48588" y="490"/>
                  </a:cubicBezTo>
                  <a:cubicBezTo>
                    <a:pt x="48412" y="490"/>
                    <a:pt x="48356" y="328"/>
                    <a:pt x="48300" y="244"/>
                  </a:cubicBezTo>
                  <a:cubicBezTo>
                    <a:pt x="48280" y="239"/>
                    <a:pt x="48261" y="237"/>
                    <a:pt x="48241" y="237"/>
                  </a:cubicBezTo>
                  <a:cubicBezTo>
                    <a:pt x="48193" y="237"/>
                    <a:pt x="48147" y="248"/>
                    <a:pt x="48109" y="248"/>
                  </a:cubicBezTo>
                  <a:cubicBezTo>
                    <a:pt x="48069" y="248"/>
                    <a:pt x="48039" y="236"/>
                    <a:pt x="48026" y="183"/>
                  </a:cubicBezTo>
                  <a:cubicBezTo>
                    <a:pt x="47874" y="153"/>
                    <a:pt x="47722" y="153"/>
                    <a:pt x="47570" y="92"/>
                  </a:cubicBezTo>
                  <a:cubicBezTo>
                    <a:pt x="47540" y="183"/>
                    <a:pt x="47540" y="213"/>
                    <a:pt x="47540" y="244"/>
                  </a:cubicBezTo>
                  <a:cubicBezTo>
                    <a:pt x="47448" y="244"/>
                    <a:pt x="47388" y="213"/>
                    <a:pt x="47297" y="213"/>
                  </a:cubicBezTo>
                  <a:cubicBezTo>
                    <a:pt x="47297" y="213"/>
                    <a:pt x="47266" y="183"/>
                    <a:pt x="47236" y="183"/>
                  </a:cubicBezTo>
                  <a:cubicBezTo>
                    <a:pt x="47236" y="305"/>
                    <a:pt x="47266" y="365"/>
                    <a:pt x="47266" y="365"/>
                  </a:cubicBezTo>
                  <a:cubicBezTo>
                    <a:pt x="47236" y="487"/>
                    <a:pt x="47205" y="548"/>
                    <a:pt x="47145" y="608"/>
                  </a:cubicBezTo>
                  <a:cubicBezTo>
                    <a:pt x="47084" y="548"/>
                    <a:pt x="47053" y="548"/>
                    <a:pt x="46962" y="548"/>
                  </a:cubicBezTo>
                  <a:cubicBezTo>
                    <a:pt x="47084" y="517"/>
                    <a:pt x="47145" y="457"/>
                    <a:pt x="47236" y="396"/>
                  </a:cubicBezTo>
                  <a:cubicBezTo>
                    <a:pt x="47114" y="396"/>
                    <a:pt x="46993" y="365"/>
                    <a:pt x="46932" y="365"/>
                  </a:cubicBezTo>
                  <a:cubicBezTo>
                    <a:pt x="46993" y="335"/>
                    <a:pt x="47053" y="244"/>
                    <a:pt x="47114" y="183"/>
                  </a:cubicBezTo>
                  <a:cubicBezTo>
                    <a:pt x="47053" y="183"/>
                    <a:pt x="46993" y="153"/>
                    <a:pt x="46962" y="153"/>
                  </a:cubicBezTo>
                  <a:cubicBezTo>
                    <a:pt x="46932" y="92"/>
                    <a:pt x="46901" y="92"/>
                    <a:pt x="46841" y="61"/>
                  </a:cubicBezTo>
                  <a:cubicBezTo>
                    <a:pt x="46780" y="183"/>
                    <a:pt x="46749" y="305"/>
                    <a:pt x="46658" y="365"/>
                  </a:cubicBezTo>
                  <a:cubicBezTo>
                    <a:pt x="46537" y="396"/>
                    <a:pt x="46445" y="396"/>
                    <a:pt x="46354" y="457"/>
                  </a:cubicBezTo>
                  <a:cubicBezTo>
                    <a:pt x="46354" y="396"/>
                    <a:pt x="46324" y="365"/>
                    <a:pt x="46324" y="335"/>
                  </a:cubicBezTo>
                  <a:lnTo>
                    <a:pt x="46172" y="487"/>
                  </a:lnTo>
                  <a:lnTo>
                    <a:pt x="46233" y="548"/>
                  </a:lnTo>
                  <a:cubicBezTo>
                    <a:pt x="46209" y="572"/>
                    <a:pt x="46182" y="581"/>
                    <a:pt x="46155" y="581"/>
                  </a:cubicBezTo>
                  <a:cubicBezTo>
                    <a:pt x="46077" y="581"/>
                    <a:pt x="45988" y="509"/>
                    <a:pt x="45898" y="487"/>
                  </a:cubicBezTo>
                  <a:cubicBezTo>
                    <a:pt x="45990" y="457"/>
                    <a:pt x="46020" y="365"/>
                    <a:pt x="46050" y="335"/>
                  </a:cubicBezTo>
                  <a:lnTo>
                    <a:pt x="46324" y="335"/>
                  </a:lnTo>
                  <a:cubicBezTo>
                    <a:pt x="46233" y="244"/>
                    <a:pt x="46172" y="244"/>
                    <a:pt x="46141" y="213"/>
                  </a:cubicBezTo>
                  <a:cubicBezTo>
                    <a:pt x="46024" y="264"/>
                    <a:pt x="45926" y="286"/>
                    <a:pt x="45835" y="286"/>
                  </a:cubicBezTo>
                  <a:cubicBezTo>
                    <a:pt x="45761" y="286"/>
                    <a:pt x="45693" y="271"/>
                    <a:pt x="45625" y="244"/>
                  </a:cubicBezTo>
                  <a:cubicBezTo>
                    <a:pt x="45716" y="183"/>
                    <a:pt x="45746" y="92"/>
                    <a:pt x="45777" y="31"/>
                  </a:cubicBezTo>
                  <a:lnTo>
                    <a:pt x="45594" y="31"/>
                  </a:lnTo>
                  <a:cubicBezTo>
                    <a:pt x="45594" y="92"/>
                    <a:pt x="45594" y="153"/>
                    <a:pt x="45564" y="183"/>
                  </a:cubicBezTo>
                  <a:cubicBezTo>
                    <a:pt x="45534" y="92"/>
                    <a:pt x="45534" y="61"/>
                    <a:pt x="45473" y="31"/>
                  </a:cubicBezTo>
                  <a:lnTo>
                    <a:pt x="45169" y="31"/>
                  </a:lnTo>
                  <a:cubicBezTo>
                    <a:pt x="45230" y="183"/>
                    <a:pt x="45321" y="305"/>
                    <a:pt x="45230" y="396"/>
                  </a:cubicBezTo>
                  <a:cubicBezTo>
                    <a:pt x="45214" y="393"/>
                    <a:pt x="45198" y="391"/>
                    <a:pt x="45184" y="391"/>
                  </a:cubicBezTo>
                  <a:cubicBezTo>
                    <a:pt x="45059" y="391"/>
                    <a:pt x="44983" y="500"/>
                    <a:pt x="44956" y="608"/>
                  </a:cubicBezTo>
                  <a:cubicBezTo>
                    <a:pt x="44926" y="548"/>
                    <a:pt x="44865" y="548"/>
                    <a:pt x="44834" y="517"/>
                  </a:cubicBezTo>
                  <a:lnTo>
                    <a:pt x="44652" y="700"/>
                  </a:lnTo>
                  <a:cubicBezTo>
                    <a:pt x="44409" y="669"/>
                    <a:pt x="44561" y="487"/>
                    <a:pt x="44500" y="396"/>
                  </a:cubicBezTo>
                  <a:cubicBezTo>
                    <a:pt x="44470" y="365"/>
                    <a:pt x="44409" y="365"/>
                    <a:pt x="44379" y="365"/>
                  </a:cubicBezTo>
                  <a:lnTo>
                    <a:pt x="44379" y="213"/>
                  </a:lnTo>
                  <a:cubicBezTo>
                    <a:pt x="44318" y="183"/>
                    <a:pt x="44257" y="183"/>
                    <a:pt x="44105" y="92"/>
                  </a:cubicBezTo>
                  <a:cubicBezTo>
                    <a:pt x="44075" y="153"/>
                    <a:pt x="44075" y="213"/>
                    <a:pt x="44044" y="305"/>
                  </a:cubicBezTo>
                  <a:cubicBezTo>
                    <a:pt x="44014" y="213"/>
                    <a:pt x="43953" y="183"/>
                    <a:pt x="43953" y="153"/>
                  </a:cubicBezTo>
                  <a:cubicBezTo>
                    <a:pt x="43923" y="305"/>
                    <a:pt x="43771" y="305"/>
                    <a:pt x="43710" y="396"/>
                  </a:cubicBezTo>
                  <a:lnTo>
                    <a:pt x="43649" y="365"/>
                  </a:lnTo>
                  <a:cubicBezTo>
                    <a:pt x="43588" y="365"/>
                    <a:pt x="43558" y="396"/>
                    <a:pt x="43436" y="396"/>
                  </a:cubicBezTo>
                  <a:lnTo>
                    <a:pt x="43497" y="335"/>
                  </a:lnTo>
                  <a:cubicBezTo>
                    <a:pt x="43467" y="244"/>
                    <a:pt x="43406" y="183"/>
                    <a:pt x="43345" y="92"/>
                  </a:cubicBezTo>
                  <a:lnTo>
                    <a:pt x="43315" y="92"/>
                  </a:lnTo>
                  <a:cubicBezTo>
                    <a:pt x="43345" y="183"/>
                    <a:pt x="43345" y="213"/>
                    <a:pt x="43345" y="213"/>
                  </a:cubicBezTo>
                  <a:lnTo>
                    <a:pt x="43163" y="396"/>
                  </a:lnTo>
                  <a:cubicBezTo>
                    <a:pt x="43132" y="365"/>
                    <a:pt x="43102" y="305"/>
                    <a:pt x="43041" y="213"/>
                  </a:cubicBezTo>
                  <a:lnTo>
                    <a:pt x="43041" y="61"/>
                  </a:lnTo>
                  <a:cubicBezTo>
                    <a:pt x="42980" y="92"/>
                    <a:pt x="42555" y="335"/>
                    <a:pt x="42555" y="335"/>
                  </a:cubicBezTo>
                  <a:cubicBezTo>
                    <a:pt x="42585" y="365"/>
                    <a:pt x="42585" y="396"/>
                    <a:pt x="42646" y="457"/>
                  </a:cubicBezTo>
                  <a:cubicBezTo>
                    <a:pt x="42555" y="487"/>
                    <a:pt x="42524" y="487"/>
                    <a:pt x="42494" y="517"/>
                  </a:cubicBezTo>
                  <a:cubicBezTo>
                    <a:pt x="42403" y="548"/>
                    <a:pt x="42372" y="608"/>
                    <a:pt x="42342" y="639"/>
                  </a:cubicBezTo>
                  <a:cubicBezTo>
                    <a:pt x="42281" y="608"/>
                    <a:pt x="42251" y="608"/>
                    <a:pt x="42220" y="548"/>
                  </a:cubicBezTo>
                  <a:cubicBezTo>
                    <a:pt x="42220" y="608"/>
                    <a:pt x="42190" y="639"/>
                    <a:pt x="42190" y="669"/>
                  </a:cubicBezTo>
                  <a:lnTo>
                    <a:pt x="42099" y="669"/>
                  </a:lnTo>
                  <a:cubicBezTo>
                    <a:pt x="42099" y="639"/>
                    <a:pt x="42068" y="608"/>
                    <a:pt x="42068" y="548"/>
                  </a:cubicBezTo>
                  <a:cubicBezTo>
                    <a:pt x="41977" y="548"/>
                    <a:pt x="41947" y="548"/>
                    <a:pt x="41886" y="608"/>
                  </a:cubicBezTo>
                  <a:cubicBezTo>
                    <a:pt x="41947" y="487"/>
                    <a:pt x="41977" y="365"/>
                    <a:pt x="42068" y="305"/>
                  </a:cubicBezTo>
                  <a:cubicBezTo>
                    <a:pt x="41977" y="305"/>
                    <a:pt x="41886" y="244"/>
                    <a:pt x="41795" y="213"/>
                  </a:cubicBezTo>
                  <a:cubicBezTo>
                    <a:pt x="41613" y="305"/>
                    <a:pt x="41461" y="365"/>
                    <a:pt x="41309" y="457"/>
                  </a:cubicBezTo>
                  <a:cubicBezTo>
                    <a:pt x="41217" y="365"/>
                    <a:pt x="41187" y="305"/>
                    <a:pt x="41157" y="213"/>
                  </a:cubicBezTo>
                  <a:cubicBezTo>
                    <a:pt x="41065" y="305"/>
                    <a:pt x="41035" y="365"/>
                    <a:pt x="40974" y="457"/>
                  </a:cubicBezTo>
                  <a:cubicBezTo>
                    <a:pt x="40913" y="396"/>
                    <a:pt x="40883" y="396"/>
                    <a:pt x="40822" y="396"/>
                  </a:cubicBezTo>
                  <a:cubicBezTo>
                    <a:pt x="40853" y="335"/>
                    <a:pt x="40853" y="335"/>
                    <a:pt x="40883" y="305"/>
                  </a:cubicBezTo>
                  <a:lnTo>
                    <a:pt x="40761" y="61"/>
                  </a:lnTo>
                  <a:cubicBezTo>
                    <a:pt x="40701" y="92"/>
                    <a:pt x="40670" y="153"/>
                    <a:pt x="40579" y="153"/>
                  </a:cubicBezTo>
                  <a:cubicBezTo>
                    <a:pt x="40518" y="153"/>
                    <a:pt x="40427" y="92"/>
                    <a:pt x="40366" y="92"/>
                  </a:cubicBezTo>
                  <a:cubicBezTo>
                    <a:pt x="40306" y="153"/>
                    <a:pt x="40275" y="183"/>
                    <a:pt x="40245" y="183"/>
                  </a:cubicBezTo>
                  <a:cubicBezTo>
                    <a:pt x="40245" y="213"/>
                    <a:pt x="40214" y="244"/>
                    <a:pt x="40214" y="305"/>
                  </a:cubicBezTo>
                  <a:lnTo>
                    <a:pt x="40154" y="244"/>
                  </a:lnTo>
                  <a:cubicBezTo>
                    <a:pt x="40093" y="244"/>
                    <a:pt x="40062" y="305"/>
                    <a:pt x="39971" y="305"/>
                  </a:cubicBezTo>
                  <a:cubicBezTo>
                    <a:pt x="39971" y="365"/>
                    <a:pt x="39971" y="396"/>
                    <a:pt x="39941" y="457"/>
                  </a:cubicBezTo>
                  <a:cubicBezTo>
                    <a:pt x="39850" y="517"/>
                    <a:pt x="39819" y="608"/>
                    <a:pt x="39910" y="760"/>
                  </a:cubicBezTo>
                  <a:cubicBezTo>
                    <a:pt x="39789" y="639"/>
                    <a:pt x="39698" y="608"/>
                    <a:pt x="39667" y="548"/>
                  </a:cubicBezTo>
                  <a:cubicBezTo>
                    <a:pt x="39667" y="608"/>
                    <a:pt x="39637" y="639"/>
                    <a:pt x="39606" y="669"/>
                  </a:cubicBezTo>
                  <a:lnTo>
                    <a:pt x="39302" y="669"/>
                  </a:lnTo>
                  <a:lnTo>
                    <a:pt x="39302" y="639"/>
                  </a:lnTo>
                  <a:cubicBezTo>
                    <a:pt x="39363" y="639"/>
                    <a:pt x="39394" y="639"/>
                    <a:pt x="39546" y="608"/>
                  </a:cubicBezTo>
                  <a:cubicBezTo>
                    <a:pt x="39454" y="608"/>
                    <a:pt x="39363" y="548"/>
                    <a:pt x="39302" y="548"/>
                  </a:cubicBezTo>
                  <a:cubicBezTo>
                    <a:pt x="39333" y="487"/>
                    <a:pt x="39333" y="396"/>
                    <a:pt x="39363" y="335"/>
                  </a:cubicBezTo>
                  <a:cubicBezTo>
                    <a:pt x="39211" y="305"/>
                    <a:pt x="39090" y="244"/>
                    <a:pt x="38938" y="183"/>
                  </a:cubicBezTo>
                  <a:cubicBezTo>
                    <a:pt x="38907" y="244"/>
                    <a:pt x="38877" y="335"/>
                    <a:pt x="38786" y="396"/>
                  </a:cubicBezTo>
                  <a:cubicBezTo>
                    <a:pt x="38768" y="390"/>
                    <a:pt x="38750" y="383"/>
                    <a:pt x="38733" y="375"/>
                  </a:cubicBezTo>
                  <a:lnTo>
                    <a:pt x="38733" y="375"/>
                  </a:lnTo>
                  <a:cubicBezTo>
                    <a:pt x="38728" y="389"/>
                    <a:pt x="38725" y="406"/>
                    <a:pt x="38725" y="426"/>
                  </a:cubicBezTo>
                  <a:lnTo>
                    <a:pt x="38725" y="578"/>
                  </a:lnTo>
                  <a:cubicBezTo>
                    <a:pt x="38634" y="578"/>
                    <a:pt x="38634" y="578"/>
                    <a:pt x="38573" y="517"/>
                  </a:cubicBezTo>
                  <a:lnTo>
                    <a:pt x="38573" y="305"/>
                  </a:lnTo>
                  <a:lnTo>
                    <a:pt x="38596" y="305"/>
                  </a:lnTo>
                  <a:cubicBezTo>
                    <a:pt x="38561" y="285"/>
                    <a:pt x="38523" y="264"/>
                    <a:pt x="38482" y="244"/>
                  </a:cubicBezTo>
                  <a:cubicBezTo>
                    <a:pt x="38418" y="286"/>
                    <a:pt x="38324" y="314"/>
                    <a:pt x="38232" y="337"/>
                  </a:cubicBezTo>
                  <a:lnTo>
                    <a:pt x="38232" y="337"/>
                  </a:lnTo>
                  <a:cubicBezTo>
                    <a:pt x="38234" y="336"/>
                    <a:pt x="38236" y="336"/>
                    <a:pt x="38239" y="335"/>
                  </a:cubicBezTo>
                  <a:cubicBezTo>
                    <a:pt x="38239" y="305"/>
                    <a:pt x="38178" y="274"/>
                    <a:pt x="38147" y="213"/>
                  </a:cubicBezTo>
                  <a:cubicBezTo>
                    <a:pt x="38136" y="237"/>
                    <a:pt x="38115" y="251"/>
                    <a:pt x="38090" y="262"/>
                  </a:cubicBezTo>
                  <a:lnTo>
                    <a:pt x="38090" y="262"/>
                  </a:lnTo>
                  <a:cubicBezTo>
                    <a:pt x="38087" y="228"/>
                    <a:pt x="38087" y="198"/>
                    <a:pt x="38087" y="183"/>
                  </a:cubicBezTo>
                  <a:lnTo>
                    <a:pt x="38026" y="183"/>
                  </a:lnTo>
                  <a:cubicBezTo>
                    <a:pt x="38026" y="218"/>
                    <a:pt x="38016" y="253"/>
                    <a:pt x="38007" y="288"/>
                  </a:cubicBezTo>
                  <a:lnTo>
                    <a:pt x="38007" y="288"/>
                  </a:lnTo>
                  <a:cubicBezTo>
                    <a:pt x="38035" y="280"/>
                    <a:pt x="38065" y="273"/>
                    <a:pt x="38090" y="262"/>
                  </a:cubicBezTo>
                  <a:lnTo>
                    <a:pt x="38090" y="262"/>
                  </a:lnTo>
                  <a:cubicBezTo>
                    <a:pt x="38094" y="296"/>
                    <a:pt x="38102" y="335"/>
                    <a:pt x="38117" y="365"/>
                  </a:cubicBezTo>
                  <a:cubicBezTo>
                    <a:pt x="38153" y="356"/>
                    <a:pt x="38192" y="347"/>
                    <a:pt x="38232" y="337"/>
                  </a:cubicBezTo>
                  <a:lnTo>
                    <a:pt x="38232" y="337"/>
                  </a:lnTo>
                  <a:cubicBezTo>
                    <a:pt x="38141" y="368"/>
                    <a:pt x="38024" y="428"/>
                    <a:pt x="37935" y="487"/>
                  </a:cubicBezTo>
                  <a:cubicBezTo>
                    <a:pt x="37935" y="442"/>
                    <a:pt x="37935" y="380"/>
                    <a:pt x="37947" y="339"/>
                  </a:cubicBezTo>
                  <a:lnTo>
                    <a:pt x="37947" y="339"/>
                  </a:lnTo>
                  <a:cubicBezTo>
                    <a:pt x="37966" y="343"/>
                    <a:pt x="37980" y="350"/>
                    <a:pt x="37995" y="365"/>
                  </a:cubicBezTo>
                  <a:cubicBezTo>
                    <a:pt x="37995" y="340"/>
                    <a:pt x="38001" y="314"/>
                    <a:pt x="38007" y="288"/>
                  </a:cubicBezTo>
                  <a:lnTo>
                    <a:pt x="38007" y="288"/>
                  </a:lnTo>
                  <a:cubicBezTo>
                    <a:pt x="37992" y="293"/>
                    <a:pt x="37978" y="298"/>
                    <a:pt x="37965" y="305"/>
                  </a:cubicBezTo>
                  <a:cubicBezTo>
                    <a:pt x="37957" y="312"/>
                    <a:pt x="37951" y="324"/>
                    <a:pt x="37947" y="339"/>
                  </a:cubicBezTo>
                  <a:lnTo>
                    <a:pt x="37947" y="339"/>
                  </a:lnTo>
                  <a:cubicBezTo>
                    <a:pt x="37928" y="335"/>
                    <a:pt x="37905" y="335"/>
                    <a:pt x="37874" y="335"/>
                  </a:cubicBezTo>
                  <a:cubicBezTo>
                    <a:pt x="37935" y="244"/>
                    <a:pt x="37935" y="213"/>
                    <a:pt x="37965" y="92"/>
                  </a:cubicBezTo>
                  <a:lnTo>
                    <a:pt x="37965" y="92"/>
                  </a:lnTo>
                  <a:cubicBezTo>
                    <a:pt x="37874" y="183"/>
                    <a:pt x="37874" y="213"/>
                    <a:pt x="37843" y="213"/>
                  </a:cubicBezTo>
                  <a:cubicBezTo>
                    <a:pt x="37813" y="244"/>
                    <a:pt x="37783" y="244"/>
                    <a:pt x="37722" y="244"/>
                  </a:cubicBezTo>
                  <a:cubicBezTo>
                    <a:pt x="37783" y="305"/>
                    <a:pt x="37813" y="305"/>
                    <a:pt x="37813" y="335"/>
                  </a:cubicBezTo>
                  <a:cubicBezTo>
                    <a:pt x="37714" y="401"/>
                    <a:pt x="37615" y="423"/>
                    <a:pt x="37519" y="423"/>
                  </a:cubicBezTo>
                  <a:cubicBezTo>
                    <a:pt x="37349" y="423"/>
                    <a:pt x="37189" y="354"/>
                    <a:pt x="37053" y="335"/>
                  </a:cubicBezTo>
                  <a:cubicBezTo>
                    <a:pt x="36962" y="335"/>
                    <a:pt x="36962" y="244"/>
                    <a:pt x="36901" y="244"/>
                  </a:cubicBezTo>
                  <a:cubicBezTo>
                    <a:pt x="36871" y="335"/>
                    <a:pt x="36871" y="396"/>
                    <a:pt x="36871" y="457"/>
                  </a:cubicBezTo>
                  <a:lnTo>
                    <a:pt x="36628" y="457"/>
                  </a:lnTo>
                  <a:lnTo>
                    <a:pt x="36476" y="305"/>
                  </a:lnTo>
                  <a:cubicBezTo>
                    <a:pt x="36415" y="335"/>
                    <a:pt x="36354" y="396"/>
                    <a:pt x="36293" y="457"/>
                  </a:cubicBezTo>
                  <a:cubicBezTo>
                    <a:pt x="36263" y="457"/>
                    <a:pt x="36202" y="396"/>
                    <a:pt x="36172" y="365"/>
                  </a:cubicBezTo>
                  <a:cubicBezTo>
                    <a:pt x="36141" y="396"/>
                    <a:pt x="36050" y="457"/>
                    <a:pt x="36020" y="487"/>
                  </a:cubicBezTo>
                  <a:cubicBezTo>
                    <a:pt x="36050" y="548"/>
                    <a:pt x="36141" y="608"/>
                    <a:pt x="36172" y="669"/>
                  </a:cubicBezTo>
                  <a:cubicBezTo>
                    <a:pt x="36141" y="669"/>
                    <a:pt x="36111" y="669"/>
                    <a:pt x="36050" y="700"/>
                  </a:cubicBezTo>
                  <a:cubicBezTo>
                    <a:pt x="36020" y="760"/>
                    <a:pt x="36020" y="791"/>
                    <a:pt x="35989" y="852"/>
                  </a:cubicBezTo>
                  <a:cubicBezTo>
                    <a:pt x="35959" y="700"/>
                    <a:pt x="35959" y="608"/>
                    <a:pt x="35959" y="487"/>
                  </a:cubicBezTo>
                  <a:cubicBezTo>
                    <a:pt x="35868" y="517"/>
                    <a:pt x="35837" y="548"/>
                    <a:pt x="35807" y="548"/>
                  </a:cubicBezTo>
                  <a:cubicBezTo>
                    <a:pt x="35685" y="517"/>
                    <a:pt x="35594" y="487"/>
                    <a:pt x="35533" y="487"/>
                  </a:cubicBezTo>
                  <a:cubicBezTo>
                    <a:pt x="35533" y="548"/>
                    <a:pt x="35533" y="608"/>
                    <a:pt x="35503" y="639"/>
                  </a:cubicBezTo>
                  <a:cubicBezTo>
                    <a:pt x="35412" y="608"/>
                    <a:pt x="35381" y="608"/>
                    <a:pt x="35351" y="548"/>
                  </a:cubicBezTo>
                  <a:cubicBezTo>
                    <a:pt x="35290" y="548"/>
                    <a:pt x="35290" y="548"/>
                    <a:pt x="35260" y="608"/>
                  </a:cubicBezTo>
                  <a:cubicBezTo>
                    <a:pt x="35229" y="608"/>
                    <a:pt x="35199" y="548"/>
                    <a:pt x="35138" y="517"/>
                  </a:cubicBezTo>
                  <a:cubicBezTo>
                    <a:pt x="35108" y="608"/>
                    <a:pt x="35077" y="639"/>
                    <a:pt x="35047" y="700"/>
                  </a:cubicBezTo>
                  <a:cubicBezTo>
                    <a:pt x="34986" y="639"/>
                    <a:pt x="34986" y="608"/>
                    <a:pt x="34956" y="517"/>
                  </a:cubicBezTo>
                  <a:cubicBezTo>
                    <a:pt x="34895" y="548"/>
                    <a:pt x="34804" y="608"/>
                    <a:pt x="34743" y="608"/>
                  </a:cubicBezTo>
                  <a:lnTo>
                    <a:pt x="34470" y="608"/>
                  </a:lnTo>
                  <a:cubicBezTo>
                    <a:pt x="34500" y="639"/>
                    <a:pt x="34500" y="669"/>
                    <a:pt x="34530" y="760"/>
                  </a:cubicBezTo>
                  <a:cubicBezTo>
                    <a:pt x="34439" y="700"/>
                    <a:pt x="34348" y="700"/>
                    <a:pt x="34287" y="669"/>
                  </a:cubicBezTo>
                  <a:cubicBezTo>
                    <a:pt x="34287" y="760"/>
                    <a:pt x="34226" y="791"/>
                    <a:pt x="34226" y="852"/>
                  </a:cubicBezTo>
                  <a:cubicBezTo>
                    <a:pt x="34196" y="821"/>
                    <a:pt x="34135" y="821"/>
                    <a:pt x="34044" y="821"/>
                  </a:cubicBezTo>
                  <a:cubicBezTo>
                    <a:pt x="34074" y="760"/>
                    <a:pt x="34135" y="700"/>
                    <a:pt x="34166" y="639"/>
                  </a:cubicBezTo>
                  <a:cubicBezTo>
                    <a:pt x="34135" y="639"/>
                    <a:pt x="34074" y="608"/>
                    <a:pt x="34044" y="548"/>
                  </a:cubicBezTo>
                  <a:lnTo>
                    <a:pt x="34044" y="700"/>
                  </a:lnTo>
                  <a:cubicBezTo>
                    <a:pt x="33983" y="821"/>
                    <a:pt x="33922" y="852"/>
                    <a:pt x="33892" y="943"/>
                  </a:cubicBezTo>
                  <a:cubicBezTo>
                    <a:pt x="33770" y="852"/>
                    <a:pt x="33710" y="791"/>
                    <a:pt x="33618" y="791"/>
                  </a:cubicBezTo>
                  <a:cubicBezTo>
                    <a:pt x="33436" y="791"/>
                    <a:pt x="33406" y="669"/>
                    <a:pt x="33375" y="548"/>
                  </a:cubicBezTo>
                  <a:lnTo>
                    <a:pt x="33466" y="457"/>
                  </a:lnTo>
                  <a:cubicBezTo>
                    <a:pt x="33448" y="428"/>
                    <a:pt x="33426" y="420"/>
                    <a:pt x="33403" y="420"/>
                  </a:cubicBezTo>
                  <a:cubicBezTo>
                    <a:pt x="33375" y="420"/>
                    <a:pt x="33345" y="432"/>
                    <a:pt x="33317" y="432"/>
                  </a:cubicBezTo>
                  <a:cubicBezTo>
                    <a:pt x="33294" y="432"/>
                    <a:pt x="33273" y="424"/>
                    <a:pt x="33254" y="396"/>
                  </a:cubicBezTo>
                  <a:cubicBezTo>
                    <a:pt x="33228" y="379"/>
                    <a:pt x="33205" y="371"/>
                    <a:pt x="33183" y="371"/>
                  </a:cubicBezTo>
                  <a:cubicBezTo>
                    <a:pt x="33126" y="371"/>
                    <a:pt x="33076" y="421"/>
                    <a:pt x="33011" y="487"/>
                  </a:cubicBezTo>
                  <a:cubicBezTo>
                    <a:pt x="32950" y="548"/>
                    <a:pt x="32859" y="608"/>
                    <a:pt x="32798" y="639"/>
                  </a:cubicBezTo>
                  <a:cubicBezTo>
                    <a:pt x="32707" y="608"/>
                    <a:pt x="32646" y="517"/>
                    <a:pt x="32555" y="487"/>
                  </a:cubicBezTo>
                  <a:cubicBezTo>
                    <a:pt x="32555" y="457"/>
                    <a:pt x="32524" y="365"/>
                    <a:pt x="32524" y="335"/>
                  </a:cubicBezTo>
                  <a:lnTo>
                    <a:pt x="32494" y="335"/>
                  </a:lnTo>
                  <a:cubicBezTo>
                    <a:pt x="32463" y="396"/>
                    <a:pt x="32463" y="457"/>
                    <a:pt x="32463" y="517"/>
                  </a:cubicBezTo>
                  <a:cubicBezTo>
                    <a:pt x="32428" y="481"/>
                    <a:pt x="32394" y="469"/>
                    <a:pt x="32363" y="469"/>
                  </a:cubicBezTo>
                  <a:cubicBezTo>
                    <a:pt x="32298" y="469"/>
                    <a:pt x="32241" y="521"/>
                    <a:pt x="32185" y="521"/>
                  </a:cubicBezTo>
                  <a:cubicBezTo>
                    <a:pt x="32177" y="521"/>
                    <a:pt x="32168" y="520"/>
                    <a:pt x="32159" y="517"/>
                  </a:cubicBezTo>
                  <a:cubicBezTo>
                    <a:pt x="32119" y="507"/>
                    <a:pt x="32078" y="504"/>
                    <a:pt x="32037" y="504"/>
                  </a:cubicBezTo>
                  <a:cubicBezTo>
                    <a:pt x="31953" y="504"/>
                    <a:pt x="31866" y="517"/>
                    <a:pt x="31764" y="517"/>
                  </a:cubicBezTo>
                  <a:cubicBezTo>
                    <a:pt x="31734" y="517"/>
                    <a:pt x="31704" y="608"/>
                    <a:pt x="31643" y="639"/>
                  </a:cubicBezTo>
                  <a:cubicBezTo>
                    <a:pt x="31612" y="639"/>
                    <a:pt x="31582" y="608"/>
                    <a:pt x="31552" y="548"/>
                  </a:cubicBezTo>
                  <a:lnTo>
                    <a:pt x="31552" y="760"/>
                  </a:lnTo>
                  <a:cubicBezTo>
                    <a:pt x="31552" y="791"/>
                    <a:pt x="31582" y="791"/>
                    <a:pt x="31612" y="821"/>
                  </a:cubicBezTo>
                  <a:cubicBezTo>
                    <a:pt x="31491" y="852"/>
                    <a:pt x="31430" y="912"/>
                    <a:pt x="31339" y="943"/>
                  </a:cubicBezTo>
                  <a:cubicBezTo>
                    <a:pt x="31339" y="821"/>
                    <a:pt x="31308" y="791"/>
                    <a:pt x="31308" y="700"/>
                  </a:cubicBezTo>
                  <a:cubicBezTo>
                    <a:pt x="31278" y="791"/>
                    <a:pt x="31248" y="821"/>
                    <a:pt x="31187" y="912"/>
                  </a:cubicBezTo>
                  <a:lnTo>
                    <a:pt x="31126" y="821"/>
                  </a:lnTo>
                  <a:cubicBezTo>
                    <a:pt x="31096" y="821"/>
                    <a:pt x="31035" y="852"/>
                    <a:pt x="31035" y="852"/>
                  </a:cubicBezTo>
                  <a:cubicBezTo>
                    <a:pt x="31004" y="791"/>
                    <a:pt x="30974" y="760"/>
                    <a:pt x="30944" y="669"/>
                  </a:cubicBezTo>
                  <a:lnTo>
                    <a:pt x="30852" y="760"/>
                  </a:lnTo>
                  <a:lnTo>
                    <a:pt x="30822" y="700"/>
                  </a:lnTo>
                  <a:cubicBezTo>
                    <a:pt x="30731" y="760"/>
                    <a:pt x="30670" y="760"/>
                    <a:pt x="30579" y="791"/>
                  </a:cubicBezTo>
                  <a:cubicBezTo>
                    <a:pt x="30579" y="852"/>
                    <a:pt x="30548" y="912"/>
                    <a:pt x="30548" y="973"/>
                  </a:cubicBezTo>
                  <a:cubicBezTo>
                    <a:pt x="30518" y="852"/>
                    <a:pt x="30488" y="791"/>
                    <a:pt x="30397" y="669"/>
                  </a:cubicBezTo>
                  <a:cubicBezTo>
                    <a:pt x="30336" y="760"/>
                    <a:pt x="30275" y="821"/>
                    <a:pt x="30245" y="852"/>
                  </a:cubicBezTo>
                  <a:cubicBezTo>
                    <a:pt x="30275" y="912"/>
                    <a:pt x="30336" y="943"/>
                    <a:pt x="30366" y="1004"/>
                  </a:cubicBezTo>
                  <a:cubicBezTo>
                    <a:pt x="30245" y="973"/>
                    <a:pt x="30214" y="943"/>
                    <a:pt x="30184" y="943"/>
                  </a:cubicBezTo>
                  <a:cubicBezTo>
                    <a:pt x="30062" y="973"/>
                    <a:pt x="29971" y="1004"/>
                    <a:pt x="29910" y="1064"/>
                  </a:cubicBezTo>
                  <a:cubicBezTo>
                    <a:pt x="29667" y="973"/>
                    <a:pt x="29515" y="852"/>
                    <a:pt x="29454" y="669"/>
                  </a:cubicBezTo>
                  <a:lnTo>
                    <a:pt x="29424" y="700"/>
                  </a:lnTo>
                  <a:cubicBezTo>
                    <a:pt x="29363" y="852"/>
                    <a:pt x="29333" y="973"/>
                    <a:pt x="29333" y="1064"/>
                  </a:cubicBezTo>
                  <a:lnTo>
                    <a:pt x="29302" y="1064"/>
                  </a:lnTo>
                  <a:lnTo>
                    <a:pt x="29302" y="669"/>
                  </a:lnTo>
                  <a:cubicBezTo>
                    <a:pt x="29333" y="639"/>
                    <a:pt x="29363" y="608"/>
                    <a:pt x="29424" y="608"/>
                  </a:cubicBezTo>
                  <a:cubicBezTo>
                    <a:pt x="29454" y="548"/>
                    <a:pt x="29515" y="608"/>
                    <a:pt x="29515" y="517"/>
                  </a:cubicBezTo>
                  <a:cubicBezTo>
                    <a:pt x="29454" y="487"/>
                    <a:pt x="29424" y="457"/>
                    <a:pt x="29333" y="396"/>
                  </a:cubicBezTo>
                  <a:cubicBezTo>
                    <a:pt x="29333" y="457"/>
                    <a:pt x="29333" y="487"/>
                    <a:pt x="29302" y="548"/>
                  </a:cubicBezTo>
                  <a:cubicBezTo>
                    <a:pt x="29181" y="517"/>
                    <a:pt x="29059" y="517"/>
                    <a:pt x="28968" y="487"/>
                  </a:cubicBezTo>
                  <a:cubicBezTo>
                    <a:pt x="28907" y="487"/>
                    <a:pt x="28846" y="548"/>
                    <a:pt x="28755" y="608"/>
                  </a:cubicBezTo>
                  <a:cubicBezTo>
                    <a:pt x="28846" y="639"/>
                    <a:pt x="28877" y="669"/>
                    <a:pt x="28968" y="700"/>
                  </a:cubicBezTo>
                  <a:cubicBezTo>
                    <a:pt x="28907" y="791"/>
                    <a:pt x="28877" y="821"/>
                    <a:pt x="28846" y="852"/>
                  </a:cubicBezTo>
                  <a:cubicBezTo>
                    <a:pt x="28816" y="791"/>
                    <a:pt x="28755" y="760"/>
                    <a:pt x="28725" y="669"/>
                  </a:cubicBezTo>
                  <a:cubicBezTo>
                    <a:pt x="28694" y="700"/>
                    <a:pt x="28694" y="760"/>
                    <a:pt x="28664" y="760"/>
                  </a:cubicBezTo>
                  <a:cubicBezTo>
                    <a:pt x="28664" y="700"/>
                    <a:pt x="28603" y="669"/>
                    <a:pt x="28603" y="639"/>
                  </a:cubicBezTo>
                  <a:cubicBezTo>
                    <a:pt x="28542" y="669"/>
                    <a:pt x="28512" y="669"/>
                    <a:pt x="28451" y="700"/>
                  </a:cubicBezTo>
                  <a:cubicBezTo>
                    <a:pt x="28421" y="669"/>
                    <a:pt x="28390" y="639"/>
                    <a:pt x="28390" y="608"/>
                  </a:cubicBezTo>
                  <a:lnTo>
                    <a:pt x="28117" y="608"/>
                  </a:lnTo>
                  <a:cubicBezTo>
                    <a:pt x="28117" y="700"/>
                    <a:pt x="28147" y="821"/>
                    <a:pt x="28208" y="943"/>
                  </a:cubicBezTo>
                  <a:cubicBezTo>
                    <a:pt x="28056" y="852"/>
                    <a:pt x="27965" y="791"/>
                    <a:pt x="27843" y="700"/>
                  </a:cubicBezTo>
                  <a:cubicBezTo>
                    <a:pt x="27832" y="683"/>
                    <a:pt x="27818" y="676"/>
                    <a:pt x="27803" y="676"/>
                  </a:cubicBezTo>
                  <a:cubicBezTo>
                    <a:pt x="27756" y="676"/>
                    <a:pt x="27692" y="738"/>
                    <a:pt x="27624" y="738"/>
                  </a:cubicBezTo>
                  <a:cubicBezTo>
                    <a:pt x="27596" y="738"/>
                    <a:pt x="27568" y="728"/>
                    <a:pt x="27539" y="700"/>
                  </a:cubicBezTo>
                  <a:lnTo>
                    <a:pt x="27479" y="791"/>
                  </a:lnTo>
                  <a:cubicBezTo>
                    <a:pt x="27509" y="852"/>
                    <a:pt x="27539" y="912"/>
                    <a:pt x="27539" y="973"/>
                  </a:cubicBezTo>
                  <a:lnTo>
                    <a:pt x="27448" y="1095"/>
                  </a:lnTo>
                  <a:cubicBezTo>
                    <a:pt x="27387" y="1004"/>
                    <a:pt x="27387" y="973"/>
                    <a:pt x="27357" y="943"/>
                  </a:cubicBezTo>
                  <a:cubicBezTo>
                    <a:pt x="27357" y="973"/>
                    <a:pt x="27327" y="973"/>
                    <a:pt x="27296" y="973"/>
                  </a:cubicBezTo>
                  <a:cubicBezTo>
                    <a:pt x="27296" y="973"/>
                    <a:pt x="27327" y="1004"/>
                    <a:pt x="27327" y="1064"/>
                  </a:cubicBezTo>
                  <a:cubicBezTo>
                    <a:pt x="27235" y="1064"/>
                    <a:pt x="27205" y="1095"/>
                    <a:pt x="27175" y="1095"/>
                  </a:cubicBezTo>
                  <a:lnTo>
                    <a:pt x="27175" y="1277"/>
                  </a:lnTo>
                  <a:cubicBezTo>
                    <a:pt x="27144" y="1247"/>
                    <a:pt x="27083" y="1247"/>
                    <a:pt x="27053" y="1247"/>
                  </a:cubicBezTo>
                  <a:lnTo>
                    <a:pt x="27175" y="1125"/>
                  </a:lnTo>
                  <a:lnTo>
                    <a:pt x="27175" y="1125"/>
                  </a:lnTo>
                  <a:cubicBezTo>
                    <a:pt x="27053" y="1156"/>
                    <a:pt x="26992" y="1216"/>
                    <a:pt x="26931" y="1216"/>
                  </a:cubicBezTo>
                  <a:cubicBezTo>
                    <a:pt x="26931" y="1156"/>
                    <a:pt x="26901" y="1156"/>
                    <a:pt x="26871" y="1125"/>
                  </a:cubicBezTo>
                  <a:cubicBezTo>
                    <a:pt x="26840" y="1216"/>
                    <a:pt x="26749" y="1247"/>
                    <a:pt x="26719" y="1277"/>
                  </a:cubicBezTo>
                  <a:cubicBezTo>
                    <a:pt x="26688" y="1156"/>
                    <a:pt x="26627" y="1125"/>
                    <a:pt x="26597" y="1004"/>
                  </a:cubicBezTo>
                  <a:lnTo>
                    <a:pt x="26931" y="1004"/>
                  </a:lnTo>
                  <a:cubicBezTo>
                    <a:pt x="26840" y="852"/>
                    <a:pt x="26871" y="760"/>
                    <a:pt x="26871" y="639"/>
                  </a:cubicBezTo>
                  <a:cubicBezTo>
                    <a:pt x="26871" y="608"/>
                    <a:pt x="26840" y="608"/>
                    <a:pt x="26840" y="548"/>
                  </a:cubicBezTo>
                  <a:cubicBezTo>
                    <a:pt x="26749" y="639"/>
                    <a:pt x="26719" y="700"/>
                    <a:pt x="26688" y="791"/>
                  </a:cubicBezTo>
                  <a:cubicBezTo>
                    <a:pt x="26567" y="700"/>
                    <a:pt x="26415" y="669"/>
                    <a:pt x="26293" y="608"/>
                  </a:cubicBezTo>
                  <a:cubicBezTo>
                    <a:pt x="26232" y="639"/>
                    <a:pt x="26141" y="700"/>
                    <a:pt x="26080" y="760"/>
                  </a:cubicBezTo>
                  <a:cubicBezTo>
                    <a:pt x="26080" y="791"/>
                    <a:pt x="26111" y="821"/>
                    <a:pt x="26141" y="912"/>
                  </a:cubicBezTo>
                  <a:cubicBezTo>
                    <a:pt x="26080" y="852"/>
                    <a:pt x="25989" y="821"/>
                    <a:pt x="25959" y="821"/>
                  </a:cubicBezTo>
                  <a:cubicBezTo>
                    <a:pt x="25959" y="852"/>
                    <a:pt x="25928" y="912"/>
                    <a:pt x="25928" y="943"/>
                  </a:cubicBezTo>
                  <a:cubicBezTo>
                    <a:pt x="25868" y="912"/>
                    <a:pt x="25837" y="912"/>
                    <a:pt x="25807" y="852"/>
                  </a:cubicBezTo>
                  <a:lnTo>
                    <a:pt x="25807" y="1125"/>
                  </a:lnTo>
                  <a:cubicBezTo>
                    <a:pt x="25716" y="1095"/>
                    <a:pt x="25685" y="1095"/>
                    <a:pt x="25624" y="1064"/>
                  </a:cubicBezTo>
                  <a:cubicBezTo>
                    <a:pt x="25564" y="1125"/>
                    <a:pt x="25503" y="1156"/>
                    <a:pt x="25472" y="1216"/>
                  </a:cubicBezTo>
                  <a:cubicBezTo>
                    <a:pt x="25340" y="1084"/>
                    <a:pt x="25231" y="998"/>
                    <a:pt x="25084" y="998"/>
                  </a:cubicBezTo>
                  <a:cubicBezTo>
                    <a:pt x="25063" y="998"/>
                    <a:pt x="25040" y="1000"/>
                    <a:pt x="25016" y="1004"/>
                  </a:cubicBezTo>
                  <a:cubicBezTo>
                    <a:pt x="24956" y="1064"/>
                    <a:pt x="24925" y="1095"/>
                    <a:pt x="24864" y="1095"/>
                  </a:cubicBezTo>
                  <a:cubicBezTo>
                    <a:pt x="24864" y="1216"/>
                    <a:pt x="24773" y="1277"/>
                    <a:pt x="24713" y="1399"/>
                  </a:cubicBezTo>
                  <a:lnTo>
                    <a:pt x="24469" y="1399"/>
                  </a:lnTo>
                  <a:cubicBezTo>
                    <a:pt x="24591" y="1308"/>
                    <a:pt x="24652" y="1277"/>
                    <a:pt x="24652" y="1125"/>
                  </a:cubicBezTo>
                  <a:cubicBezTo>
                    <a:pt x="24652" y="1125"/>
                    <a:pt x="24652" y="1095"/>
                    <a:pt x="24621" y="1064"/>
                  </a:cubicBezTo>
                  <a:cubicBezTo>
                    <a:pt x="24500" y="1004"/>
                    <a:pt x="24439" y="943"/>
                    <a:pt x="24348" y="912"/>
                  </a:cubicBezTo>
                  <a:cubicBezTo>
                    <a:pt x="24348" y="852"/>
                    <a:pt x="24317" y="821"/>
                    <a:pt x="24317" y="700"/>
                  </a:cubicBezTo>
                  <a:cubicBezTo>
                    <a:pt x="24196" y="791"/>
                    <a:pt x="24165" y="821"/>
                    <a:pt x="24105" y="912"/>
                  </a:cubicBezTo>
                  <a:cubicBezTo>
                    <a:pt x="24105" y="791"/>
                    <a:pt x="24105" y="700"/>
                    <a:pt x="24044" y="548"/>
                  </a:cubicBezTo>
                  <a:cubicBezTo>
                    <a:pt x="24013" y="669"/>
                    <a:pt x="23983" y="760"/>
                    <a:pt x="23983" y="821"/>
                  </a:cubicBezTo>
                  <a:cubicBezTo>
                    <a:pt x="23953" y="791"/>
                    <a:pt x="23861" y="791"/>
                    <a:pt x="23831" y="760"/>
                  </a:cubicBezTo>
                  <a:lnTo>
                    <a:pt x="23831" y="852"/>
                  </a:lnTo>
                  <a:cubicBezTo>
                    <a:pt x="23983" y="852"/>
                    <a:pt x="24044" y="973"/>
                    <a:pt x="24135" y="1125"/>
                  </a:cubicBezTo>
                  <a:cubicBezTo>
                    <a:pt x="24013" y="1156"/>
                    <a:pt x="23892" y="1156"/>
                    <a:pt x="23801" y="1216"/>
                  </a:cubicBezTo>
                  <a:cubicBezTo>
                    <a:pt x="23709" y="1156"/>
                    <a:pt x="23679" y="1125"/>
                    <a:pt x="23649" y="1095"/>
                  </a:cubicBezTo>
                  <a:lnTo>
                    <a:pt x="23497" y="1095"/>
                  </a:lnTo>
                  <a:cubicBezTo>
                    <a:pt x="23436" y="1125"/>
                    <a:pt x="23436" y="1156"/>
                    <a:pt x="23405" y="1247"/>
                  </a:cubicBezTo>
                  <a:cubicBezTo>
                    <a:pt x="23345" y="1156"/>
                    <a:pt x="23254" y="1125"/>
                    <a:pt x="23223" y="1095"/>
                  </a:cubicBezTo>
                  <a:lnTo>
                    <a:pt x="23132" y="1156"/>
                  </a:lnTo>
                  <a:lnTo>
                    <a:pt x="23193" y="1216"/>
                  </a:lnTo>
                  <a:cubicBezTo>
                    <a:pt x="23132" y="1247"/>
                    <a:pt x="23102" y="1277"/>
                    <a:pt x="23102" y="1308"/>
                  </a:cubicBezTo>
                  <a:cubicBezTo>
                    <a:pt x="22919" y="1277"/>
                    <a:pt x="22950" y="1125"/>
                    <a:pt x="22919" y="1064"/>
                  </a:cubicBezTo>
                  <a:lnTo>
                    <a:pt x="22828" y="1125"/>
                  </a:lnTo>
                  <a:lnTo>
                    <a:pt x="22767" y="1064"/>
                  </a:lnTo>
                  <a:cubicBezTo>
                    <a:pt x="22798" y="1004"/>
                    <a:pt x="22889" y="973"/>
                    <a:pt x="22950" y="943"/>
                  </a:cubicBezTo>
                  <a:lnTo>
                    <a:pt x="22828" y="821"/>
                  </a:lnTo>
                  <a:cubicBezTo>
                    <a:pt x="22828" y="791"/>
                    <a:pt x="22828" y="760"/>
                    <a:pt x="22798" y="700"/>
                  </a:cubicBezTo>
                  <a:cubicBezTo>
                    <a:pt x="22737" y="760"/>
                    <a:pt x="22676" y="760"/>
                    <a:pt x="22646" y="791"/>
                  </a:cubicBezTo>
                  <a:cubicBezTo>
                    <a:pt x="22615" y="760"/>
                    <a:pt x="22585" y="760"/>
                    <a:pt x="22524" y="700"/>
                  </a:cubicBezTo>
                  <a:lnTo>
                    <a:pt x="22463" y="791"/>
                  </a:lnTo>
                  <a:cubicBezTo>
                    <a:pt x="22463" y="849"/>
                    <a:pt x="22463" y="936"/>
                    <a:pt x="22518" y="997"/>
                  </a:cubicBezTo>
                  <a:lnTo>
                    <a:pt x="22518" y="997"/>
                  </a:lnTo>
                  <a:cubicBezTo>
                    <a:pt x="22539" y="987"/>
                    <a:pt x="22561" y="979"/>
                    <a:pt x="22585" y="973"/>
                  </a:cubicBezTo>
                  <a:lnTo>
                    <a:pt x="22585" y="973"/>
                  </a:lnTo>
                  <a:cubicBezTo>
                    <a:pt x="22585" y="1004"/>
                    <a:pt x="22585" y="1004"/>
                    <a:pt x="22524" y="1004"/>
                  </a:cubicBezTo>
                  <a:cubicBezTo>
                    <a:pt x="22585" y="1064"/>
                    <a:pt x="22585" y="1095"/>
                    <a:pt x="22524" y="1156"/>
                  </a:cubicBezTo>
                  <a:lnTo>
                    <a:pt x="22220" y="1156"/>
                  </a:lnTo>
                  <a:cubicBezTo>
                    <a:pt x="22342" y="1107"/>
                    <a:pt x="22425" y="1039"/>
                    <a:pt x="22515" y="998"/>
                  </a:cubicBezTo>
                  <a:lnTo>
                    <a:pt x="22515" y="998"/>
                  </a:lnTo>
                  <a:cubicBezTo>
                    <a:pt x="22518" y="1000"/>
                    <a:pt x="22521" y="1002"/>
                    <a:pt x="22524" y="1004"/>
                  </a:cubicBezTo>
                  <a:cubicBezTo>
                    <a:pt x="22522" y="1001"/>
                    <a:pt x="22520" y="999"/>
                    <a:pt x="22518" y="997"/>
                  </a:cubicBezTo>
                  <a:lnTo>
                    <a:pt x="22518" y="997"/>
                  </a:lnTo>
                  <a:cubicBezTo>
                    <a:pt x="22517" y="997"/>
                    <a:pt x="22516" y="997"/>
                    <a:pt x="22515" y="998"/>
                  </a:cubicBezTo>
                  <a:lnTo>
                    <a:pt x="22515" y="998"/>
                  </a:lnTo>
                  <a:cubicBezTo>
                    <a:pt x="22429" y="937"/>
                    <a:pt x="22371" y="851"/>
                    <a:pt x="22342" y="821"/>
                  </a:cubicBezTo>
                  <a:lnTo>
                    <a:pt x="22433" y="760"/>
                  </a:lnTo>
                  <a:cubicBezTo>
                    <a:pt x="22372" y="760"/>
                    <a:pt x="22311" y="700"/>
                    <a:pt x="22190" y="639"/>
                  </a:cubicBezTo>
                  <a:lnTo>
                    <a:pt x="22190" y="639"/>
                  </a:lnTo>
                  <a:cubicBezTo>
                    <a:pt x="22220" y="760"/>
                    <a:pt x="22220" y="821"/>
                    <a:pt x="22281" y="852"/>
                  </a:cubicBezTo>
                  <a:cubicBezTo>
                    <a:pt x="22190" y="852"/>
                    <a:pt x="22159" y="912"/>
                    <a:pt x="22068" y="912"/>
                  </a:cubicBezTo>
                  <a:cubicBezTo>
                    <a:pt x="22129" y="943"/>
                    <a:pt x="22129" y="973"/>
                    <a:pt x="22159" y="1004"/>
                  </a:cubicBezTo>
                  <a:cubicBezTo>
                    <a:pt x="22007" y="1004"/>
                    <a:pt x="21916" y="973"/>
                    <a:pt x="21825" y="973"/>
                  </a:cubicBezTo>
                  <a:cubicBezTo>
                    <a:pt x="21825" y="943"/>
                    <a:pt x="21825" y="912"/>
                    <a:pt x="21764" y="852"/>
                  </a:cubicBezTo>
                  <a:cubicBezTo>
                    <a:pt x="21703" y="912"/>
                    <a:pt x="21673" y="912"/>
                    <a:pt x="21612" y="943"/>
                  </a:cubicBezTo>
                  <a:cubicBezTo>
                    <a:pt x="21582" y="943"/>
                    <a:pt x="21582" y="943"/>
                    <a:pt x="21551" y="912"/>
                  </a:cubicBezTo>
                  <a:lnTo>
                    <a:pt x="21369" y="1095"/>
                  </a:lnTo>
                  <a:lnTo>
                    <a:pt x="21369" y="1064"/>
                  </a:lnTo>
                  <a:cubicBezTo>
                    <a:pt x="21247" y="1095"/>
                    <a:pt x="21156" y="1125"/>
                    <a:pt x="21065" y="1216"/>
                  </a:cubicBezTo>
                  <a:lnTo>
                    <a:pt x="21004" y="1156"/>
                  </a:lnTo>
                  <a:cubicBezTo>
                    <a:pt x="20913" y="1216"/>
                    <a:pt x="20822" y="1216"/>
                    <a:pt x="20761" y="1216"/>
                  </a:cubicBezTo>
                  <a:cubicBezTo>
                    <a:pt x="20700" y="1156"/>
                    <a:pt x="20700" y="1125"/>
                    <a:pt x="20700" y="1095"/>
                  </a:cubicBezTo>
                  <a:cubicBezTo>
                    <a:pt x="20670" y="1125"/>
                    <a:pt x="20639" y="1156"/>
                    <a:pt x="20609" y="1156"/>
                  </a:cubicBezTo>
                  <a:cubicBezTo>
                    <a:pt x="20548" y="1125"/>
                    <a:pt x="20548" y="1095"/>
                    <a:pt x="20518" y="1095"/>
                  </a:cubicBezTo>
                  <a:cubicBezTo>
                    <a:pt x="20488" y="1095"/>
                    <a:pt x="20488" y="1125"/>
                    <a:pt x="20457" y="1125"/>
                  </a:cubicBezTo>
                  <a:cubicBezTo>
                    <a:pt x="20396" y="1095"/>
                    <a:pt x="20396" y="1064"/>
                    <a:pt x="20396" y="1004"/>
                  </a:cubicBezTo>
                  <a:lnTo>
                    <a:pt x="20032" y="1399"/>
                  </a:lnTo>
                  <a:lnTo>
                    <a:pt x="19728" y="1399"/>
                  </a:lnTo>
                  <a:cubicBezTo>
                    <a:pt x="19758" y="1460"/>
                    <a:pt x="19758" y="1520"/>
                    <a:pt x="19788" y="1581"/>
                  </a:cubicBezTo>
                  <a:lnTo>
                    <a:pt x="19484" y="1581"/>
                  </a:lnTo>
                  <a:cubicBezTo>
                    <a:pt x="19424" y="1551"/>
                    <a:pt x="19393" y="1520"/>
                    <a:pt x="19302" y="1429"/>
                  </a:cubicBezTo>
                  <a:cubicBezTo>
                    <a:pt x="19241" y="1551"/>
                    <a:pt x="19180" y="1612"/>
                    <a:pt x="19120" y="1703"/>
                  </a:cubicBezTo>
                  <a:lnTo>
                    <a:pt x="18846" y="1429"/>
                  </a:lnTo>
                  <a:lnTo>
                    <a:pt x="18664" y="1612"/>
                  </a:lnTo>
                  <a:lnTo>
                    <a:pt x="18664" y="1429"/>
                  </a:lnTo>
                  <a:cubicBezTo>
                    <a:pt x="18799" y="1402"/>
                    <a:pt x="18934" y="1303"/>
                    <a:pt x="19091" y="1303"/>
                  </a:cubicBezTo>
                  <a:cubicBezTo>
                    <a:pt x="19110" y="1303"/>
                    <a:pt x="19130" y="1304"/>
                    <a:pt x="19150" y="1308"/>
                  </a:cubicBezTo>
                  <a:lnTo>
                    <a:pt x="18937" y="1095"/>
                  </a:lnTo>
                  <a:cubicBezTo>
                    <a:pt x="18937" y="1095"/>
                    <a:pt x="18937" y="1125"/>
                    <a:pt x="18877" y="1125"/>
                  </a:cubicBezTo>
                  <a:cubicBezTo>
                    <a:pt x="18836" y="1125"/>
                    <a:pt x="18755" y="1139"/>
                    <a:pt x="18678" y="1139"/>
                  </a:cubicBezTo>
                  <a:cubicBezTo>
                    <a:pt x="18640" y="1139"/>
                    <a:pt x="18603" y="1135"/>
                    <a:pt x="18573" y="1125"/>
                  </a:cubicBezTo>
                  <a:cubicBezTo>
                    <a:pt x="18557" y="1114"/>
                    <a:pt x="18540" y="1110"/>
                    <a:pt x="18522" y="1110"/>
                  </a:cubicBezTo>
                  <a:cubicBezTo>
                    <a:pt x="18464" y="1110"/>
                    <a:pt x="18399" y="1155"/>
                    <a:pt x="18340" y="1155"/>
                  </a:cubicBezTo>
                  <a:cubicBezTo>
                    <a:pt x="18315" y="1155"/>
                    <a:pt x="18291" y="1147"/>
                    <a:pt x="18269" y="1125"/>
                  </a:cubicBezTo>
                  <a:cubicBezTo>
                    <a:pt x="18242" y="1115"/>
                    <a:pt x="18219" y="1111"/>
                    <a:pt x="18197" y="1111"/>
                  </a:cubicBezTo>
                  <a:cubicBezTo>
                    <a:pt x="18116" y="1111"/>
                    <a:pt x="18065" y="1170"/>
                    <a:pt x="18010" y="1170"/>
                  </a:cubicBezTo>
                  <a:cubicBezTo>
                    <a:pt x="17995" y="1170"/>
                    <a:pt x="17980" y="1166"/>
                    <a:pt x="17965" y="1156"/>
                  </a:cubicBezTo>
                  <a:cubicBezTo>
                    <a:pt x="17965" y="1216"/>
                    <a:pt x="17934" y="1247"/>
                    <a:pt x="17934" y="1277"/>
                  </a:cubicBezTo>
                  <a:lnTo>
                    <a:pt x="17873" y="1216"/>
                  </a:lnTo>
                  <a:cubicBezTo>
                    <a:pt x="17813" y="1247"/>
                    <a:pt x="17752" y="1308"/>
                    <a:pt x="17722" y="1399"/>
                  </a:cubicBezTo>
                  <a:cubicBezTo>
                    <a:pt x="17661" y="1368"/>
                    <a:pt x="17630" y="1308"/>
                    <a:pt x="17600" y="1308"/>
                  </a:cubicBezTo>
                  <a:lnTo>
                    <a:pt x="17478" y="1429"/>
                  </a:lnTo>
                  <a:cubicBezTo>
                    <a:pt x="17418" y="1399"/>
                    <a:pt x="17364" y="1384"/>
                    <a:pt x="17307" y="1384"/>
                  </a:cubicBezTo>
                  <a:cubicBezTo>
                    <a:pt x="17250" y="1384"/>
                    <a:pt x="17190" y="1399"/>
                    <a:pt x="17114" y="1429"/>
                  </a:cubicBezTo>
                  <a:cubicBezTo>
                    <a:pt x="17076" y="1442"/>
                    <a:pt x="17043" y="1449"/>
                    <a:pt x="17009" y="1449"/>
                  </a:cubicBezTo>
                  <a:cubicBezTo>
                    <a:pt x="16962" y="1449"/>
                    <a:pt x="16911" y="1434"/>
                    <a:pt x="16840" y="1399"/>
                  </a:cubicBezTo>
                  <a:cubicBezTo>
                    <a:pt x="16962" y="1399"/>
                    <a:pt x="16992" y="1368"/>
                    <a:pt x="17053" y="1368"/>
                  </a:cubicBezTo>
                  <a:lnTo>
                    <a:pt x="17053" y="1308"/>
                  </a:lnTo>
                  <a:lnTo>
                    <a:pt x="16870" y="1308"/>
                  </a:lnTo>
                  <a:cubicBezTo>
                    <a:pt x="16810" y="1399"/>
                    <a:pt x="16718" y="1429"/>
                    <a:pt x="16688" y="1460"/>
                  </a:cubicBezTo>
                  <a:cubicBezTo>
                    <a:pt x="16749" y="1520"/>
                    <a:pt x="16840" y="1551"/>
                    <a:pt x="16901" y="1612"/>
                  </a:cubicBezTo>
                  <a:lnTo>
                    <a:pt x="16810" y="1733"/>
                  </a:lnTo>
                  <a:cubicBezTo>
                    <a:pt x="16749" y="1672"/>
                    <a:pt x="16718" y="1581"/>
                    <a:pt x="16688" y="1551"/>
                  </a:cubicBezTo>
                  <a:cubicBezTo>
                    <a:pt x="16658" y="1581"/>
                    <a:pt x="16597" y="1612"/>
                    <a:pt x="16566" y="1612"/>
                  </a:cubicBezTo>
                  <a:lnTo>
                    <a:pt x="16414" y="1460"/>
                  </a:lnTo>
                  <a:lnTo>
                    <a:pt x="16414" y="1612"/>
                  </a:lnTo>
                  <a:cubicBezTo>
                    <a:pt x="16384" y="1703"/>
                    <a:pt x="16293" y="1733"/>
                    <a:pt x="16263" y="1824"/>
                  </a:cubicBezTo>
                  <a:cubicBezTo>
                    <a:pt x="16202" y="1764"/>
                    <a:pt x="16141" y="1733"/>
                    <a:pt x="16080" y="1733"/>
                  </a:cubicBezTo>
                  <a:cubicBezTo>
                    <a:pt x="16080" y="1764"/>
                    <a:pt x="16050" y="1824"/>
                    <a:pt x="16050" y="1855"/>
                  </a:cubicBezTo>
                  <a:lnTo>
                    <a:pt x="15898" y="1855"/>
                  </a:lnTo>
                  <a:lnTo>
                    <a:pt x="15898" y="1703"/>
                  </a:lnTo>
                  <a:cubicBezTo>
                    <a:pt x="15959" y="1672"/>
                    <a:pt x="15989" y="1672"/>
                    <a:pt x="16080" y="1612"/>
                  </a:cubicBezTo>
                  <a:cubicBezTo>
                    <a:pt x="15807" y="1612"/>
                    <a:pt x="15655" y="1581"/>
                    <a:pt x="15442" y="1581"/>
                  </a:cubicBezTo>
                  <a:cubicBezTo>
                    <a:pt x="15381" y="1551"/>
                    <a:pt x="15320" y="1460"/>
                    <a:pt x="15290" y="1399"/>
                  </a:cubicBezTo>
                  <a:lnTo>
                    <a:pt x="15168" y="1520"/>
                  </a:lnTo>
                  <a:cubicBezTo>
                    <a:pt x="15168" y="1551"/>
                    <a:pt x="15199" y="1581"/>
                    <a:pt x="15229" y="1612"/>
                  </a:cubicBezTo>
                  <a:lnTo>
                    <a:pt x="14925" y="1612"/>
                  </a:lnTo>
                  <a:cubicBezTo>
                    <a:pt x="14895" y="1703"/>
                    <a:pt x="14864" y="1764"/>
                    <a:pt x="14834" y="1824"/>
                  </a:cubicBezTo>
                  <a:cubicBezTo>
                    <a:pt x="14621" y="1824"/>
                    <a:pt x="14530" y="1764"/>
                    <a:pt x="14408" y="1672"/>
                  </a:cubicBezTo>
                  <a:cubicBezTo>
                    <a:pt x="14439" y="1612"/>
                    <a:pt x="14439" y="1581"/>
                    <a:pt x="14469" y="1551"/>
                  </a:cubicBezTo>
                  <a:cubicBezTo>
                    <a:pt x="14530" y="1581"/>
                    <a:pt x="14560" y="1672"/>
                    <a:pt x="14591" y="1703"/>
                  </a:cubicBezTo>
                  <a:cubicBezTo>
                    <a:pt x="14621" y="1612"/>
                    <a:pt x="14682" y="1551"/>
                    <a:pt x="14712" y="1520"/>
                  </a:cubicBezTo>
                  <a:cubicBezTo>
                    <a:pt x="14712" y="1460"/>
                    <a:pt x="14682" y="1460"/>
                    <a:pt x="14682" y="1429"/>
                  </a:cubicBezTo>
                  <a:cubicBezTo>
                    <a:pt x="14834" y="1399"/>
                    <a:pt x="14925" y="1368"/>
                    <a:pt x="15016" y="1368"/>
                  </a:cubicBezTo>
                  <a:lnTo>
                    <a:pt x="14895" y="1125"/>
                  </a:lnTo>
                  <a:cubicBezTo>
                    <a:pt x="14834" y="1216"/>
                    <a:pt x="14743" y="1247"/>
                    <a:pt x="14712" y="1277"/>
                  </a:cubicBezTo>
                  <a:cubicBezTo>
                    <a:pt x="14682" y="1247"/>
                    <a:pt x="14621" y="1247"/>
                    <a:pt x="14591" y="1216"/>
                  </a:cubicBezTo>
                  <a:lnTo>
                    <a:pt x="14712" y="1095"/>
                  </a:lnTo>
                  <a:cubicBezTo>
                    <a:pt x="14591" y="1095"/>
                    <a:pt x="14530" y="1125"/>
                    <a:pt x="14469" y="1125"/>
                  </a:cubicBezTo>
                  <a:cubicBezTo>
                    <a:pt x="14469" y="1095"/>
                    <a:pt x="14439" y="1095"/>
                    <a:pt x="14439" y="1095"/>
                  </a:cubicBezTo>
                  <a:cubicBezTo>
                    <a:pt x="14378" y="1125"/>
                    <a:pt x="14287" y="1216"/>
                    <a:pt x="14226" y="1247"/>
                  </a:cubicBezTo>
                  <a:lnTo>
                    <a:pt x="14226" y="1368"/>
                  </a:lnTo>
                  <a:lnTo>
                    <a:pt x="14104" y="1460"/>
                  </a:lnTo>
                  <a:cubicBezTo>
                    <a:pt x="14074" y="1399"/>
                    <a:pt x="14013" y="1277"/>
                    <a:pt x="13983" y="1216"/>
                  </a:cubicBezTo>
                  <a:lnTo>
                    <a:pt x="13922" y="1277"/>
                  </a:lnTo>
                  <a:cubicBezTo>
                    <a:pt x="13952" y="1308"/>
                    <a:pt x="13952" y="1368"/>
                    <a:pt x="13983" y="1399"/>
                  </a:cubicBezTo>
                  <a:cubicBezTo>
                    <a:pt x="13679" y="1520"/>
                    <a:pt x="13375" y="1520"/>
                    <a:pt x="13071" y="1520"/>
                  </a:cubicBezTo>
                  <a:cubicBezTo>
                    <a:pt x="13101" y="1551"/>
                    <a:pt x="13101" y="1581"/>
                    <a:pt x="13162" y="1642"/>
                  </a:cubicBezTo>
                  <a:cubicBezTo>
                    <a:pt x="13041" y="1672"/>
                    <a:pt x="12949" y="1703"/>
                    <a:pt x="12889" y="1733"/>
                  </a:cubicBezTo>
                  <a:cubicBezTo>
                    <a:pt x="12797" y="1733"/>
                    <a:pt x="12737" y="1703"/>
                    <a:pt x="12645" y="1703"/>
                  </a:cubicBezTo>
                  <a:cubicBezTo>
                    <a:pt x="12645" y="1794"/>
                    <a:pt x="12615" y="1824"/>
                    <a:pt x="12615" y="1885"/>
                  </a:cubicBezTo>
                  <a:cubicBezTo>
                    <a:pt x="12554" y="1824"/>
                    <a:pt x="12493" y="1794"/>
                    <a:pt x="12433" y="1733"/>
                  </a:cubicBezTo>
                  <a:cubicBezTo>
                    <a:pt x="12402" y="1794"/>
                    <a:pt x="12341" y="1794"/>
                    <a:pt x="12311" y="1824"/>
                  </a:cubicBezTo>
                  <a:lnTo>
                    <a:pt x="12250" y="1733"/>
                  </a:lnTo>
                  <a:cubicBezTo>
                    <a:pt x="12159" y="1733"/>
                    <a:pt x="12129" y="1794"/>
                    <a:pt x="12038" y="1824"/>
                  </a:cubicBezTo>
                  <a:cubicBezTo>
                    <a:pt x="11977" y="1733"/>
                    <a:pt x="11946" y="1672"/>
                    <a:pt x="11886" y="1581"/>
                  </a:cubicBezTo>
                  <a:cubicBezTo>
                    <a:pt x="11873" y="1633"/>
                    <a:pt x="11854" y="1651"/>
                    <a:pt x="11831" y="1651"/>
                  </a:cubicBezTo>
                  <a:cubicBezTo>
                    <a:pt x="11798" y="1651"/>
                    <a:pt x="11756" y="1616"/>
                    <a:pt x="11703" y="1581"/>
                  </a:cubicBezTo>
                  <a:cubicBezTo>
                    <a:pt x="11673" y="1642"/>
                    <a:pt x="11582" y="1672"/>
                    <a:pt x="11521" y="1703"/>
                  </a:cubicBezTo>
                  <a:cubicBezTo>
                    <a:pt x="11582" y="1824"/>
                    <a:pt x="11794" y="1794"/>
                    <a:pt x="11703" y="2007"/>
                  </a:cubicBezTo>
                  <a:cubicBezTo>
                    <a:pt x="11582" y="1946"/>
                    <a:pt x="11521" y="1855"/>
                    <a:pt x="11490" y="1824"/>
                  </a:cubicBezTo>
                  <a:cubicBezTo>
                    <a:pt x="11430" y="1642"/>
                    <a:pt x="11399" y="1490"/>
                    <a:pt x="11369" y="1338"/>
                  </a:cubicBezTo>
                  <a:cubicBezTo>
                    <a:pt x="11278" y="1338"/>
                    <a:pt x="11247" y="1247"/>
                    <a:pt x="11217" y="1216"/>
                  </a:cubicBezTo>
                  <a:lnTo>
                    <a:pt x="11186" y="1216"/>
                  </a:lnTo>
                  <a:cubicBezTo>
                    <a:pt x="11126" y="1277"/>
                    <a:pt x="11126" y="1399"/>
                    <a:pt x="11126" y="1460"/>
                  </a:cubicBezTo>
                  <a:lnTo>
                    <a:pt x="10913" y="1460"/>
                  </a:lnTo>
                  <a:cubicBezTo>
                    <a:pt x="10913" y="1551"/>
                    <a:pt x="10882" y="1642"/>
                    <a:pt x="10882" y="1703"/>
                  </a:cubicBezTo>
                  <a:cubicBezTo>
                    <a:pt x="10761" y="1551"/>
                    <a:pt x="10609" y="1429"/>
                    <a:pt x="10457" y="1308"/>
                  </a:cubicBezTo>
                  <a:cubicBezTo>
                    <a:pt x="10366" y="1368"/>
                    <a:pt x="10305" y="1429"/>
                    <a:pt x="10183" y="1460"/>
                  </a:cubicBezTo>
                  <a:cubicBezTo>
                    <a:pt x="10153" y="1429"/>
                    <a:pt x="10123" y="1429"/>
                    <a:pt x="10062" y="1399"/>
                  </a:cubicBezTo>
                  <a:lnTo>
                    <a:pt x="10062" y="1733"/>
                  </a:lnTo>
                  <a:cubicBezTo>
                    <a:pt x="10123" y="1672"/>
                    <a:pt x="10123" y="1581"/>
                    <a:pt x="10153" y="1520"/>
                  </a:cubicBezTo>
                  <a:cubicBezTo>
                    <a:pt x="10183" y="1581"/>
                    <a:pt x="10275" y="1642"/>
                    <a:pt x="10305" y="1672"/>
                  </a:cubicBezTo>
                  <a:cubicBezTo>
                    <a:pt x="10335" y="1703"/>
                    <a:pt x="10366" y="1733"/>
                    <a:pt x="10457" y="1794"/>
                  </a:cubicBezTo>
                  <a:lnTo>
                    <a:pt x="10153" y="2098"/>
                  </a:lnTo>
                  <a:lnTo>
                    <a:pt x="10153" y="1946"/>
                  </a:lnTo>
                  <a:cubicBezTo>
                    <a:pt x="10153" y="1855"/>
                    <a:pt x="10123" y="1794"/>
                    <a:pt x="10062" y="1733"/>
                  </a:cubicBezTo>
                  <a:cubicBezTo>
                    <a:pt x="10031" y="1703"/>
                    <a:pt x="10001" y="1672"/>
                    <a:pt x="9971" y="1672"/>
                  </a:cubicBezTo>
                  <a:cubicBezTo>
                    <a:pt x="9879" y="1672"/>
                    <a:pt x="9849" y="1703"/>
                    <a:pt x="9758" y="1733"/>
                  </a:cubicBezTo>
                  <a:cubicBezTo>
                    <a:pt x="9819" y="1794"/>
                    <a:pt x="9849" y="1794"/>
                    <a:pt x="9910" y="1824"/>
                  </a:cubicBezTo>
                  <a:cubicBezTo>
                    <a:pt x="9849" y="1824"/>
                    <a:pt x="9819" y="1855"/>
                    <a:pt x="9758" y="1855"/>
                  </a:cubicBezTo>
                  <a:cubicBezTo>
                    <a:pt x="9727" y="1946"/>
                    <a:pt x="9849" y="2037"/>
                    <a:pt x="9697" y="2098"/>
                  </a:cubicBezTo>
                  <a:cubicBezTo>
                    <a:pt x="9667" y="2098"/>
                    <a:pt x="9667" y="2128"/>
                    <a:pt x="9667" y="2128"/>
                  </a:cubicBezTo>
                  <a:cubicBezTo>
                    <a:pt x="9630" y="2106"/>
                    <a:pt x="9595" y="2098"/>
                    <a:pt x="9560" y="2098"/>
                  </a:cubicBezTo>
                  <a:cubicBezTo>
                    <a:pt x="9479" y="2098"/>
                    <a:pt x="9402" y="2143"/>
                    <a:pt x="9319" y="2143"/>
                  </a:cubicBezTo>
                  <a:cubicBezTo>
                    <a:pt x="9294" y="2143"/>
                    <a:pt x="9268" y="2139"/>
                    <a:pt x="9241" y="2128"/>
                  </a:cubicBezTo>
                  <a:cubicBezTo>
                    <a:pt x="9271" y="2037"/>
                    <a:pt x="9271" y="2007"/>
                    <a:pt x="9302" y="1946"/>
                  </a:cubicBezTo>
                  <a:lnTo>
                    <a:pt x="9545" y="1946"/>
                  </a:lnTo>
                  <a:cubicBezTo>
                    <a:pt x="9454" y="1824"/>
                    <a:pt x="9363" y="1703"/>
                    <a:pt x="9241" y="1551"/>
                  </a:cubicBezTo>
                  <a:cubicBezTo>
                    <a:pt x="9241" y="1703"/>
                    <a:pt x="9211" y="1794"/>
                    <a:pt x="9211" y="1946"/>
                  </a:cubicBezTo>
                  <a:cubicBezTo>
                    <a:pt x="9120" y="1824"/>
                    <a:pt x="9089" y="1794"/>
                    <a:pt x="9059" y="1733"/>
                  </a:cubicBezTo>
                  <a:cubicBezTo>
                    <a:pt x="8998" y="1733"/>
                    <a:pt x="8968" y="1794"/>
                    <a:pt x="8937" y="1794"/>
                  </a:cubicBezTo>
                  <a:cubicBezTo>
                    <a:pt x="8907" y="1794"/>
                    <a:pt x="8846" y="1733"/>
                    <a:pt x="8846" y="1733"/>
                  </a:cubicBezTo>
                  <a:cubicBezTo>
                    <a:pt x="8785" y="1794"/>
                    <a:pt x="8755" y="1794"/>
                    <a:pt x="8694" y="1824"/>
                  </a:cubicBezTo>
                  <a:cubicBezTo>
                    <a:pt x="8785" y="1855"/>
                    <a:pt x="8816" y="1885"/>
                    <a:pt x="8937" y="1976"/>
                  </a:cubicBezTo>
                  <a:cubicBezTo>
                    <a:pt x="8785" y="2037"/>
                    <a:pt x="8694" y="2098"/>
                    <a:pt x="8603" y="2128"/>
                  </a:cubicBezTo>
                  <a:cubicBezTo>
                    <a:pt x="8451" y="2037"/>
                    <a:pt x="8329" y="2007"/>
                    <a:pt x="8208" y="1946"/>
                  </a:cubicBezTo>
                  <a:lnTo>
                    <a:pt x="8208" y="1733"/>
                  </a:lnTo>
                  <a:cubicBezTo>
                    <a:pt x="8056" y="1733"/>
                    <a:pt x="7995" y="1733"/>
                    <a:pt x="7934" y="1885"/>
                  </a:cubicBezTo>
                  <a:cubicBezTo>
                    <a:pt x="8025" y="1946"/>
                    <a:pt x="8056" y="1976"/>
                    <a:pt x="8177" y="2037"/>
                  </a:cubicBezTo>
                  <a:lnTo>
                    <a:pt x="7904" y="2037"/>
                  </a:lnTo>
                  <a:cubicBezTo>
                    <a:pt x="7904" y="2007"/>
                    <a:pt x="7873" y="1976"/>
                    <a:pt x="7873" y="1946"/>
                  </a:cubicBezTo>
                  <a:lnTo>
                    <a:pt x="7782" y="2007"/>
                  </a:lnTo>
                  <a:cubicBezTo>
                    <a:pt x="7752" y="1976"/>
                    <a:pt x="7752" y="1915"/>
                    <a:pt x="7721" y="1885"/>
                  </a:cubicBezTo>
                  <a:lnTo>
                    <a:pt x="7782" y="1824"/>
                  </a:lnTo>
                  <a:cubicBezTo>
                    <a:pt x="7721" y="1824"/>
                    <a:pt x="7630" y="1824"/>
                    <a:pt x="7600" y="1794"/>
                  </a:cubicBezTo>
                  <a:cubicBezTo>
                    <a:pt x="7539" y="1794"/>
                    <a:pt x="7478" y="1703"/>
                    <a:pt x="7478" y="1703"/>
                  </a:cubicBezTo>
                  <a:cubicBezTo>
                    <a:pt x="7466" y="1700"/>
                    <a:pt x="7455" y="1699"/>
                    <a:pt x="7444" y="1699"/>
                  </a:cubicBezTo>
                  <a:cubicBezTo>
                    <a:pt x="7352" y="1699"/>
                    <a:pt x="7294" y="1775"/>
                    <a:pt x="7228" y="1775"/>
                  </a:cubicBezTo>
                  <a:cubicBezTo>
                    <a:pt x="7202" y="1775"/>
                    <a:pt x="7175" y="1764"/>
                    <a:pt x="7144" y="1733"/>
                  </a:cubicBezTo>
                  <a:cubicBezTo>
                    <a:pt x="7174" y="1703"/>
                    <a:pt x="7174" y="1642"/>
                    <a:pt x="7235" y="1551"/>
                  </a:cubicBezTo>
                  <a:lnTo>
                    <a:pt x="7235" y="1551"/>
                  </a:lnTo>
                  <a:cubicBezTo>
                    <a:pt x="7022" y="1733"/>
                    <a:pt x="6840" y="1703"/>
                    <a:pt x="6688" y="1885"/>
                  </a:cubicBezTo>
                  <a:cubicBezTo>
                    <a:pt x="6657" y="1824"/>
                    <a:pt x="6657" y="1794"/>
                    <a:pt x="6627" y="1733"/>
                  </a:cubicBezTo>
                  <a:cubicBezTo>
                    <a:pt x="6505" y="1703"/>
                    <a:pt x="6384" y="1703"/>
                    <a:pt x="6262" y="1672"/>
                  </a:cubicBezTo>
                  <a:cubicBezTo>
                    <a:pt x="6232" y="1794"/>
                    <a:pt x="6232" y="1855"/>
                    <a:pt x="6232" y="1946"/>
                  </a:cubicBezTo>
                  <a:cubicBezTo>
                    <a:pt x="6171" y="1855"/>
                    <a:pt x="6080" y="1824"/>
                    <a:pt x="6019" y="1794"/>
                  </a:cubicBezTo>
                  <a:cubicBezTo>
                    <a:pt x="5928" y="2128"/>
                    <a:pt x="5867" y="2219"/>
                    <a:pt x="5654" y="2219"/>
                  </a:cubicBezTo>
                  <a:lnTo>
                    <a:pt x="5746" y="2159"/>
                  </a:lnTo>
                  <a:cubicBezTo>
                    <a:pt x="5654" y="2098"/>
                    <a:pt x="5594" y="1976"/>
                    <a:pt x="5442" y="1946"/>
                  </a:cubicBezTo>
                  <a:cubicBezTo>
                    <a:pt x="5411" y="2037"/>
                    <a:pt x="5411" y="2128"/>
                    <a:pt x="5411" y="2189"/>
                  </a:cubicBezTo>
                  <a:cubicBezTo>
                    <a:pt x="5198" y="2219"/>
                    <a:pt x="5107" y="2219"/>
                    <a:pt x="4955" y="2280"/>
                  </a:cubicBezTo>
                  <a:lnTo>
                    <a:pt x="4864" y="2280"/>
                  </a:lnTo>
                  <a:cubicBezTo>
                    <a:pt x="4834" y="2311"/>
                    <a:pt x="4834" y="2341"/>
                    <a:pt x="4834" y="2402"/>
                  </a:cubicBezTo>
                  <a:lnTo>
                    <a:pt x="4591" y="2280"/>
                  </a:lnTo>
                  <a:lnTo>
                    <a:pt x="4499" y="2402"/>
                  </a:lnTo>
                  <a:cubicBezTo>
                    <a:pt x="4418" y="2402"/>
                    <a:pt x="4324" y="2375"/>
                    <a:pt x="4243" y="2375"/>
                  </a:cubicBezTo>
                  <a:cubicBezTo>
                    <a:pt x="4202" y="2375"/>
                    <a:pt x="4165" y="2382"/>
                    <a:pt x="4135" y="2402"/>
                  </a:cubicBezTo>
                  <a:cubicBezTo>
                    <a:pt x="4043" y="2432"/>
                    <a:pt x="3891" y="2402"/>
                    <a:pt x="3800" y="2554"/>
                  </a:cubicBezTo>
                  <a:cubicBezTo>
                    <a:pt x="3770" y="2554"/>
                    <a:pt x="3648" y="2493"/>
                    <a:pt x="3588" y="2493"/>
                  </a:cubicBezTo>
                  <a:lnTo>
                    <a:pt x="3527" y="2554"/>
                  </a:lnTo>
                  <a:lnTo>
                    <a:pt x="3466" y="2463"/>
                  </a:lnTo>
                  <a:cubicBezTo>
                    <a:pt x="3436" y="2493"/>
                    <a:pt x="3436" y="2554"/>
                    <a:pt x="3436" y="2554"/>
                  </a:cubicBezTo>
                  <a:cubicBezTo>
                    <a:pt x="3223" y="2645"/>
                    <a:pt x="3040" y="2767"/>
                    <a:pt x="2919" y="2858"/>
                  </a:cubicBezTo>
                  <a:cubicBezTo>
                    <a:pt x="2894" y="2868"/>
                    <a:pt x="2873" y="2872"/>
                    <a:pt x="2855" y="2872"/>
                  </a:cubicBezTo>
                  <a:cubicBezTo>
                    <a:pt x="2764" y="2872"/>
                    <a:pt x="2752" y="2762"/>
                    <a:pt x="2676" y="2736"/>
                  </a:cubicBezTo>
                  <a:lnTo>
                    <a:pt x="2676" y="2888"/>
                  </a:lnTo>
                  <a:cubicBezTo>
                    <a:pt x="2625" y="2964"/>
                    <a:pt x="2548" y="2977"/>
                    <a:pt x="2467" y="2977"/>
                  </a:cubicBezTo>
                  <a:cubicBezTo>
                    <a:pt x="2426" y="2977"/>
                    <a:pt x="2383" y="2973"/>
                    <a:pt x="2342" y="2973"/>
                  </a:cubicBezTo>
                  <a:cubicBezTo>
                    <a:pt x="2270" y="2973"/>
                    <a:pt x="2204" y="2984"/>
                    <a:pt x="2159" y="3040"/>
                  </a:cubicBezTo>
                  <a:lnTo>
                    <a:pt x="2129" y="3040"/>
                  </a:lnTo>
                  <a:cubicBezTo>
                    <a:pt x="2129" y="2979"/>
                    <a:pt x="2098" y="2949"/>
                    <a:pt x="2098" y="2919"/>
                  </a:cubicBezTo>
                  <a:cubicBezTo>
                    <a:pt x="2068" y="2949"/>
                    <a:pt x="2007" y="2949"/>
                    <a:pt x="1977" y="2949"/>
                  </a:cubicBezTo>
                  <a:cubicBezTo>
                    <a:pt x="2007" y="3010"/>
                    <a:pt x="2007" y="3040"/>
                    <a:pt x="2068" y="3071"/>
                  </a:cubicBezTo>
                  <a:lnTo>
                    <a:pt x="1855" y="3071"/>
                  </a:lnTo>
                  <a:cubicBezTo>
                    <a:pt x="1764" y="3162"/>
                    <a:pt x="1673" y="3222"/>
                    <a:pt x="1612" y="3253"/>
                  </a:cubicBezTo>
                  <a:cubicBezTo>
                    <a:pt x="1642" y="3374"/>
                    <a:pt x="1703" y="3466"/>
                    <a:pt x="1764" y="3557"/>
                  </a:cubicBezTo>
                  <a:cubicBezTo>
                    <a:pt x="1726" y="3587"/>
                    <a:pt x="1693" y="3599"/>
                    <a:pt x="1665" y="3599"/>
                  </a:cubicBezTo>
                  <a:cubicBezTo>
                    <a:pt x="1581" y="3599"/>
                    <a:pt x="1536" y="3496"/>
                    <a:pt x="1490" y="3496"/>
                  </a:cubicBezTo>
                  <a:lnTo>
                    <a:pt x="1369" y="3618"/>
                  </a:lnTo>
                  <a:lnTo>
                    <a:pt x="1156" y="3618"/>
                  </a:lnTo>
                  <a:cubicBezTo>
                    <a:pt x="1137" y="3636"/>
                    <a:pt x="1122" y="3657"/>
                    <a:pt x="1108" y="3679"/>
                  </a:cubicBezTo>
                  <a:lnTo>
                    <a:pt x="1108" y="3679"/>
                  </a:lnTo>
                  <a:cubicBezTo>
                    <a:pt x="1223" y="3681"/>
                    <a:pt x="1310" y="3709"/>
                    <a:pt x="1369" y="3709"/>
                  </a:cubicBezTo>
                  <a:cubicBezTo>
                    <a:pt x="1399" y="3678"/>
                    <a:pt x="1399" y="3648"/>
                    <a:pt x="1460" y="3557"/>
                  </a:cubicBezTo>
                  <a:cubicBezTo>
                    <a:pt x="1521" y="3648"/>
                    <a:pt x="1612" y="3678"/>
                    <a:pt x="1673" y="3770"/>
                  </a:cubicBezTo>
                  <a:cubicBezTo>
                    <a:pt x="1651" y="3791"/>
                    <a:pt x="1630" y="3813"/>
                    <a:pt x="1597" y="3813"/>
                  </a:cubicBezTo>
                  <a:cubicBezTo>
                    <a:pt x="1584" y="3813"/>
                    <a:pt x="1569" y="3809"/>
                    <a:pt x="1551" y="3800"/>
                  </a:cubicBezTo>
                  <a:cubicBezTo>
                    <a:pt x="1521" y="3800"/>
                    <a:pt x="1460" y="3800"/>
                    <a:pt x="1369" y="3770"/>
                  </a:cubicBezTo>
                  <a:cubicBezTo>
                    <a:pt x="1338" y="3830"/>
                    <a:pt x="1247" y="3861"/>
                    <a:pt x="1217" y="3922"/>
                  </a:cubicBezTo>
                  <a:cubicBezTo>
                    <a:pt x="1187" y="3833"/>
                    <a:pt x="1158" y="3802"/>
                    <a:pt x="1101" y="3690"/>
                  </a:cubicBezTo>
                  <a:lnTo>
                    <a:pt x="1101" y="3690"/>
                  </a:lnTo>
                  <a:cubicBezTo>
                    <a:pt x="1073" y="3736"/>
                    <a:pt x="1054" y="3780"/>
                    <a:pt x="1034" y="3800"/>
                  </a:cubicBezTo>
                  <a:cubicBezTo>
                    <a:pt x="1065" y="3922"/>
                    <a:pt x="1095" y="3982"/>
                    <a:pt x="1156" y="4074"/>
                  </a:cubicBezTo>
                  <a:cubicBezTo>
                    <a:pt x="1113" y="4059"/>
                    <a:pt x="1074" y="4053"/>
                    <a:pt x="1038" y="4053"/>
                  </a:cubicBezTo>
                  <a:cubicBezTo>
                    <a:pt x="843" y="4053"/>
                    <a:pt x="732" y="4230"/>
                    <a:pt x="578" y="4256"/>
                  </a:cubicBezTo>
                  <a:cubicBezTo>
                    <a:pt x="548" y="4286"/>
                    <a:pt x="548" y="4317"/>
                    <a:pt x="487" y="4378"/>
                  </a:cubicBezTo>
                  <a:cubicBezTo>
                    <a:pt x="457" y="4378"/>
                    <a:pt x="426" y="4317"/>
                    <a:pt x="426" y="4317"/>
                  </a:cubicBezTo>
                  <a:cubicBezTo>
                    <a:pt x="335" y="4408"/>
                    <a:pt x="305" y="4469"/>
                    <a:pt x="183" y="4560"/>
                  </a:cubicBezTo>
                  <a:lnTo>
                    <a:pt x="183" y="4773"/>
                  </a:lnTo>
                  <a:cubicBezTo>
                    <a:pt x="122" y="4833"/>
                    <a:pt x="92" y="4864"/>
                    <a:pt x="1" y="4894"/>
                  </a:cubicBezTo>
                  <a:lnTo>
                    <a:pt x="92" y="4985"/>
                  </a:lnTo>
                  <a:cubicBezTo>
                    <a:pt x="183" y="4894"/>
                    <a:pt x="274" y="4773"/>
                    <a:pt x="274" y="4621"/>
                  </a:cubicBezTo>
                  <a:lnTo>
                    <a:pt x="335" y="4712"/>
                  </a:lnTo>
                  <a:cubicBezTo>
                    <a:pt x="426" y="4681"/>
                    <a:pt x="487" y="4681"/>
                    <a:pt x="609" y="4621"/>
                  </a:cubicBezTo>
                  <a:lnTo>
                    <a:pt x="609" y="4621"/>
                  </a:lnTo>
                  <a:lnTo>
                    <a:pt x="487" y="4742"/>
                  </a:lnTo>
                  <a:cubicBezTo>
                    <a:pt x="548" y="4773"/>
                    <a:pt x="578" y="4773"/>
                    <a:pt x="609" y="4773"/>
                  </a:cubicBezTo>
                  <a:lnTo>
                    <a:pt x="730" y="4438"/>
                  </a:lnTo>
                  <a:cubicBezTo>
                    <a:pt x="852" y="4530"/>
                    <a:pt x="913" y="4590"/>
                    <a:pt x="1034" y="4681"/>
                  </a:cubicBezTo>
                  <a:cubicBezTo>
                    <a:pt x="1008" y="4811"/>
                    <a:pt x="938" y="4897"/>
                    <a:pt x="899" y="5014"/>
                  </a:cubicBezTo>
                  <a:lnTo>
                    <a:pt x="899" y="5014"/>
                  </a:lnTo>
                  <a:cubicBezTo>
                    <a:pt x="865" y="5009"/>
                    <a:pt x="837" y="5008"/>
                    <a:pt x="816" y="5008"/>
                  </a:cubicBezTo>
                  <a:cubicBezTo>
                    <a:pt x="750" y="5008"/>
                    <a:pt x="736" y="5025"/>
                    <a:pt x="740" y="5044"/>
                  </a:cubicBezTo>
                  <a:lnTo>
                    <a:pt x="740" y="5044"/>
                  </a:lnTo>
                  <a:cubicBezTo>
                    <a:pt x="785" y="5042"/>
                    <a:pt x="832" y="5035"/>
                    <a:pt x="897" y="5020"/>
                  </a:cubicBezTo>
                  <a:lnTo>
                    <a:pt x="897" y="5020"/>
                  </a:lnTo>
                  <a:cubicBezTo>
                    <a:pt x="891" y="5038"/>
                    <a:pt x="886" y="5057"/>
                    <a:pt x="882" y="5077"/>
                  </a:cubicBezTo>
                  <a:lnTo>
                    <a:pt x="761" y="5077"/>
                  </a:lnTo>
                  <a:cubicBezTo>
                    <a:pt x="752" y="5067"/>
                    <a:pt x="742" y="5056"/>
                    <a:pt x="740" y="5044"/>
                  </a:cubicBezTo>
                  <a:lnTo>
                    <a:pt x="740" y="5044"/>
                  </a:lnTo>
                  <a:cubicBezTo>
                    <a:pt x="707" y="5046"/>
                    <a:pt x="676" y="5046"/>
                    <a:pt x="639" y="5046"/>
                  </a:cubicBezTo>
                  <a:cubicBezTo>
                    <a:pt x="639" y="5077"/>
                    <a:pt x="609" y="5077"/>
                    <a:pt x="609" y="5107"/>
                  </a:cubicBezTo>
                  <a:cubicBezTo>
                    <a:pt x="630" y="5121"/>
                    <a:pt x="649" y="5132"/>
                    <a:pt x="668" y="5141"/>
                  </a:cubicBezTo>
                  <a:lnTo>
                    <a:pt x="668" y="5141"/>
                  </a:lnTo>
                  <a:cubicBezTo>
                    <a:pt x="699" y="5125"/>
                    <a:pt x="733" y="5104"/>
                    <a:pt x="761" y="5077"/>
                  </a:cubicBezTo>
                  <a:lnTo>
                    <a:pt x="761" y="5077"/>
                  </a:lnTo>
                  <a:cubicBezTo>
                    <a:pt x="753" y="5109"/>
                    <a:pt x="745" y="5139"/>
                    <a:pt x="737" y="5166"/>
                  </a:cubicBezTo>
                  <a:lnTo>
                    <a:pt x="737" y="5166"/>
                  </a:lnTo>
                  <a:cubicBezTo>
                    <a:pt x="714" y="5159"/>
                    <a:pt x="692" y="5152"/>
                    <a:pt x="668" y="5141"/>
                  </a:cubicBezTo>
                  <a:lnTo>
                    <a:pt x="668" y="5141"/>
                  </a:lnTo>
                  <a:cubicBezTo>
                    <a:pt x="630" y="5159"/>
                    <a:pt x="595" y="5168"/>
                    <a:pt x="578" y="5168"/>
                  </a:cubicBezTo>
                  <a:cubicBezTo>
                    <a:pt x="609" y="5198"/>
                    <a:pt x="639" y="5289"/>
                    <a:pt x="700" y="5320"/>
                  </a:cubicBezTo>
                  <a:cubicBezTo>
                    <a:pt x="700" y="5310"/>
                    <a:pt x="703" y="5294"/>
                    <a:pt x="709" y="5272"/>
                  </a:cubicBezTo>
                  <a:lnTo>
                    <a:pt x="709" y="5272"/>
                  </a:lnTo>
                  <a:lnTo>
                    <a:pt x="761" y="5350"/>
                  </a:lnTo>
                  <a:cubicBezTo>
                    <a:pt x="730" y="5411"/>
                    <a:pt x="639" y="5472"/>
                    <a:pt x="578" y="5533"/>
                  </a:cubicBezTo>
                  <a:cubicBezTo>
                    <a:pt x="488" y="5420"/>
                    <a:pt x="398" y="5357"/>
                    <a:pt x="333" y="5357"/>
                  </a:cubicBezTo>
                  <a:cubicBezTo>
                    <a:pt x="310" y="5357"/>
                    <a:pt x="290" y="5365"/>
                    <a:pt x="274" y="5381"/>
                  </a:cubicBezTo>
                  <a:cubicBezTo>
                    <a:pt x="274" y="5472"/>
                    <a:pt x="305" y="5533"/>
                    <a:pt x="305" y="5563"/>
                  </a:cubicBezTo>
                  <a:cubicBezTo>
                    <a:pt x="274" y="5654"/>
                    <a:pt x="274" y="5685"/>
                    <a:pt x="244" y="5806"/>
                  </a:cubicBezTo>
                  <a:cubicBezTo>
                    <a:pt x="356" y="5713"/>
                    <a:pt x="467" y="5677"/>
                    <a:pt x="572" y="5677"/>
                  </a:cubicBezTo>
                  <a:cubicBezTo>
                    <a:pt x="638" y="5677"/>
                    <a:pt x="702" y="5691"/>
                    <a:pt x="761" y="5715"/>
                  </a:cubicBezTo>
                  <a:lnTo>
                    <a:pt x="882" y="5624"/>
                  </a:lnTo>
                  <a:cubicBezTo>
                    <a:pt x="943" y="5654"/>
                    <a:pt x="1004" y="5685"/>
                    <a:pt x="1095" y="5715"/>
                  </a:cubicBezTo>
                  <a:lnTo>
                    <a:pt x="1095" y="5533"/>
                  </a:lnTo>
                  <a:cubicBezTo>
                    <a:pt x="1217" y="5563"/>
                    <a:pt x="1308" y="5624"/>
                    <a:pt x="1369" y="5624"/>
                  </a:cubicBezTo>
                  <a:cubicBezTo>
                    <a:pt x="1399" y="5533"/>
                    <a:pt x="1460" y="5502"/>
                    <a:pt x="1490" y="5472"/>
                  </a:cubicBezTo>
                  <a:cubicBezTo>
                    <a:pt x="1551" y="5533"/>
                    <a:pt x="1612" y="5624"/>
                    <a:pt x="1642" y="5685"/>
                  </a:cubicBezTo>
                  <a:lnTo>
                    <a:pt x="1946" y="5685"/>
                  </a:lnTo>
                  <a:cubicBezTo>
                    <a:pt x="1916" y="5776"/>
                    <a:pt x="1916" y="5837"/>
                    <a:pt x="1916" y="5928"/>
                  </a:cubicBezTo>
                  <a:cubicBezTo>
                    <a:pt x="1855" y="5837"/>
                    <a:pt x="1855" y="5806"/>
                    <a:pt x="1825" y="5776"/>
                  </a:cubicBezTo>
                  <a:lnTo>
                    <a:pt x="1825" y="5776"/>
                  </a:lnTo>
                  <a:cubicBezTo>
                    <a:pt x="1703" y="5928"/>
                    <a:pt x="1825" y="5988"/>
                    <a:pt x="1855" y="6080"/>
                  </a:cubicBezTo>
                  <a:cubicBezTo>
                    <a:pt x="1977" y="5988"/>
                    <a:pt x="2098" y="5928"/>
                    <a:pt x="2159" y="5837"/>
                  </a:cubicBezTo>
                  <a:cubicBezTo>
                    <a:pt x="2280" y="5958"/>
                    <a:pt x="2280" y="5958"/>
                    <a:pt x="2311" y="6171"/>
                  </a:cubicBezTo>
                  <a:lnTo>
                    <a:pt x="2524" y="6171"/>
                  </a:lnTo>
                  <a:cubicBezTo>
                    <a:pt x="2463" y="6110"/>
                    <a:pt x="2463" y="6080"/>
                    <a:pt x="2432" y="5988"/>
                  </a:cubicBezTo>
                  <a:lnTo>
                    <a:pt x="2432" y="5988"/>
                  </a:lnTo>
                  <a:cubicBezTo>
                    <a:pt x="2524" y="6019"/>
                    <a:pt x="2554" y="6080"/>
                    <a:pt x="2584" y="6080"/>
                  </a:cubicBezTo>
                  <a:cubicBezTo>
                    <a:pt x="2607" y="6080"/>
                    <a:pt x="2645" y="6047"/>
                    <a:pt x="2676" y="6030"/>
                  </a:cubicBezTo>
                  <a:lnTo>
                    <a:pt x="2676" y="6030"/>
                  </a:lnTo>
                  <a:cubicBezTo>
                    <a:pt x="2679" y="6083"/>
                    <a:pt x="2708" y="6112"/>
                    <a:pt x="2736" y="6140"/>
                  </a:cubicBezTo>
                  <a:cubicBezTo>
                    <a:pt x="2767" y="6110"/>
                    <a:pt x="2828" y="6110"/>
                    <a:pt x="2858" y="6080"/>
                  </a:cubicBezTo>
                  <a:lnTo>
                    <a:pt x="2858" y="6080"/>
                  </a:lnTo>
                  <a:cubicBezTo>
                    <a:pt x="2828" y="6171"/>
                    <a:pt x="2828" y="6232"/>
                    <a:pt x="2828" y="6292"/>
                  </a:cubicBezTo>
                  <a:cubicBezTo>
                    <a:pt x="2767" y="6262"/>
                    <a:pt x="2736" y="6262"/>
                    <a:pt x="2706" y="6232"/>
                  </a:cubicBezTo>
                  <a:lnTo>
                    <a:pt x="2706" y="6384"/>
                  </a:lnTo>
                  <a:cubicBezTo>
                    <a:pt x="2888" y="6384"/>
                    <a:pt x="3010" y="6323"/>
                    <a:pt x="3162" y="6292"/>
                  </a:cubicBezTo>
                  <a:cubicBezTo>
                    <a:pt x="3192" y="6262"/>
                    <a:pt x="3192" y="6171"/>
                    <a:pt x="3223" y="6140"/>
                  </a:cubicBezTo>
                  <a:cubicBezTo>
                    <a:pt x="3192" y="6110"/>
                    <a:pt x="3132" y="6080"/>
                    <a:pt x="3071" y="6080"/>
                  </a:cubicBezTo>
                  <a:cubicBezTo>
                    <a:pt x="3040" y="6080"/>
                    <a:pt x="3040" y="6080"/>
                    <a:pt x="2980" y="6110"/>
                  </a:cubicBezTo>
                  <a:cubicBezTo>
                    <a:pt x="3010" y="6019"/>
                    <a:pt x="3040" y="5958"/>
                    <a:pt x="3040" y="5928"/>
                  </a:cubicBezTo>
                  <a:cubicBezTo>
                    <a:pt x="3040" y="5837"/>
                    <a:pt x="2980" y="5837"/>
                    <a:pt x="3010" y="5776"/>
                  </a:cubicBezTo>
                  <a:lnTo>
                    <a:pt x="3010" y="5776"/>
                  </a:lnTo>
                  <a:cubicBezTo>
                    <a:pt x="3071" y="5806"/>
                    <a:pt x="3132" y="5806"/>
                    <a:pt x="3162" y="5837"/>
                  </a:cubicBezTo>
                  <a:cubicBezTo>
                    <a:pt x="3188" y="5785"/>
                    <a:pt x="3224" y="5766"/>
                    <a:pt x="3265" y="5766"/>
                  </a:cubicBezTo>
                  <a:cubicBezTo>
                    <a:pt x="3320" y="5766"/>
                    <a:pt x="3383" y="5801"/>
                    <a:pt x="3436" y="5837"/>
                  </a:cubicBezTo>
                  <a:cubicBezTo>
                    <a:pt x="3527" y="5806"/>
                    <a:pt x="3618" y="5776"/>
                    <a:pt x="3739" y="5715"/>
                  </a:cubicBezTo>
                  <a:cubicBezTo>
                    <a:pt x="3739" y="5776"/>
                    <a:pt x="3770" y="5806"/>
                    <a:pt x="3770" y="5806"/>
                  </a:cubicBezTo>
                  <a:cubicBezTo>
                    <a:pt x="3891" y="5806"/>
                    <a:pt x="3983" y="5776"/>
                    <a:pt x="4074" y="5776"/>
                  </a:cubicBezTo>
                  <a:cubicBezTo>
                    <a:pt x="4074" y="5806"/>
                    <a:pt x="4074" y="5837"/>
                    <a:pt x="4104" y="5928"/>
                  </a:cubicBezTo>
                  <a:cubicBezTo>
                    <a:pt x="4195" y="5837"/>
                    <a:pt x="4226" y="5806"/>
                    <a:pt x="4256" y="5715"/>
                  </a:cubicBezTo>
                  <a:cubicBezTo>
                    <a:pt x="4348" y="5789"/>
                    <a:pt x="4429" y="5829"/>
                    <a:pt x="4512" y="5829"/>
                  </a:cubicBezTo>
                  <a:cubicBezTo>
                    <a:pt x="4567" y="5829"/>
                    <a:pt x="4622" y="5812"/>
                    <a:pt x="4682" y="5776"/>
                  </a:cubicBezTo>
                  <a:cubicBezTo>
                    <a:pt x="4712" y="5837"/>
                    <a:pt x="4743" y="5867"/>
                    <a:pt x="4803" y="5958"/>
                  </a:cubicBezTo>
                  <a:cubicBezTo>
                    <a:pt x="4803" y="5928"/>
                    <a:pt x="4803" y="5867"/>
                    <a:pt x="4834" y="5806"/>
                  </a:cubicBezTo>
                  <a:cubicBezTo>
                    <a:pt x="4895" y="5867"/>
                    <a:pt x="4955" y="5958"/>
                    <a:pt x="4955" y="5958"/>
                  </a:cubicBezTo>
                  <a:cubicBezTo>
                    <a:pt x="5138" y="5988"/>
                    <a:pt x="5290" y="5988"/>
                    <a:pt x="5442" y="6019"/>
                  </a:cubicBezTo>
                  <a:cubicBezTo>
                    <a:pt x="5472" y="5958"/>
                    <a:pt x="5472" y="5867"/>
                    <a:pt x="5472" y="5837"/>
                  </a:cubicBezTo>
                  <a:cubicBezTo>
                    <a:pt x="5485" y="5834"/>
                    <a:pt x="5497" y="5833"/>
                    <a:pt x="5509" y="5833"/>
                  </a:cubicBezTo>
                  <a:cubicBezTo>
                    <a:pt x="5621" y="5833"/>
                    <a:pt x="5721" y="5911"/>
                    <a:pt x="5818" y="5911"/>
                  </a:cubicBezTo>
                  <a:cubicBezTo>
                    <a:pt x="5865" y="5911"/>
                    <a:pt x="5912" y="5892"/>
                    <a:pt x="5958" y="5837"/>
                  </a:cubicBezTo>
                  <a:cubicBezTo>
                    <a:pt x="6080" y="5867"/>
                    <a:pt x="6171" y="5867"/>
                    <a:pt x="6232" y="5928"/>
                  </a:cubicBezTo>
                  <a:cubicBezTo>
                    <a:pt x="6202" y="5958"/>
                    <a:pt x="6202" y="5988"/>
                    <a:pt x="6171" y="6019"/>
                  </a:cubicBezTo>
                  <a:cubicBezTo>
                    <a:pt x="6110" y="5988"/>
                    <a:pt x="6080" y="5988"/>
                    <a:pt x="6050" y="5958"/>
                  </a:cubicBezTo>
                  <a:lnTo>
                    <a:pt x="6050" y="5958"/>
                  </a:lnTo>
                  <a:cubicBezTo>
                    <a:pt x="6080" y="6171"/>
                    <a:pt x="5867" y="6323"/>
                    <a:pt x="5928" y="6536"/>
                  </a:cubicBezTo>
                  <a:cubicBezTo>
                    <a:pt x="6019" y="6566"/>
                    <a:pt x="6080" y="6627"/>
                    <a:pt x="6171" y="6688"/>
                  </a:cubicBezTo>
                  <a:lnTo>
                    <a:pt x="6384" y="6444"/>
                  </a:lnTo>
                  <a:cubicBezTo>
                    <a:pt x="6354" y="6414"/>
                    <a:pt x="6354" y="6384"/>
                    <a:pt x="6323" y="6323"/>
                  </a:cubicBezTo>
                  <a:cubicBezTo>
                    <a:pt x="6384" y="6262"/>
                    <a:pt x="6414" y="6140"/>
                    <a:pt x="6505" y="6019"/>
                  </a:cubicBezTo>
                  <a:cubicBezTo>
                    <a:pt x="6505" y="6080"/>
                    <a:pt x="6536" y="6110"/>
                    <a:pt x="6566" y="6140"/>
                  </a:cubicBezTo>
                  <a:lnTo>
                    <a:pt x="6566" y="6292"/>
                  </a:lnTo>
                  <a:cubicBezTo>
                    <a:pt x="6566" y="6292"/>
                    <a:pt x="6505" y="6323"/>
                    <a:pt x="6475" y="6384"/>
                  </a:cubicBezTo>
                  <a:cubicBezTo>
                    <a:pt x="6414" y="6414"/>
                    <a:pt x="6414" y="6444"/>
                    <a:pt x="6384" y="6475"/>
                  </a:cubicBezTo>
                  <a:cubicBezTo>
                    <a:pt x="6414" y="6536"/>
                    <a:pt x="6475" y="6566"/>
                    <a:pt x="6505" y="6627"/>
                  </a:cubicBezTo>
                  <a:cubicBezTo>
                    <a:pt x="6536" y="6688"/>
                    <a:pt x="6566" y="6718"/>
                    <a:pt x="6627" y="6779"/>
                  </a:cubicBezTo>
                  <a:cubicBezTo>
                    <a:pt x="6718" y="6748"/>
                    <a:pt x="6779" y="6718"/>
                    <a:pt x="6840" y="6688"/>
                  </a:cubicBezTo>
                  <a:lnTo>
                    <a:pt x="6809" y="6627"/>
                  </a:lnTo>
                  <a:cubicBezTo>
                    <a:pt x="6809" y="6566"/>
                    <a:pt x="6840" y="6475"/>
                    <a:pt x="6840" y="6444"/>
                  </a:cubicBezTo>
                  <a:cubicBezTo>
                    <a:pt x="6779" y="6444"/>
                    <a:pt x="6718" y="6414"/>
                    <a:pt x="6688" y="6384"/>
                  </a:cubicBezTo>
                  <a:lnTo>
                    <a:pt x="6809" y="6262"/>
                  </a:lnTo>
                  <a:cubicBezTo>
                    <a:pt x="6840" y="6110"/>
                    <a:pt x="6870" y="5988"/>
                    <a:pt x="6931" y="5837"/>
                  </a:cubicBezTo>
                  <a:cubicBezTo>
                    <a:pt x="6992" y="5958"/>
                    <a:pt x="7022" y="6019"/>
                    <a:pt x="7113" y="6110"/>
                  </a:cubicBezTo>
                  <a:cubicBezTo>
                    <a:pt x="7235" y="6080"/>
                    <a:pt x="7296" y="6080"/>
                    <a:pt x="7417" y="6019"/>
                  </a:cubicBezTo>
                  <a:lnTo>
                    <a:pt x="7539" y="6140"/>
                  </a:lnTo>
                  <a:cubicBezTo>
                    <a:pt x="7569" y="6110"/>
                    <a:pt x="7630" y="6080"/>
                    <a:pt x="7691" y="6019"/>
                  </a:cubicBezTo>
                  <a:lnTo>
                    <a:pt x="7721" y="6080"/>
                  </a:lnTo>
                  <a:cubicBezTo>
                    <a:pt x="7691" y="6110"/>
                    <a:pt x="7691" y="6140"/>
                    <a:pt x="7630" y="6171"/>
                  </a:cubicBezTo>
                  <a:cubicBezTo>
                    <a:pt x="7721" y="6171"/>
                    <a:pt x="7752" y="6232"/>
                    <a:pt x="7843" y="6262"/>
                  </a:cubicBezTo>
                  <a:cubicBezTo>
                    <a:pt x="7873" y="6232"/>
                    <a:pt x="7904" y="6140"/>
                    <a:pt x="7934" y="6080"/>
                  </a:cubicBezTo>
                  <a:cubicBezTo>
                    <a:pt x="8025" y="6080"/>
                    <a:pt x="8147" y="6110"/>
                    <a:pt x="8238" y="6140"/>
                  </a:cubicBezTo>
                  <a:lnTo>
                    <a:pt x="8086" y="6292"/>
                  </a:lnTo>
                  <a:cubicBezTo>
                    <a:pt x="8147" y="6323"/>
                    <a:pt x="8177" y="6323"/>
                    <a:pt x="8238" y="6384"/>
                  </a:cubicBezTo>
                  <a:cubicBezTo>
                    <a:pt x="8086" y="6414"/>
                    <a:pt x="8208" y="6475"/>
                    <a:pt x="8208" y="6475"/>
                  </a:cubicBezTo>
                  <a:cubicBezTo>
                    <a:pt x="8177" y="6596"/>
                    <a:pt x="8147" y="6688"/>
                    <a:pt x="8086" y="6718"/>
                  </a:cubicBezTo>
                  <a:cubicBezTo>
                    <a:pt x="8025" y="6688"/>
                    <a:pt x="7995" y="6627"/>
                    <a:pt x="7904" y="6596"/>
                  </a:cubicBezTo>
                  <a:lnTo>
                    <a:pt x="7904" y="6292"/>
                  </a:lnTo>
                  <a:cubicBezTo>
                    <a:pt x="7873" y="6323"/>
                    <a:pt x="7873" y="6384"/>
                    <a:pt x="7843" y="6384"/>
                  </a:cubicBezTo>
                  <a:cubicBezTo>
                    <a:pt x="7782" y="6384"/>
                    <a:pt x="7752" y="6323"/>
                    <a:pt x="7721" y="6292"/>
                  </a:cubicBezTo>
                  <a:cubicBezTo>
                    <a:pt x="7691" y="6384"/>
                    <a:pt x="7600" y="6414"/>
                    <a:pt x="7600" y="6536"/>
                  </a:cubicBezTo>
                  <a:cubicBezTo>
                    <a:pt x="7600" y="6596"/>
                    <a:pt x="7539" y="6688"/>
                    <a:pt x="7478" y="6748"/>
                  </a:cubicBezTo>
                  <a:cubicBezTo>
                    <a:pt x="7569" y="6779"/>
                    <a:pt x="7691" y="6840"/>
                    <a:pt x="7752" y="6870"/>
                  </a:cubicBezTo>
                  <a:lnTo>
                    <a:pt x="7904" y="6718"/>
                  </a:lnTo>
                  <a:cubicBezTo>
                    <a:pt x="8025" y="6748"/>
                    <a:pt x="8086" y="6748"/>
                    <a:pt x="8177" y="6779"/>
                  </a:cubicBezTo>
                  <a:cubicBezTo>
                    <a:pt x="8147" y="6870"/>
                    <a:pt x="8086" y="6931"/>
                    <a:pt x="8025" y="7052"/>
                  </a:cubicBezTo>
                  <a:cubicBezTo>
                    <a:pt x="8147" y="6992"/>
                    <a:pt x="8208" y="6931"/>
                    <a:pt x="8299" y="6900"/>
                  </a:cubicBezTo>
                  <a:lnTo>
                    <a:pt x="8208" y="6840"/>
                  </a:lnTo>
                  <a:cubicBezTo>
                    <a:pt x="8329" y="6779"/>
                    <a:pt x="8451" y="6718"/>
                    <a:pt x="8481" y="6596"/>
                  </a:cubicBezTo>
                  <a:cubicBezTo>
                    <a:pt x="8451" y="6566"/>
                    <a:pt x="8390" y="6536"/>
                    <a:pt x="8390" y="6475"/>
                  </a:cubicBezTo>
                  <a:lnTo>
                    <a:pt x="8451" y="6444"/>
                  </a:lnTo>
                  <a:cubicBezTo>
                    <a:pt x="8481" y="6475"/>
                    <a:pt x="8512" y="6536"/>
                    <a:pt x="8542" y="6536"/>
                  </a:cubicBezTo>
                  <a:cubicBezTo>
                    <a:pt x="8664" y="6779"/>
                    <a:pt x="8390" y="6900"/>
                    <a:pt x="8481" y="7144"/>
                  </a:cubicBezTo>
                  <a:cubicBezTo>
                    <a:pt x="8603" y="6900"/>
                    <a:pt x="8846" y="6931"/>
                    <a:pt x="8998" y="6748"/>
                  </a:cubicBezTo>
                  <a:lnTo>
                    <a:pt x="8998" y="6566"/>
                  </a:lnTo>
                  <a:cubicBezTo>
                    <a:pt x="9059" y="6627"/>
                    <a:pt x="9089" y="6688"/>
                    <a:pt x="9120" y="6718"/>
                  </a:cubicBezTo>
                  <a:cubicBezTo>
                    <a:pt x="9089" y="6779"/>
                    <a:pt x="9089" y="6900"/>
                    <a:pt x="9059" y="6992"/>
                  </a:cubicBezTo>
                  <a:cubicBezTo>
                    <a:pt x="9150" y="7022"/>
                    <a:pt x="9241" y="7083"/>
                    <a:pt x="9363" y="7144"/>
                  </a:cubicBezTo>
                  <a:lnTo>
                    <a:pt x="9575" y="6900"/>
                  </a:lnTo>
                  <a:cubicBezTo>
                    <a:pt x="9667" y="6931"/>
                    <a:pt x="9697" y="6992"/>
                    <a:pt x="9727" y="6992"/>
                  </a:cubicBezTo>
                  <a:lnTo>
                    <a:pt x="9910" y="6992"/>
                  </a:lnTo>
                  <a:cubicBezTo>
                    <a:pt x="9849" y="7174"/>
                    <a:pt x="10031" y="7083"/>
                    <a:pt x="10062" y="7174"/>
                  </a:cubicBezTo>
                  <a:lnTo>
                    <a:pt x="10183" y="7052"/>
                  </a:lnTo>
                  <a:lnTo>
                    <a:pt x="10335" y="7052"/>
                  </a:lnTo>
                  <a:cubicBezTo>
                    <a:pt x="10335" y="7022"/>
                    <a:pt x="10366" y="6992"/>
                    <a:pt x="10366" y="6931"/>
                  </a:cubicBezTo>
                  <a:lnTo>
                    <a:pt x="10518" y="6931"/>
                  </a:lnTo>
                  <a:cubicBezTo>
                    <a:pt x="10518" y="6992"/>
                    <a:pt x="10579" y="7022"/>
                    <a:pt x="10579" y="7052"/>
                  </a:cubicBezTo>
                  <a:lnTo>
                    <a:pt x="10639" y="6992"/>
                  </a:lnTo>
                  <a:lnTo>
                    <a:pt x="10761" y="7083"/>
                  </a:lnTo>
                  <a:cubicBezTo>
                    <a:pt x="10791" y="7083"/>
                    <a:pt x="10791" y="7052"/>
                    <a:pt x="10822" y="7052"/>
                  </a:cubicBezTo>
                  <a:lnTo>
                    <a:pt x="10882" y="7083"/>
                  </a:lnTo>
                  <a:lnTo>
                    <a:pt x="10943" y="7022"/>
                  </a:lnTo>
                  <a:cubicBezTo>
                    <a:pt x="10974" y="7144"/>
                    <a:pt x="11034" y="7204"/>
                    <a:pt x="11065" y="7296"/>
                  </a:cubicBezTo>
                  <a:cubicBezTo>
                    <a:pt x="11217" y="7204"/>
                    <a:pt x="11338" y="7144"/>
                    <a:pt x="11521" y="7022"/>
                  </a:cubicBezTo>
                  <a:cubicBezTo>
                    <a:pt x="11521" y="7052"/>
                    <a:pt x="11551" y="7083"/>
                    <a:pt x="11582" y="7174"/>
                  </a:cubicBezTo>
                  <a:cubicBezTo>
                    <a:pt x="11642" y="7083"/>
                    <a:pt x="11673" y="7052"/>
                    <a:pt x="11673" y="7022"/>
                  </a:cubicBezTo>
                  <a:cubicBezTo>
                    <a:pt x="11703" y="7052"/>
                    <a:pt x="11734" y="7052"/>
                    <a:pt x="11794" y="7083"/>
                  </a:cubicBezTo>
                  <a:cubicBezTo>
                    <a:pt x="11946" y="6992"/>
                    <a:pt x="12159" y="6992"/>
                    <a:pt x="12311" y="6779"/>
                  </a:cubicBezTo>
                  <a:cubicBezTo>
                    <a:pt x="12311" y="6870"/>
                    <a:pt x="12341" y="6870"/>
                    <a:pt x="12341" y="6900"/>
                  </a:cubicBezTo>
                  <a:cubicBezTo>
                    <a:pt x="12402" y="6870"/>
                    <a:pt x="12433" y="6870"/>
                    <a:pt x="12463" y="6840"/>
                  </a:cubicBezTo>
                  <a:cubicBezTo>
                    <a:pt x="12497" y="6896"/>
                    <a:pt x="12530" y="6914"/>
                    <a:pt x="12565" y="6914"/>
                  </a:cubicBezTo>
                  <a:cubicBezTo>
                    <a:pt x="12625" y="6914"/>
                    <a:pt x="12690" y="6859"/>
                    <a:pt x="12767" y="6840"/>
                  </a:cubicBezTo>
                  <a:cubicBezTo>
                    <a:pt x="12797" y="6900"/>
                    <a:pt x="12858" y="6992"/>
                    <a:pt x="12919" y="7052"/>
                  </a:cubicBezTo>
                  <a:cubicBezTo>
                    <a:pt x="13041" y="7022"/>
                    <a:pt x="13101" y="6992"/>
                    <a:pt x="13223" y="6931"/>
                  </a:cubicBezTo>
                  <a:cubicBezTo>
                    <a:pt x="13223" y="6992"/>
                    <a:pt x="13253" y="7052"/>
                    <a:pt x="13314" y="7083"/>
                  </a:cubicBezTo>
                  <a:cubicBezTo>
                    <a:pt x="13345" y="7144"/>
                    <a:pt x="13345" y="7174"/>
                    <a:pt x="13375" y="7204"/>
                  </a:cubicBezTo>
                  <a:cubicBezTo>
                    <a:pt x="13527" y="7204"/>
                    <a:pt x="13648" y="7174"/>
                    <a:pt x="13770" y="7174"/>
                  </a:cubicBezTo>
                  <a:cubicBezTo>
                    <a:pt x="13770" y="7174"/>
                    <a:pt x="13709" y="7144"/>
                    <a:pt x="13709" y="7083"/>
                  </a:cubicBezTo>
                  <a:cubicBezTo>
                    <a:pt x="13800" y="7052"/>
                    <a:pt x="13831" y="7022"/>
                    <a:pt x="13861" y="7022"/>
                  </a:cubicBezTo>
                  <a:cubicBezTo>
                    <a:pt x="13983" y="7052"/>
                    <a:pt x="14074" y="7083"/>
                    <a:pt x="14165" y="7144"/>
                  </a:cubicBezTo>
                  <a:cubicBezTo>
                    <a:pt x="14325" y="7075"/>
                    <a:pt x="14450" y="6990"/>
                    <a:pt x="14593" y="6990"/>
                  </a:cubicBezTo>
                  <a:cubicBezTo>
                    <a:pt x="14640" y="6990"/>
                    <a:pt x="14690" y="6999"/>
                    <a:pt x="14743" y="7022"/>
                  </a:cubicBezTo>
                  <a:cubicBezTo>
                    <a:pt x="14743" y="7096"/>
                    <a:pt x="14754" y="7136"/>
                    <a:pt x="14790" y="7136"/>
                  </a:cubicBezTo>
                  <a:cubicBezTo>
                    <a:pt x="14813" y="7136"/>
                    <a:pt x="14847" y="7119"/>
                    <a:pt x="14895" y="7083"/>
                  </a:cubicBezTo>
                  <a:cubicBezTo>
                    <a:pt x="14864" y="7022"/>
                    <a:pt x="14864" y="6992"/>
                    <a:pt x="14834" y="6900"/>
                  </a:cubicBezTo>
                  <a:lnTo>
                    <a:pt x="14834" y="6900"/>
                  </a:lnTo>
                  <a:cubicBezTo>
                    <a:pt x="14986" y="6931"/>
                    <a:pt x="14986" y="7144"/>
                    <a:pt x="15138" y="7174"/>
                  </a:cubicBezTo>
                  <a:cubicBezTo>
                    <a:pt x="15168" y="7052"/>
                    <a:pt x="15168" y="6931"/>
                    <a:pt x="15168" y="6870"/>
                  </a:cubicBezTo>
                  <a:lnTo>
                    <a:pt x="15351" y="6870"/>
                  </a:lnTo>
                  <a:cubicBezTo>
                    <a:pt x="15229" y="7144"/>
                    <a:pt x="15229" y="7144"/>
                    <a:pt x="15229" y="7204"/>
                  </a:cubicBezTo>
                  <a:cubicBezTo>
                    <a:pt x="15351" y="7174"/>
                    <a:pt x="15503" y="7083"/>
                    <a:pt x="15655" y="7052"/>
                  </a:cubicBezTo>
                  <a:lnTo>
                    <a:pt x="15776" y="7296"/>
                  </a:lnTo>
                  <a:cubicBezTo>
                    <a:pt x="15837" y="7174"/>
                    <a:pt x="15928" y="7144"/>
                    <a:pt x="15959" y="7052"/>
                  </a:cubicBezTo>
                  <a:cubicBezTo>
                    <a:pt x="16080" y="7083"/>
                    <a:pt x="16202" y="7083"/>
                    <a:pt x="16293" y="7144"/>
                  </a:cubicBezTo>
                  <a:cubicBezTo>
                    <a:pt x="16384" y="7052"/>
                    <a:pt x="16445" y="7022"/>
                    <a:pt x="16506" y="6931"/>
                  </a:cubicBezTo>
                  <a:cubicBezTo>
                    <a:pt x="16566" y="6992"/>
                    <a:pt x="16658" y="7052"/>
                    <a:pt x="16718" y="7083"/>
                  </a:cubicBezTo>
                  <a:cubicBezTo>
                    <a:pt x="16840" y="7022"/>
                    <a:pt x="16992" y="6992"/>
                    <a:pt x="17114" y="6900"/>
                  </a:cubicBezTo>
                  <a:cubicBezTo>
                    <a:pt x="17205" y="7022"/>
                    <a:pt x="17266" y="7144"/>
                    <a:pt x="17418" y="7174"/>
                  </a:cubicBezTo>
                  <a:cubicBezTo>
                    <a:pt x="17418" y="7144"/>
                    <a:pt x="17448" y="7083"/>
                    <a:pt x="17448" y="7052"/>
                  </a:cubicBezTo>
                  <a:cubicBezTo>
                    <a:pt x="17570" y="7022"/>
                    <a:pt x="17630" y="7022"/>
                    <a:pt x="17782" y="6992"/>
                  </a:cubicBezTo>
                  <a:cubicBezTo>
                    <a:pt x="17782" y="6992"/>
                    <a:pt x="17813" y="7052"/>
                    <a:pt x="17873" y="7083"/>
                  </a:cubicBezTo>
                  <a:cubicBezTo>
                    <a:pt x="17965" y="7052"/>
                    <a:pt x="18086" y="7052"/>
                    <a:pt x="18177" y="7022"/>
                  </a:cubicBezTo>
                  <a:cubicBezTo>
                    <a:pt x="18208" y="6992"/>
                    <a:pt x="18208" y="6931"/>
                    <a:pt x="18238" y="6870"/>
                  </a:cubicBezTo>
                  <a:cubicBezTo>
                    <a:pt x="18329" y="6931"/>
                    <a:pt x="18390" y="6992"/>
                    <a:pt x="18421" y="7022"/>
                  </a:cubicBezTo>
                  <a:lnTo>
                    <a:pt x="18664" y="7022"/>
                  </a:lnTo>
                  <a:cubicBezTo>
                    <a:pt x="18694" y="6931"/>
                    <a:pt x="18725" y="6900"/>
                    <a:pt x="18785" y="6840"/>
                  </a:cubicBezTo>
                  <a:lnTo>
                    <a:pt x="19241" y="7052"/>
                  </a:lnTo>
                  <a:cubicBezTo>
                    <a:pt x="19265" y="6908"/>
                    <a:pt x="19308" y="6821"/>
                    <a:pt x="19355" y="6821"/>
                  </a:cubicBezTo>
                  <a:cubicBezTo>
                    <a:pt x="19368" y="6821"/>
                    <a:pt x="19381" y="6827"/>
                    <a:pt x="19393" y="6840"/>
                  </a:cubicBezTo>
                  <a:cubicBezTo>
                    <a:pt x="19393" y="6870"/>
                    <a:pt x="19393" y="6900"/>
                    <a:pt x="19424" y="6931"/>
                  </a:cubicBezTo>
                  <a:cubicBezTo>
                    <a:pt x="19545" y="6900"/>
                    <a:pt x="19636" y="6870"/>
                    <a:pt x="19728" y="6870"/>
                  </a:cubicBezTo>
                  <a:cubicBezTo>
                    <a:pt x="19788" y="6900"/>
                    <a:pt x="19849" y="6900"/>
                    <a:pt x="19910" y="6931"/>
                  </a:cubicBezTo>
                  <a:cubicBezTo>
                    <a:pt x="19880" y="6870"/>
                    <a:pt x="19849" y="6840"/>
                    <a:pt x="19788" y="6748"/>
                  </a:cubicBezTo>
                  <a:cubicBezTo>
                    <a:pt x="19880" y="6718"/>
                    <a:pt x="19910" y="6718"/>
                    <a:pt x="19940" y="6718"/>
                  </a:cubicBezTo>
                  <a:cubicBezTo>
                    <a:pt x="20001" y="6779"/>
                    <a:pt x="20001" y="6840"/>
                    <a:pt x="20001" y="6840"/>
                  </a:cubicBezTo>
                  <a:cubicBezTo>
                    <a:pt x="20062" y="6931"/>
                    <a:pt x="20092" y="6992"/>
                    <a:pt x="20153" y="7022"/>
                  </a:cubicBezTo>
                  <a:lnTo>
                    <a:pt x="20305" y="7022"/>
                  </a:lnTo>
                  <a:lnTo>
                    <a:pt x="20305" y="6779"/>
                  </a:lnTo>
                  <a:lnTo>
                    <a:pt x="20518" y="6688"/>
                  </a:lnTo>
                  <a:cubicBezTo>
                    <a:pt x="20548" y="6748"/>
                    <a:pt x="20548" y="6840"/>
                    <a:pt x="20548" y="6870"/>
                  </a:cubicBezTo>
                  <a:cubicBezTo>
                    <a:pt x="20639" y="6900"/>
                    <a:pt x="20670" y="6900"/>
                    <a:pt x="20761" y="6931"/>
                  </a:cubicBezTo>
                  <a:lnTo>
                    <a:pt x="20974" y="6840"/>
                  </a:lnTo>
                  <a:cubicBezTo>
                    <a:pt x="21065" y="6900"/>
                    <a:pt x="21095" y="6931"/>
                    <a:pt x="21126" y="7022"/>
                  </a:cubicBezTo>
                  <a:cubicBezTo>
                    <a:pt x="21156" y="6931"/>
                    <a:pt x="21217" y="6900"/>
                    <a:pt x="21247" y="6870"/>
                  </a:cubicBezTo>
                  <a:lnTo>
                    <a:pt x="21217" y="6870"/>
                  </a:lnTo>
                  <a:lnTo>
                    <a:pt x="21430" y="6748"/>
                  </a:lnTo>
                  <a:cubicBezTo>
                    <a:pt x="21430" y="6779"/>
                    <a:pt x="21460" y="6840"/>
                    <a:pt x="21460" y="6870"/>
                  </a:cubicBezTo>
                  <a:lnTo>
                    <a:pt x="21521" y="6870"/>
                  </a:lnTo>
                  <a:lnTo>
                    <a:pt x="21521" y="6627"/>
                  </a:lnTo>
                  <a:cubicBezTo>
                    <a:pt x="21550" y="6615"/>
                    <a:pt x="21576" y="6610"/>
                    <a:pt x="21599" y="6610"/>
                  </a:cubicBezTo>
                  <a:cubicBezTo>
                    <a:pt x="21697" y="6610"/>
                    <a:pt x="21751" y="6699"/>
                    <a:pt x="21825" y="6748"/>
                  </a:cubicBezTo>
                  <a:lnTo>
                    <a:pt x="22038" y="6748"/>
                  </a:lnTo>
                  <a:cubicBezTo>
                    <a:pt x="22068" y="6718"/>
                    <a:pt x="22129" y="6688"/>
                    <a:pt x="22159" y="6596"/>
                  </a:cubicBezTo>
                  <a:cubicBezTo>
                    <a:pt x="22190" y="6688"/>
                    <a:pt x="22220" y="6718"/>
                    <a:pt x="22220" y="6748"/>
                  </a:cubicBezTo>
                  <a:cubicBezTo>
                    <a:pt x="22281" y="6718"/>
                    <a:pt x="22311" y="6627"/>
                    <a:pt x="22342" y="6596"/>
                  </a:cubicBezTo>
                  <a:cubicBezTo>
                    <a:pt x="22372" y="6718"/>
                    <a:pt x="22433" y="6779"/>
                    <a:pt x="22463" y="6870"/>
                  </a:cubicBezTo>
                  <a:cubicBezTo>
                    <a:pt x="22524" y="6840"/>
                    <a:pt x="22585" y="6840"/>
                    <a:pt x="22615" y="6779"/>
                  </a:cubicBezTo>
                  <a:cubicBezTo>
                    <a:pt x="22585" y="6718"/>
                    <a:pt x="22524" y="6688"/>
                    <a:pt x="22494" y="6596"/>
                  </a:cubicBezTo>
                  <a:lnTo>
                    <a:pt x="22494" y="6596"/>
                  </a:lnTo>
                  <a:cubicBezTo>
                    <a:pt x="22646" y="6627"/>
                    <a:pt x="22737" y="6718"/>
                    <a:pt x="22828" y="6748"/>
                  </a:cubicBezTo>
                  <a:cubicBezTo>
                    <a:pt x="22881" y="6713"/>
                    <a:pt x="22943" y="6678"/>
                    <a:pt x="22999" y="6678"/>
                  </a:cubicBezTo>
                  <a:cubicBezTo>
                    <a:pt x="23039" y="6678"/>
                    <a:pt x="23076" y="6697"/>
                    <a:pt x="23102" y="6748"/>
                  </a:cubicBezTo>
                  <a:cubicBezTo>
                    <a:pt x="23193" y="6748"/>
                    <a:pt x="23223" y="6718"/>
                    <a:pt x="23284" y="6688"/>
                  </a:cubicBezTo>
                  <a:lnTo>
                    <a:pt x="23284" y="6475"/>
                  </a:lnTo>
                  <a:cubicBezTo>
                    <a:pt x="23375" y="6566"/>
                    <a:pt x="23497" y="6596"/>
                    <a:pt x="23557" y="6688"/>
                  </a:cubicBezTo>
                  <a:lnTo>
                    <a:pt x="23709" y="6536"/>
                  </a:lnTo>
                  <a:cubicBezTo>
                    <a:pt x="23861" y="6718"/>
                    <a:pt x="24105" y="6748"/>
                    <a:pt x="24317" y="6779"/>
                  </a:cubicBezTo>
                  <a:cubicBezTo>
                    <a:pt x="24287" y="6748"/>
                    <a:pt x="24257" y="6718"/>
                    <a:pt x="24257" y="6688"/>
                  </a:cubicBezTo>
                  <a:lnTo>
                    <a:pt x="24469" y="6566"/>
                  </a:lnTo>
                  <a:cubicBezTo>
                    <a:pt x="24500" y="6596"/>
                    <a:pt x="24500" y="6627"/>
                    <a:pt x="24561" y="6688"/>
                  </a:cubicBezTo>
                  <a:lnTo>
                    <a:pt x="24864" y="6688"/>
                  </a:lnTo>
                  <a:cubicBezTo>
                    <a:pt x="24895" y="6627"/>
                    <a:pt x="24895" y="6596"/>
                    <a:pt x="24925" y="6566"/>
                  </a:cubicBezTo>
                  <a:cubicBezTo>
                    <a:pt x="25077" y="6596"/>
                    <a:pt x="25199" y="6627"/>
                    <a:pt x="25351" y="6688"/>
                  </a:cubicBezTo>
                  <a:cubicBezTo>
                    <a:pt x="25412" y="6596"/>
                    <a:pt x="25472" y="6536"/>
                    <a:pt x="25533" y="6414"/>
                  </a:cubicBezTo>
                  <a:cubicBezTo>
                    <a:pt x="25533" y="6475"/>
                    <a:pt x="25564" y="6536"/>
                    <a:pt x="25564" y="6596"/>
                  </a:cubicBezTo>
                  <a:cubicBezTo>
                    <a:pt x="25655" y="6627"/>
                    <a:pt x="25716" y="6688"/>
                    <a:pt x="25837" y="6718"/>
                  </a:cubicBezTo>
                  <a:cubicBezTo>
                    <a:pt x="25807" y="6596"/>
                    <a:pt x="25776" y="6536"/>
                    <a:pt x="25716" y="6444"/>
                  </a:cubicBezTo>
                  <a:cubicBezTo>
                    <a:pt x="25807" y="6292"/>
                    <a:pt x="25928" y="6384"/>
                    <a:pt x="26020" y="6323"/>
                  </a:cubicBezTo>
                  <a:lnTo>
                    <a:pt x="26020" y="6323"/>
                  </a:lnTo>
                  <a:cubicBezTo>
                    <a:pt x="25928" y="6475"/>
                    <a:pt x="26020" y="6566"/>
                    <a:pt x="26020" y="6688"/>
                  </a:cubicBezTo>
                  <a:lnTo>
                    <a:pt x="26080" y="6688"/>
                  </a:lnTo>
                  <a:cubicBezTo>
                    <a:pt x="26080" y="6627"/>
                    <a:pt x="26111" y="6596"/>
                    <a:pt x="26111" y="6566"/>
                  </a:cubicBezTo>
                  <a:cubicBezTo>
                    <a:pt x="26232" y="6627"/>
                    <a:pt x="26323" y="6688"/>
                    <a:pt x="26475" y="6748"/>
                  </a:cubicBezTo>
                  <a:cubicBezTo>
                    <a:pt x="26475" y="6627"/>
                    <a:pt x="26475" y="6536"/>
                    <a:pt x="26597" y="6475"/>
                  </a:cubicBezTo>
                  <a:cubicBezTo>
                    <a:pt x="26627" y="6475"/>
                    <a:pt x="26627" y="6536"/>
                    <a:pt x="26688" y="6536"/>
                  </a:cubicBezTo>
                  <a:cubicBezTo>
                    <a:pt x="26627" y="6596"/>
                    <a:pt x="26627" y="6627"/>
                    <a:pt x="26597" y="6688"/>
                  </a:cubicBezTo>
                  <a:cubicBezTo>
                    <a:pt x="26627" y="6718"/>
                    <a:pt x="26688" y="6748"/>
                    <a:pt x="26719" y="6748"/>
                  </a:cubicBezTo>
                  <a:cubicBezTo>
                    <a:pt x="26688" y="6779"/>
                    <a:pt x="26688" y="6840"/>
                    <a:pt x="26627" y="6900"/>
                  </a:cubicBezTo>
                  <a:lnTo>
                    <a:pt x="26871" y="6900"/>
                  </a:lnTo>
                  <a:cubicBezTo>
                    <a:pt x="26840" y="6870"/>
                    <a:pt x="26840" y="6840"/>
                    <a:pt x="26779" y="6779"/>
                  </a:cubicBezTo>
                  <a:cubicBezTo>
                    <a:pt x="26901" y="6748"/>
                    <a:pt x="27023" y="6688"/>
                    <a:pt x="27083" y="6627"/>
                  </a:cubicBezTo>
                  <a:cubicBezTo>
                    <a:pt x="27144" y="6566"/>
                    <a:pt x="27175" y="6536"/>
                    <a:pt x="27205" y="6444"/>
                  </a:cubicBezTo>
                  <a:cubicBezTo>
                    <a:pt x="27205" y="6536"/>
                    <a:pt x="27235" y="6566"/>
                    <a:pt x="27235" y="6596"/>
                  </a:cubicBezTo>
                  <a:lnTo>
                    <a:pt x="27509" y="6596"/>
                  </a:lnTo>
                  <a:cubicBezTo>
                    <a:pt x="27539" y="6596"/>
                    <a:pt x="27539" y="6688"/>
                    <a:pt x="27600" y="6718"/>
                  </a:cubicBezTo>
                  <a:cubicBezTo>
                    <a:pt x="27631" y="6627"/>
                    <a:pt x="27661" y="6566"/>
                    <a:pt x="27691" y="6536"/>
                  </a:cubicBezTo>
                  <a:cubicBezTo>
                    <a:pt x="27782" y="6566"/>
                    <a:pt x="27843" y="6566"/>
                    <a:pt x="27934" y="6596"/>
                  </a:cubicBezTo>
                  <a:cubicBezTo>
                    <a:pt x="27965" y="6688"/>
                    <a:pt x="27965" y="6779"/>
                    <a:pt x="27965" y="6900"/>
                  </a:cubicBezTo>
                  <a:cubicBezTo>
                    <a:pt x="27995" y="6900"/>
                    <a:pt x="28056" y="6870"/>
                    <a:pt x="28086" y="6870"/>
                  </a:cubicBezTo>
                  <a:cubicBezTo>
                    <a:pt x="28056" y="6840"/>
                    <a:pt x="28056" y="6779"/>
                    <a:pt x="28056" y="6779"/>
                  </a:cubicBezTo>
                  <a:cubicBezTo>
                    <a:pt x="28086" y="6718"/>
                    <a:pt x="28086" y="6688"/>
                    <a:pt x="28117" y="6596"/>
                  </a:cubicBezTo>
                  <a:cubicBezTo>
                    <a:pt x="28208" y="6627"/>
                    <a:pt x="28208" y="6688"/>
                    <a:pt x="28238" y="6688"/>
                  </a:cubicBezTo>
                  <a:cubicBezTo>
                    <a:pt x="28299" y="6688"/>
                    <a:pt x="28360" y="6627"/>
                    <a:pt x="28390" y="6627"/>
                  </a:cubicBezTo>
                  <a:cubicBezTo>
                    <a:pt x="28407" y="6660"/>
                    <a:pt x="28424" y="6684"/>
                    <a:pt x="28445" y="6684"/>
                  </a:cubicBezTo>
                  <a:cubicBezTo>
                    <a:pt x="28463" y="6684"/>
                    <a:pt x="28485" y="6668"/>
                    <a:pt x="28512" y="6627"/>
                  </a:cubicBezTo>
                  <a:cubicBezTo>
                    <a:pt x="28512" y="6622"/>
                    <a:pt x="28513" y="6621"/>
                    <a:pt x="28515" y="6621"/>
                  </a:cubicBezTo>
                  <a:cubicBezTo>
                    <a:pt x="28529" y="6621"/>
                    <a:pt x="28577" y="6688"/>
                    <a:pt x="28603" y="6688"/>
                  </a:cubicBezTo>
                  <a:cubicBezTo>
                    <a:pt x="28725" y="6596"/>
                    <a:pt x="28877" y="6475"/>
                    <a:pt x="28998" y="6414"/>
                  </a:cubicBezTo>
                  <a:cubicBezTo>
                    <a:pt x="29100" y="6439"/>
                    <a:pt x="29138" y="6550"/>
                    <a:pt x="29254" y="6550"/>
                  </a:cubicBezTo>
                  <a:cubicBezTo>
                    <a:pt x="29277" y="6550"/>
                    <a:pt x="29303" y="6546"/>
                    <a:pt x="29333" y="6536"/>
                  </a:cubicBezTo>
                  <a:cubicBezTo>
                    <a:pt x="29363" y="6475"/>
                    <a:pt x="29424" y="6414"/>
                    <a:pt x="29485" y="6323"/>
                  </a:cubicBezTo>
                  <a:cubicBezTo>
                    <a:pt x="29606" y="6384"/>
                    <a:pt x="29637" y="6414"/>
                    <a:pt x="29728" y="6414"/>
                  </a:cubicBezTo>
                  <a:cubicBezTo>
                    <a:pt x="29758" y="6384"/>
                    <a:pt x="29789" y="6384"/>
                    <a:pt x="29819" y="6323"/>
                  </a:cubicBezTo>
                  <a:cubicBezTo>
                    <a:pt x="29910" y="6444"/>
                    <a:pt x="29971" y="6536"/>
                    <a:pt x="30062" y="6596"/>
                  </a:cubicBezTo>
                  <a:cubicBezTo>
                    <a:pt x="30062" y="6566"/>
                    <a:pt x="30062" y="6536"/>
                    <a:pt x="30093" y="6475"/>
                  </a:cubicBezTo>
                  <a:cubicBezTo>
                    <a:pt x="30123" y="6536"/>
                    <a:pt x="30123" y="6566"/>
                    <a:pt x="30184" y="6566"/>
                  </a:cubicBezTo>
                  <a:lnTo>
                    <a:pt x="30275" y="6444"/>
                  </a:lnTo>
                  <a:lnTo>
                    <a:pt x="30366" y="6536"/>
                  </a:lnTo>
                  <a:lnTo>
                    <a:pt x="30427" y="6444"/>
                  </a:lnTo>
                  <a:cubicBezTo>
                    <a:pt x="30488" y="6475"/>
                    <a:pt x="30518" y="6566"/>
                    <a:pt x="30548" y="6596"/>
                  </a:cubicBezTo>
                  <a:lnTo>
                    <a:pt x="30640" y="6536"/>
                  </a:lnTo>
                  <a:cubicBezTo>
                    <a:pt x="30700" y="6688"/>
                    <a:pt x="30731" y="6840"/>
                    <a:pt x="30822" y="6931"/>
                  </a:cubicBezTo>
                  <a:lnTo>
                    <a:pt x="30974" y="6779"/>
                  </a:lnTo>
                  <a:lnTo>
                    <a:pt x="30883" y="6718"/>
                  </a:lnTo>
                  <a:cubicBezTo>
                    <a:pt x="30944" y="6718"/>
                    <a:pt x="30974" y="6688"/>
                    <a:pt x="31004" y="6688"/>
                  </a:cubicBezTo>
                  <a:cubicBezTo>
                    <a:pt x="31004" y="6627"/>
                    <a:pt x="31004" y="6596"/>
                    <a:pt x="30974" y="6566"/>
                  </a:cubicBezTo>
                  <a:cubicBezTo>
                    <a:pt x="31096" y="6536"/>
                    <a:pt x="31187" y="6475"/>
                    <a:pt x="31400" y="6414"/>
                  </a:cubicBezTo>
                  <a:lnTo>
                    <a:pt x="31400" y="6414"/>
                  </a:lnTo>
                  <a:cubicBezTo>
                    <a:pt x="31339" y="6475"/>
                    <a:pt x="31339" y="6566"/>
                    <a:pt x="31308" y="6596"/>
                  </a:cubicBezTo>
                  <a:lnTo>
                    <a:pt x="31400" y="6688"/>
                  </a:lnTo>
                  <a:lnTo>
                    <a:pt x="31704" y="6688"/>
                  </a:lnTo>
                  <a:lnTo>
                    <a:pt x="31704" y="6566"/>
                  </a:lnTo>
                  <a:cubicBezTo>
                    <a:pt x="31612" y="6566"/>
                    <a:pt x="31552" y="6596"/>
                    <a:pt x="31460" y="6596"/>
                  </a:cubicBezTo>
                  <a:lnTo>
                    <a:pt x="31460" y="6566"/>
                  </a:lnTo>
                  <a:cubicBezTo>
                    <a:pt x="31491" y="6536"/>
                    <a:pt x="31552" y="6475"/>
                    <a:pt x="31582" y="6475"/>
                  </a:cubicBezTo>
                  <a:cubicBezTo>
                    <a:pt x="31612" y="6444"/>
                    <a:pt x="31612" y="6414"/>
                    <a:pt x="31612" y="6384"/>
                  </a:cubicBezTo>
                  <a:cubicBezTo>
                    <a:pt x="31646" y="6425"/>
                    <a:pt x="31679" y="6440"/>
                    <a:pt x="31712" y="6440"/>
                  </a:cubicBezTo>
                  <a:cubicBezTo>
                    <a:pt x="31783" y="6440"/>
                    <a:pt x="31851" y="6372"/>
                    <a:pt x="31909" y="6372"/>
                  </a:cubicBezTo>
                  <a:cubicBezTo>
                    <a:pt x="31922" y="6372"/>
                    <a:pt x="31935" y="6376"/>
                    <a:pt x="31947" y="6384"/>
                  </a:cubicBezTo>
                  <a:cubicBezTo>
                    <a:pt x="32007" y="6444"/>
                    <a:pt x="32007" y="6536"/>
                    <a:pt x="32007" y="6566"/>
                  </a:cubicBezTo>
                  <a:cubicBezTo>
                    <a:pt x="32068" y="6536"/>
                    <a:pt x="32159" y="6536"/>
                    <a:pt x="32220" y="6475"/>
                  </a:cubicBezTo>
                  <a:cubicBezTo>
                    <a:pt x="32251" y="6444"/>
                    <a:pt x="32251" y="6414"/>
                    <a:pt x="32251" y="6414"/>
                  </a:cubicBezTo>
                  <a:cubicBezTo>
                    <a:pt x="32494" y="6414"/>
                    <a:pt x="32676" y="6444"/>
                    <a:pt x="32859" y="6444"/>
                  </a:cubicBezTo>
                  <a:cubicBezTo>
                    <a:pt x="32859" y="6475"/>
                    <a:pt x="32919" y="6536"/>
                    <a:pt x="32919" y="6566"/>
                  </a:cubicBezTo>
                  <a:lnTo>
                    <a:pt x="32980" y="6475"/>
                  </a:lnTo>
                  <a:cubicBezTo>
                    <a:pt x="33011" y="6536"/>
                    <a:pt x="33071" y="6566"/>
                    <a:pt x="33102" y="6627"/>
                  </a:cubicBezTo>
                  <a:cubicBezTo>
                    <a:pt x="33132" y="6536"/>
                    <a:pt x="33284" y="6596"/>
                    <a:pt x="33284" y="6444"/>
                  </a:cubicBezTo>
                  <a:cubicBezTo>
                    <a:pt x="33284" y="6384"/>
                    <a:pt x="33406" y="6323"/>
                    <a:pt x="33466" y="6292"/>
                  </a:cubicBezTo>
                  <a:cubicBezTo>
                    <a:pt x="33527" y="6262"/>
                    <a:pt x="33527" y="6171"/>
                    <a:pt x="33527" y="6110"/>
                  </a:cubicBezTo>
                  <a:cubicBezTo>
                    <a:pt x="33618" y="6140"/>
                    <a:pt x="33679" y="6171"/>
                    <a:pt x="33740" y="6232"/>
                  </a:cubicBezTo>
                  <a:cubicBezTo>
                    <a:pt x="33823" y="6273"/>
                    <a:pt x="33907" y="6358"/>
                    <a:pt x="34000" y="6358"/>
                  </a:cubicBezTo>
                  <a:cubicBezTo>
                    <a:pt x="34043" y="6358"/>
                    <a:pt x="34087" y="6340"/>
                    <a:pt x="34135" y="6292"/>
                  </a:cubicBezTo>
                  <a:cubicBezTo>
                    <a:pt x="34135" y="6292"/>
                    <a:pt x="34162" y="6306"/>
                    <a:pt x="34207" y="6306"/>
                  </a:cubicBezTo>
                  <a:cubicBezTo>
                    <a:pt x="34230" y="6306"/>
                    <a:pt x="34257" y="6303"/>
                    <a:pt x="34287" y="6292"/>
                  </a:cubicBezTo>
                  <a:cubicBezTo>
                    <a:pt x="34307" y="6282"/>
                    <a:pt x="34331" y="6279"/>
                    <a:pt x="34356" y="6279"/>
                  </a:cubicBezTo>
                  <a:cubicBezTo>
                    <a:pt x="34405" y="6279"/>
                    <a:pt x="34459" y="6292"/>
                    <a:pt x="34500" y="6292"/>
                  </a:cubicBezTo>
                  <a:cubicBezTo>
                    <a:pt x="34530" y="6384"/>
                    <a:pt x="34591" y="6414"/>
                    <a:pt x="34622" y="6444"/>
                  </a:cubicBezTo>
                  <a:lnTo>
                    <a:pt x="34925" y="6444"/>
                  </a:lnTo>
                  <a:lnTo>
                    <a:pt x="34925" y="6627"/>
                  </a:lnTo>
                  <a:cubicBezTo>
                    <a:pt x="34956" y="6596"/>
                    <a:pt x="34986" y="6596"/>
                    <a:pt x="35047" y="6596"/>
                  </a:cubicBezTo>
                  <a:cubicBezTo>
                    <a:pt x="35047" y="6566"/>
                    <a:pt x="34986" y="6536"/>
                    <a:pt x="34986" y="6536"/>
                  </a:cubicBezTo>
                  <a:lnTo>
                    <a:pt x="35260" y="6262"/>
                  </a:lnTo>
                  <a:lnTo>
                    <a:pt x="35260" y="6262"/>
                  </a:lnTo>
                  <a:cubicBezTo>
                    <a:pt x="35229" y="6323"/>
                    <a:pt x="35229" y="6414"/>
                    <a:pt x="35199" y="6475"/>
                  </a:cubicBezTo>
                  <a:cubicBezTo>
                    <a:pt x="35290" y="6475"/>
                    <a:pt x="35381" y="6444"/>
                    <a:pt x="35503" y="6444"/>
                  </a:cubicBezTo>
                  <a:cubicBezTo>
                    <a:pt x="35587" y="6444"/>
                    <a:pt x="35568" y="6289"/>
                    <a:pt x="35684" y="6289"/>
                  </a:cubicBezTo>
                  <a:cubicBezTo>
                    <a:pt x="35693" y="6289"/>
                    <a:pt x="35704" y="6290"/>
                    <a:pt x="35716" y="6292"/>
                  </a:cubicBezTo>
                  <a:cubicBezTo>
                    <a:pt x="35746" y="6323"/>
                    <a:pt x="35746" y="6384"/>
                    <a:pt x="35807" y="6414"/>
                  </a:cubicBezTo>
                  <a:lnTo>
                    <a:pt x="35898" y="6292"/>
                  </a:lnTo>
                  <a:cubicBezTo>
                    <a:pt x="35944" y="6277"/>
                    <a:pt x="35982" y="6277"/>
                    <a:pt x="36020" y="6277"/>
                  </a:cubicBezTo>
                  <a:cubicBezTo>
                    <a:pt x="36058" y="6277"/>
                    <a:pt x="36096" y="6277"/>
                    <a:pt x="36141" y="6262"/>
                  </a:cubicBezTo>
                  <a:cubicBezTo>
                    <a:pt x="36202" y="6232"/>
                    <a:pt x="36263" y="6171"/>
                    <a:pt x="36324" y="6140"/>
                  </a:cubicBezTo>
                  <a:cubicBezTo>
                    <a:pt x="36324" y="6171"/>
                    <a:pt x="36324" y="6232"/>
                    <a:pt x="36354" y="6292"/>
                  </a:cubicBezTo>
                  <a:cubicBezTo>
                    <a:pt x="36415" y="6232"/>
                    <a:pt x="36445" y="6171"/>
                    <a:pt x="36476" y="6110"/>
                  </a:cubicBezTo>
                  <a:cubicBezTo>
                    <a:pt x="36476" y="6171"/>
                    <a:pt x="36506" y="6232"/>
                    <a:pt x="36506" y="6262"/>
                  </a:cubicBezTo>
                  <a:cubicBezTo>
                    <a:pt x="36567" y="6232"/>
                    <a:pt x="36597" y="6232"/>
                    <a:pt x="36628" y="6171"/>
                  </a:cubicBezTo>
                  <a:lnTo>
                    <a:pt x="36719" y="6262"/>
                  </a:lnTo>
                  <a:cubicBezTo>
                    <a:pt x="36749" y="6232"/>
                    <a:pt x="36780" y="6232"/>
                    <a:pt x="36810" y="6171"/>
                  </a:cubicBezTo>
                  <a:cubicBezTo>
                    <a:pt x="36871" y="6262"/>
                    <a:pt x="36932" y="6323"/>
                    <a:pt x="36962" y="6414"/>
                  </a:cubicBezTo>
                  <a:cubicBezTo>
                    <a:pt x="37053" y="6384"/>
                    <a:pt x="37114" y="6384"/>
                    <a:pt x="37175" y="6323"/>
                  </a:cubicBezTo>
                  <a:cubicBezTo>
                    <a:pt x="37249" y="6298"/>
                    <a:pt x="37342" y="6254"/>
                    <a:pt x="37440" y="6254"/>
                  </a:cubicBezTo>
                  <a:cubicBezTo>
                    <a:pt x="37463" y="6254"/>
                    <a:pt x="37486" y="6256"/>
                    <a:pt x="37509" y="6262"/>
                  </a:cubicBezTo>
                  <a:lnTo>
                    <a:pt x="37540" y="6232"/>
                  </a:lnTo>
                  <a:cubicBezTo>
                    <a:pt x="37509" y="6232"/>
                    <a:pt x="37479" y="6232"/>
                    <a:pt x="37418" y="6171"/>
                  </a:cubicBezTo>
                  <a:cubicBezTo>
                    <a:pt x="37418" y="6140"/>
                    <a:pt x="37479" y="6110"/>
                    <a:pt x="37479" y="6080"/>
                  </a:cubicBezTo>
                  <a:cubicBezTo>
                    <a:pt x="37570" y="6140"/>
                    <a:pt x="37691" y="6171"/>
                    <a:pt x="37722" y="6292"/>
                  </a:cubicBezTo>
                  <a:lnTo>
                    <a:pt x="37874" y="6292"/>
                  </a:lnTo>
                  <a:cubicBezTo>
                    <a:pt x="37874" y="6232"/>
                    <a:pt x="37935" y="6232"/>
                    <a:pt x="37935" y="6171"/>
                  </a:cubicBezTo>
                  <a:cubicBezTo>
                    <a:pt x="37979" y="6215"/>
                    <a:pt x="38040" y="6244"/>
                    <a:pt x="38081" y="6244"/>
                  </a:cubicBezTo>
                  <a:cubicBezTo>
                    <a:pt x="38096" y="6244"/>
                    <a:pt x="38109" y="6240"/>
                    <a:pt x="38117" y="6232"/>
                  </a:cubicBezTo>
                  <a:cubicBezTo>
                    <a:pt x="38160" y="6189"/>
                    <a:pt x="38218" y="6146"/>
                    <a:pt x="38270" y="6146"/>
                  </a:cubicBezTo>
                  <a:cubicBezTo>
                    <a:pt x="38292" y="6146"/>
                    <a:pt x="38312" y="6153"/>
                    <a:pt x="38330" y="6171"/>
                  </a:cubicBezTo>
                  <a:cubicBezTo>
                    <a:pt x="38355" y="6183"/>
                    <a:pt x="38376" y="6188"/>
                    <a:pt x="38394" y="6188"/>
                  </a:cubicBezTo>
                  <a:cubicBezTo>
                    <a:pt x="38456" y="6188"/>
                    <a:pt x="38490" y="6136"/>
                    <a:pt x="38544" y="6136"/>
                  </a:cubicBezTo>
                  <a:cubicBezTo>
                    <a:pt x="38553" y="6136"/>
                    <a:pt x="38563" y="6137"/>
                    <a:pt x="38573" y="6140"/>
                  </a:cubicBezTo>
                  <a:cubicBezTo>
                    <a:pt x="38695" y="6171"/>
                    <a:pt x="38786" y="6171"/>
                    <a:pt x="38907" y="6232"/>
                  </a:cubicBezTo>
                  <a:cubicBezTo>
                    <a:pt x="38938" y="6262"/>
                    <a:pt x="38938" y="6292"/>
                    <a:pt x="38938" y="6323"/>
                  </a:cubicBezTo>
                  <a:lnTo>
                    <a:pt x="39059" y="6323"/>
                  </a:lnTo>
                  <a:cubicBezTo>
                    <a:pt x="39029" y="6292"/>
                    <a:pt x="39029" y="6262"/>
                    <a:pt x="38998" y="6171"/>
                  </a:cubicBezTo>
                  <a:cubicBezTo>
                    <a:pt x="39059" y="6140"/>
                    <a:pt x="39150" y="6080"/>
                    <a:pt x="39211" y="6019"/>
                  </a:cubicBezTo>
                  <a:cubicBezTo>
                    <a:pt x="39242" y="6080"/>
                    <a:pt x="39333" y="6080"/>
                    <a:pt x="39363" y="6110"/>
                  </a:cubicBezTo>
                  <a:lnTo>
                    <a:pt x="39302" y="6171"/>
                  </a:lnTo>
                  <a:cubicBezTo>
                    <a:pt x="39363" y="6232"/>
                    <a:pt x="39454" y="6232"/>
                    <a:pt x="39485" y="6262"/>
                  </a:cubicBezTo>
                  <a:lnTo>
                    <a:pt x="39546" y="6171"/>
                  </a:lnTo>
                  <a:lnTo>
                    <a:pt x="39485" y="6110"/>
                  </a:lnTo>
                  <a:cubicBezTo>
                    <a:pt x="39546" y="6110"/>
                    <a:pt x="39606" y="6080"/>
                    <a:pt x="39667" y="6019"/>
                  </a:cubicBezTo>
                  <a:cubicBezTo>
                    <a:pt x="39667" y="6110"/>
                    <a:pt x="39698" y="6140"/>
                    <a:pt x="39698" y="6232"/>
                  </a:cubicBezTo>
                  <a:lnTo>
                    <a:pt x="39789" y="6140"/>
                  </a:lnTo>
                  <a:cubicBezTo>
                    <a:pt x="39819" y="6171"/>
                    <a:pt x="39819" y="6232"/>
                    <a:pt x="39850" y="6292"/>
                  </a:cubicBezTo>
                  <a:cubicBezTo>
                    <a:pt x="39941" y="6262"/>
                    <a:pt x="40002" y="6171"/>
                    <a:pt x="40062" y="6140"/>
                  </a:cubicBezTo>
                  <a:cubicBezTo>
                    <a:pt x="40085" y="6118"/>
                    <a:pt x="40111" y="6112"/>
                    <a:pt x="40139" y="6112"/>
                  </a:cubicBezTo>
                  <a:cubicBezTo>
                    <a:pt x="40169" y="6112"/>
                    <a:pt x="40201" y="6119"/>
                    <a:pt x="40230" y="6119"/>
                  </a:cubicBezTo>
                  <a:cubicBezTo>
                    <a:pt x="40246" y="6119"/>
                    <a:pt x="40261" y="6117"/>
                    <a:pt x="40275" y="6110"/>
                  </a:cubicBezTo>
                  <a:cubicBezTo>
                    <a:pt x="40366" y="6080"/>
                    <a:pt x="40427" y="6080"/>
                    <a:pt x="40549" y="6080"/>
                  </a:cubicBezTo>
                  <a:cubicBezTo>
                    <a:pt x="40518" y="6140"/>
                    <a:pt x="40457" y="6232"/>
                    <a:pt x="40427" y="6323"/>
                  </a:cubicBezTo>
                  <a:cubicBezTo>
                    <a:pt x="40609" y="6232"/>
                    <a:pt x="40731" y="6140"/>
                    <a:pt x="40822" y="5988"/>
                  </a:cubicBezTo>
                  <a:cubicBezTo>
                    <a:pt x="40883" y="6080"/>
                    <a:pt x="40913" y="6110"/>
                    <a:pt x="41005" y="6232"/>
                  </a:cubicBezTo>
                  <a:cubicBezTo>
                    <a:pt x="41065" y="6140"/>
                    <a:pt x="41065" y="6110"/>
                    <a:pt x="41126" y="6080"/>
                  </a:cubicBezTo>
                  <a:cubicBezTo>
                    <a:pt x="41065" y="6019"/>
                    <a:pt x="41065" y="5988"/>
                    <a:pt x="41035" y="5928"/>
                  </a:cubicBezTo>
                  <a:lnTo>
                    <a:pt x="41217" y="5928"/>
                  </a:lnTo>
                  <a:cubicBezTo>
                    <a:pt x="41278" y="5958"/>
                    <a:pt x="41309" y="6019"/>
                    <a:pt x="41339" y="6080"/>
                  </a:cubicBezTo>
                  <a:cubicBezTo>
                    <a:pt x="41386" y="6044"/>
                    <a:pt x="41438" y="6036"/>
                    <a:pt x="41491" y="6036"/>
                  </a:cubicBezTo>
                  <a:cubicBezTo>
                    <a:pt x="41533" y="6036"/>
                    <a:pt x="41577" y="6042"/>
                    <a:pt x="41619" y="6042"/>
                  </a:cubicBezTo>
                  <a:cubicBezTo>
                    <a:pt x="41659" y="6042"/>
                    <a:pt x="41698" y="6037"/>
                    <a:pt x="41734" y="6019"/>
                  </a:cubicBezTo>
                  <a:cubicBezTo>
                    <a:pt x="41807" y="5994"/>
                    <a:pt x="41920" y="5911"/>
                    <a:pt x="42009" y="5911"/>
                  </a:cubicBezTo>
                  <a:cubicBezTo>
                    <a:pt x="42031" y="5911"/>
                    <a:pt x="42051" y="5916"/>
                    <a:pt x="42068" y="5928"/>
                  </a:cubicBezTo>
                  <a:cubicBezTo>
                    <a:pt x="42129" y="5943"/>
                    <a:pt x="42182" y="5943"/>
                    <a:pt x="42236" y="5943"/>
                  </a:cubicBezTo>
                  <a:cubicBezTo>
                    <a:pt x="42289" y="5943"/>
                    <a:pt x="42342" y="5943"/>
                    <a:pt x="42403" y="5958"/>
                  </a:cubicBezTo>
                  <a:cubicBezTo>
                    <a:pt x="42433" y="5867"/>
                    <a:pt x="42494" y="5837"/>
                    <a:pt x="42524" y="5806"/>
                  </a:cubicBezTo>
                  <a:cubicBezTo>
                    <a:pt x="42646" y="5806"/>
                    <a:pt x="42707" y="5837"/>
                    <a:pt x="42828" y="5837"/>
                  </a:cubicBezTo>
                  <a:cubicBezTo>
                    <a:pt x="42828" y="5867"/>
                    <a:pt x="42859" y="5928"/>
                    <a:pt x="42859" y="5988"/>
                  </a:cubicBezTo>
                  <a:lnTo>
                    <a:pt x="42950" y="5928"/>
                  </a:lnTo>
                  <a:cubicBezTo>
                    <a:pt x="42980" y="5928"/>
                    <a:pt x="43011" y="5958"/>
                    <a:pt x="43011" y="5958"/>
                  </a:cubicBezTo>
                  <a:lnTo>
                    <a:pt x="43254" y="5837"/>
                  </a:lnTo>
                  <a:cubicBezTo>
                    <a:pt x="43284" y="5928"/>
                    <a:pt x="43345" y="5988"/>
                    <a:pt x="43406" y="6080"/>
                  </a:cubicBezTo>
                  <a:cubicBezTo>
                    <a:pt x="43436" y="5988"/>
                    <a:pt x="43497" y="5958"/>
                    <a:pt x="43558" y="5928"/>
                  </a:cubicBezTo>
                  <a:lnTo>
                    <a:pt x="43619" y="5988"/>
                  </a:lnTo>
                  <a:cubicBezTo>
                    <a:pt x="43649" y="5958"/>
                    <a:pt x="43649" y="5928"/>
                    <a:pt x="43710" y="5837"/>
                  </a:cubicBezTo>
                  <a:cubicBezTo>
                    <a:pt x="43740" y="5867"/>
                    <a:pt x="43801" y="5928"/>
                    <a:pt x="43801" y="5928"/>
                  </a:cubicBezTo>
                  <a:cubicBezTo>
                    <a:pt x="43801" y="6019"/>
                    <a:pt x="43771" y="6110"/>
                    <a:pt x="43771" y="6171"/>
                  </a:cubicBezTo>
                  <a:cubicBezTo>
                    <a:pt x="43923" y="6140"/>
                    <a:pt x="44044" y="6080"/>
                    <a:pt x="44075" y="5958"/>
                  </a:cubicBezTo>
                  <a:cubicBezTo>
                    <a:pt x="44105" y="5988"/>
                    <a:pt x="44166" y="5988"/>
                    <a:pt x="44196" y="6019"/>
                  </a:cubicBezTo>
                  <a:cubicBezTo>
                    <a:pt x="44196" y="5988"/>
                    <a:pt x="44227" y="5958"/>
                    <a:pt x="44257" y="5928"/>
                  </a:cubicBezTo>
                  <a:cubicBezTo>
                    <a:pt x="44196" y="5928"/>
                    <a:pt x="44166" y="5867"/>
                    <a:pt x="44075" y="5867"/>
                  </a:cubicBezTo>
                  <a:cubicBezTo>
                    <a:pt x="44177" y="5846"/>
                    <a:pt x="44280" y="5757"/>
                    <a:pt x="44382" y="5757"/>
                  </a:cubicBezTo>
                  <a:cubicBezTo>
                    <a:pt x="44432" y="5757"/>
                    <a:pt x="44481" y="5777"/>
                    <a:pt x="44531" y="5837"/>
                  </a:cubicBezTo>
                  <a:cubicBezTo>
                    <a:pt x="44561" y="5837"/>
                    <a:pt x="44622" y="5806"/>
                    <a:pt x="44682" y="5776"/>
                  </a:cubicBezTo>
                  <a:lnTo>
                    <a:pt x="44682" y="5776"/>
                  </a:lnTo>
                  <a:cubicBezTo>
                    <a:pt x="44652" y="5837"/>
                    <a:pt x="44652" y="5867"/>
                    <a:pt x="44622" y="5958"/>
                  </a:cubicBezTo>
                  <a:cubicBezTo>
                    <a:pt x="44647" y="5971"/>
                    <a:pt x="44682" y="5978"/>
                    <a:pt x="44720" y="5978"/>
                  </a:cubicBezTo>
                  <a:cubicBezTo>
                    <a:pt x="44773" y="5978"/>
                    <a:pt x="44829" y="5963"/>
                    <a:pt x="44865" y="5928"/>
                  </a:cubicBezTo>
                  <a:cubicBezTo>
                    <a:pt x="44926" y="5958"/>
                    <a:pt x="44986" y="5958"/>
                    <a:pt x="45017" y="5988"/>
                  </a:cubicBezTo>
                  <a:cubicBezTo>
                    <a:pt x="44986" y="6019"/>
                    <a:pt x="44986" y="6080"/>
                    <a:pt x="44956" y="6110"/>
                  </a:cubicBezTo>
                  <a:lnTo>
                    <a:pt x="45138" y="6110"/>
                  </a:lnTo>
                  <a:cubicBezTo>
                    <a:pt x="45108" y="6019"/>
                    <a:pt x="45108" y="5988"/>
                    <a:pt x="45078" y="5867"/>
                  </a:cubicBezTo>
                  <a:lnTo>
                    <a:pt x="45078" y="5867"/>
                  </a:lnTo>
                  <a:lnTo>
                    <a:pt x="45230" y="6019"/>
                  </a:lnTo>
                  <a:cubicBezTo>
                    <a:pt x="45382" y="5958"/>
                    <a:pt x="45473" y="5928"/>
                    <a:pt x="45594" y="5867"/>
                  </a:cubicBezTo>
                  <a:cubicBezTo>
                    <a:pt x="45625" y="5837"/>
                    <a:pt x="45625" y="5837"/>
                    <a:pt x="45625" y="5806"/>
                  </a:cubicBezTo>
                  <a:lnTo>
                    <a:pt x="45838" y="5988"/>
                  </a:lnTo>
                  <a:lnTo>
                    <a:pt x="45838" y="5867"/>
                  </a:lnTo>
                  <a:cubicBezTo>
                    <a:pt x="45990" y="5867"/>
                    <a:pt x="46020" y="5958"/>
                    <a:pt x="46020" y="6080"/>
                  </a:cubicBezTo>
                  <a:cubicBezTo>
                    <a:pt x="46081" y="6080"/>
                    <a:pt x="46172" y="6110"/>
                    <a:pt x="46293" y="6110"/>
                  </a:cubicBezTo>
                  <a:cubicBezTo>
                    <a:pt x="46324" y="6110"/>
                    <a:pt x="46385" y="6110"/>
                    <a:pt x="46476" y="6080"/>
                  </a:cubicBezTo>
                  <a:cubicBezTo>
                    <a:pt x="46506" y="6019"/>
                    <a:pt x="46506" y="5958"/>
                    <a:pt x="46537" y="5928"/>
                  </a:cubicBezTo>
                  <a:cubicBezTo>
                    <a:pt x="46476" y="5867"/>
                    <a:pt x="46385" y="5867"/>
                    <a:pt x="46354" y="5867"/>
                  </a:cubicBezTo>
                  <a:lnTo>
                    <a:pt x="46354" y="5837"/>
                  </a:lnTo>
                  <a:lnTo>
                    <a:pt x="46597" y="5837"/>
                  </a:lnTo>
                  <a:cubicBezTo>
                    <a:pt x="46628" y="5928"/>
                    <a:pt x="46658" y="5988"/>
                    <a:pt x="46749" y="6080"/>
                  </a:cubicBezTo>
                  <a:cubicBezTo>
                    <a:pt x="46780" y="5988"/>
                    <a:pt x="46810" y="5928"/>
                    <a:pt x="46841" y="5867"/>
                  </a:cubicBezTo>
                  <a:cubicBezTo>
                    <a:pt x="46901" y="5928"/>
                    <a:pt x="46962" y="5928"/>
                    <a:pt x="46993" y="5958"/>
                  </a:cubicBezTo>
                  <a:cubicBezTo>
                    <a:pt x="47084" y="5867"/>
                    <a:pt x="47114" y="5837"/>
                    <a:pt x="47205" y="5806"/>
                  </a:cubicBezTo>
                  <a:lnTo>
                    <a:pt x="47266" y="5867"/>
                  </a:lnTo>
                  <a:cubicBezTo>
                    <a:pt x="47297" y="5867"/>
                    <a:pt x="47357" y="5837"/>
                    <a:pt x="47388" y="5837"/>
                  </a:cubicBezTo>
                  <a:lnTo>
                    <a:pt x="47509" y="5837"/>
                  </a:lnTo>
                  <a:cubicBezTo>
                    <a:pt x="47509" y="5928"/>
                    <a:pt x="47540" y="5988"/>
                    <a:pt x="47540" y="6080"/>
                  </a:cubicBezTo>
                  <a:cubicBezTo>
                    <a:pt x="47641" y="5999"/>
                    <a:pt x="47729" y="5958"/>
                    <a:pt x="47803" y="5958"/>
                  </a:cubicBezTo>
                  <a:cubicBezTo>
                    <a:pt x="47840" y="5958"/>
                    <a:pt x="47874" y="5968"/>
                    <a:pt x="47904" y="5988"/>
                  </a:cubicBezTo>
                  <a:cubicBezTo>
                    <a:pt x="47874" y="6019"/>
                    <a:pt x="47874" y="6110"/>
                    <a:pt x="47844" y="6171"/>
                  </a:cubicBezTo>
                  <a:cubicBezTo>
                    <a:pt x="47996" y="6110"/>
                    <a:pt x="48117" y="6080"/>
                    <a:pt x="48269" y="5988"/>
                  </a:cubicBezTo>
                  <a:cubicBezTo>
                    <a:pt x="48178" y="5988"/>
                    <a:pt x="48148" y="5958"/>
                    <a:pt x="48117" y="5958"/>
                  </a:cubicBezTo>
                  <a:cubicBezTo>
                    <a:pt x="48208" y="5928"/>
                    <a:pt x="48269" y="5837"/>
                    <a:pt x="48360" y="5776"/>
                  </a:cubicBezTo>
                  <a:cubicBezTo>
                    <a:pt x="48360" y="5867"/>
                    <a:pt x="48421" y="5958"/>
                    <a:pt x="48421" y="6019"/>
                  </a:cubicBezTo>
                  <a:cubicBezTo>
                    <a:pt x="48482" y="5988"/>
                    <a:pt x="48573" y="5958"/>
                    <a:pt x="48634" y="5958"/>
                  </a:cubicBezTo>
                  <a:cubicBezTo>
                    <a:pt x="48652" y="5952"/>
                    <a:pt x="48669" y="5950"/>
                    <a:pt x="48685" y="5950"/>
                  </a:cubicBezTo>
                  <a:cubicBezTo>
                    <a:pt x="48751" y="5950"/>
                    <a:pt x="48804" y="5988"/>
                    <a:pt x="48877" y="5988"/>
                  </a:cubicBezTo>
                  <a:cubicBezTo>
                    <a:pt x="48907" y="5958"/>
                    <a:pt x="48907" y="5928"/>
                    <a:pt x="48938" y="5928"/>
                  </a:cubicBezTo>
                  <a:cubicBezTo>
                    <a:pt x="49029" y="5958"/>
                    <a:pt x="49120" y="5958"/>
                    <a:pt x="49211" y="6019"/>
                  </a:cubicBezTo>
                  <a:cubicBezTo>
                    <a:pt x="49237" y="6038"/>
                    <a:pt x="49259" y="6045"/>
                    <a:pt x="49280" y="6045"/>
                  </a:cubicBezTo>
                  <a:cubicBezTo>
                    <a:pt x="49346" y="6045"/>
                    <a:pt x="49396" y="5976"/>
                    <a:pt x="49465" y="5976"/>
                  </a:cubicBezTo>
                  <a:cubicBezTo>
                    <a:pt x="49481" y="5976"/>
                    <a:pt x="49497" y="5979"/>
                    <a:pt x="49515" y="5988"/>
                  </a:cubicBezTo>
                  <a:cubicBezTo>
                    <a:pt x="49515" y="6080"/>
                    <a:pt x="49546" y="6140"/>
                    <a:pt x="49546" y="6232"/>
                  </a:cubicBezTo>
                  <a:cubicBezTo>
                    <a:pt x="49576" y="6140"/>
                    <a:pt x="49576" y="6110"/>
                    <a:pt x="49637" y="6080"/>
                  </a:cubicBezTo>
                  <a:cubicBezTo>
                    <a:pt x="49667" y="6110"/>
                    <a:pt x="49667" y="6140"/>
                    <a:pt x="49698" y="6232"/>
                  </a:cubicBezTo>
                  <a:cubicBezTo>
                    <a:pt x="49789" y="6171"/>
                    <a:pt x="49880" y="6171"/>
                    <a:pt x="49971" y="6140"/>
                  </a:cubicBezTo>
                  <a:cubicBezTo>
                    <a:pt x="49971" y="6171"/>
                    <a:pt x="50002" y="6171"/>
                    <a:pt x="50032" y="6232"/>
                  </a:cubicBezTo>
                  <a:cubicBezTo>
                    <a:pt x="50154" y="6140"/>
                    <a:pt x="50275" y="6110"/>
                    <a:pt x="50336" y="6080"/>
                  </a:cubicBezTo>
                  <a:cubicBezTo>
                    <a:pt x="50427" y="5988"/>
                    <a:pt x="50458" y="5928"/>
                    <a:pt x="50488" y="5867"/>
                  </a:cubicBezTo>
                  <a:lnTo>
                    <a:pt x="50640" y="6019"/>
                  </a:lnTo>
                  <a:cubicBezTo>
                    <a:pt x="50701" y="6140"/>
                    <a:pt x="50701" y="6232"/>
                    <a:pt x="50701" y="6323"/>
                  </a:cubicBezTo>
                  <a:lnTo>
                    <a:pt x="50731" y="6323"/>
                  </a:lnTo>
                  <a:lnTo>
                    <a:pt x="50731" y="6080"/>
                  </a:lnTo>
                  <a:cubicBezTo>
                    <a:pt x="50853" y="6019"/>
                    <a:pt x="50944" y="5958"/>
                    <a:pt x="51066" y="5928"/>
                  </a:cubicBezTo>
                  <a:cubicBezTo>
                    <a:pt x="51096" y="5988"/>
                    <a:pt x="51157" y="6019"/>
                    <a:pt x="51187" y="6080"/>
                  </a:cubicBezTo>
                  <a:cubicBezTo>
                    <a:pt x="51157" y="6110"/>
                    <a:pt x="51157" y="6140"/>
                    <a:pt x="51096" y="6171"/>
                  </a:cubicBezTo>
                  <a:lnTo>
                    <a:pt x="51187" y="6262"/>
                  </a:lnTo>
                  <a:cubicBezTo>
                    <a:pt x="51218" y="6232"/>
                    <a:pt x="51248" y="6232"/>
                    <a:pt x="51309" y="6171"/>
                  </a:cubicBezTo>
                  <a:cubicBezTo>
                    <a:pt x="51248" y="6140"/>
                    <a:pt x="51187" y="6140"/>
                    <a:pt x="51248" y="6080"/>
                  </a:cubicBezTo>
                  <a:cubicBezTo>
                    <a:pt x="51491" y="6080"/>
                    <a:pt x="51704" y="6110"/>
                    <a:pt x="51947" y="6140"/>
                  </a:cubicBezTo>
                  <a:lnTo>
                    <a:pt x="52129" y="5958"/>
                  </a:lnTo>
                  <a:cubicBezTo>
                    <a:pt x="52160" y="6019"/>
                    <a:pt x="52221" y="6110"/>
                    <a:pt x="52251" y="6140"/>
                  </a:cubicBezTo>
                  <a:cubicBezTo>
                    <a:pt x="52221" y="6171"/>
                    <a:pt x="52221" y="6262"/>
                    <a:pt x="52221" y="6292"/>
                  </a:cubicBezTo>
                  <a:cubicBezTo>
                    <a:pt x="52251" y="6292"/>
                    <a:pt x="52251" y="6323"/>
                    <a:pt x="52281" y="6323"/>
                  </a:cubicBezTo>
                  <a:cubicBezTo>
                    <a:pt x="52373" y="6232"/>
                    <a:pt x="52525" y="6140"/>
                    <a:pt x="52555" y="5988"/>
                  </a:cubicBezTo>
                  <a:cubicBezTo>
                    <a:pt x="52677" y="6080"/>
                    <a:pt x="52737" y="6110"/>
                    <a:pt x="52859" y="6171"/>
                  </a:cubicBezTo>
                  <a:cubicBezTo>
                    <a:pt x="53041" y="6110"/>
                    <a:pt x="53224" y="6080"/>
                    <a:pt x="53436" y="6019"/>
                  </a:cubicBezTo>
                  <a:cubicBezTo>
                    <a:pt x="53436" y="6110"/>
                    <a:pt x="53436" y="6140"/>
                    <a:pt x="53467" y="6171"/>
                  </a:cubicBezTo>
                  <a:cubicBezTo>
                    <a:pt x="53528" y="6140"/>
                    <a:pt x="53588" y="6140"/>
                    <a:pt x="53619" y="6110"/>
                  </a:cubicBezTo>
                  <a:cubicBezTo>
                    <a:pt x="53680" y="6171"/>
                    <a:pt x="53801" y="6232"/>
                    <a:pt x="53892" y="6292"/>
                  </a:cubicBezTo>
                  <a:lnTo>
                    <a:pt x="53984" y="6171"/>
                  </a:lnTo>
                  <a:lnTo>
                    <a:pt x="54136" y="6171"/>
                  </a:lnTo>
                  <a:cubicBezTo>
                    <a:pt x="54136" y="6232"/>
                    <a:pt x="54196" y="6292"/>
                    <a:pt x="54196" y="6384"/>
                  </a:cubicBezTo>
                  <a:cubicBezTo>
                    <a:pt x="54288" y="6262"/>
                    <a:pt x="54409" y="6171"/>
                    <a:pt x="54500" y="6110"/>
                  </a:cubicBezTo>
                  <a:lnTo>
                    <a:pt x="54531" y="6140"/>
                  </a:lnTo>
                  <a:cubicBezTo>
                    <a:pt x="54636" y="6035"/>
                    <a:pt x="54719" y="5952"/>
                    <a:pt x="54878" y="5952"/>
                  </a:cubicBezTo>
                  <a:cubicBezTo>
                    <a:pt x="54902" y="5952"/>
                    <a:pt x="54928" y="5954"/>
                    <a:pt x="54956" y="5958"/>
                  </a:cubicBezTo>
                  <a:cubicBezTo>
                    <a:pt x="54956" y="5988"/>
                    <a:pt x="54987" y="6019"/>
                    <a:pt x="54987" y="6080"/>
                  </a:cubicBezTo>
                  <a:lnTo>
                    <a:pt x="55169" y="6080"/>
                  </a:lnTo>
                  <a:cubicBezTo>
                    <a:pt x="55199" y="6019"/>
                    <a:pt x="55199" y="5988"/>
                    <a:pt x="55291" y="5867"/>
                  </a:cubicBezTo>
                  <a:lnTo>
                    <a:pt x="55291" y="5867"/>
                  </a:lnTo>
                  <a:cubicBezTo>
                    <a:pt x="55260" y="6140"/>
                    <a:pt x="55503" y="6110"/>
                    <a:pt x="55503" y="6262"/>
                  </a:cubicBezTo>
                  <a:cubicBezTo>
                    <a:pt x="55564" y="6232"/>
                    <a:pt x="55625" y="6232"/>
                    <a:pt x="55655" y="6171"/>
                  </a:cubicBezTo>
                  <a:lnTo>
                    <a:pt x="55625" y="6140"/>
                  </a:lnTo>
                  <a:cubicBezTo>
                    <a:pt x="55625" y="6080"/>
                    <a:pt x="55655" y="6019"/>
                    <a:pt x="55655" y="5988"/>
                  </a:cubicBezTo>
                  <a:cubicBezTo>
                    <a:pt x="55807" y="6019"/>
                    <a:pt x="55807" y="6171"/>
                    <a:pt x="55868" y="6292"/>
                  </a:cubicBezTo>
                  <a:cubicBezTo>
                    <a:pt x="55899" y="6262"/>
                    <a:pt x="55899" y="6232"/>
                    <a:pt x="55929" y="6140"/>
                  </a:cubicBezTo>
                  <a:cubicBezTo>
                    <a:pt x="56050" y="6140"/>
                    <a:pt x="56111" y="6171"/>
                    <a:pt x="56233" y="6171"/>
                  </a:cubicBezTo>
                  <a:cubicBezTo>
                    <a:pt x="56263" y="6110"/>
                    <a:pt x="56324" y="6080"/>
                    <a:pt x="56354" y="5988"/>
                  </a:cubicBezTo>
                  <a:lnTo>
                    <a:pt x="56476" y="5988"/>
                  </a:lnTo>
                  <a:cubicBezTo>
                    <a:pt x="56537" y="6080"/>
                    <a:pt x="56567" y="6140"/>
                    <a:pt x="56628" y="6262"/>
                  </a:cubicBezTo>
                  <a:cubicBezTo>
                    <a:pt x="56658" y="6171"/>
                    <a:pt x="56567" y="5988"/>
                    <a:pt x="56780" y="5958"/>
                  </a:cubicBezTo>
                  <a:lnTo>
                    <a:pt x="56780" y="5958"/>
                  </a:lnTo>
                  <a:cubicBezTo>
                    <a:pt x="56719" y="6019"/>
                    <a:pt x="56719" y="6080"/>
                    <a:pt x="56689" y="6140"/>
                  </a:cubicBezTo>
                  <a:cubicBezTo>
                    <a:pt x="56780" y="6110"/>
                    <a:pt x="56780" y="6110"/>
                    <a:pt x="56810" y="6110"/>
                  </a:cubicBezTo>
                  <a:cubicBezTo>
                    <a:pt x="56810" y="6019"/>
                    <a:pt x="56841" y="5988"/>
                    <a:pt x="56841" y="5928"/>
                  </a:cubicBezTo>
                  <a:cubicBezTo>
                    <a:pt x="56932" y="5958"/>
                    <a:pt x="56962" y="5988"/>
                    <a:pt x="56993" y="6019"/>
                  </a:cubicBezTo>
                  <a:cubicBezTo>
                    <a:pt x="57023" y="6019"/>
                    <a:pt x="57023" y="5988"/>
                    <a:pt x="57084" y="5988"/>
                  </a:cubicBezTo>
                  <a:cubicBezTo>
                    <a:pt x="57114" y="5988"/>
                    <a:pt x="57114" y="6019"/>
                    <a:pt x="57145" y="6019"/>
                  </a:cubicBezTo>
                  <a:cubicBezTo>
                    <a:pt x="57175" y="5988"/>
                    <a:pt x="57175" y="5958"/>
                    <a:pt x="57175" y="5928"/>
                  </a:cubicBezTo>
                  <a:cubicBezTo>
                    <a:pt x="57297" y="5928"/>
                    <a:pt x="57388" y="5867"/>
                    <a:pt x="57479" y="5837"/>
                  </a:cubicBezTo>
                  <a:cubicBezTo>
                    <a:pt x="57540" y="5928"/>
                    <a:pt x="57540" y="5988"/>
                    <a:pt x="57540" y="5988"/>
                  </a:cubicBezTo>
                  <a:lnTo>
                    <a:pt x="57722" y="6171"/>
                  </a:lnTo>
                  <a:cubicBezTo>
                    <a:pt x="57753" y="6110"/>
                    <a:pt x="57753" y="6019"/>
                    <a:pt x="57753" y="5988"/>
                  </a:cubicBezTo>
                  <a:cubicBezTo>
                    <a:pt x="57769" y="5985"/>
                    <a:pt x="57784" y="5984"/>
                    <a:pt x="57799" y="5984"/>
                  </a:cubicBezTo>
                  <a:cubicBezTo>
                    <a:pt x="57923" y="5984"/>
                    <a:pt x="57999" y="6089"/>
                    <a:pt x="58026" y="6171"/>
                  </a:cubicBezTo>
                  <a:cubicBezTo>
                    <a:pt x="58057" y="6110"/>
                    <a:pt x="58057" y="6080"/>
                    <a:pt x="58087" y="6019"/>
                  </a:cubicBezTo>
                  <a:lnTo>
                    <a:pt x="58209" y="6019"/>
                  </a:lnTo>
                  <a:cubicBezTo>
                    <a:pt x="58209" y="5988"/>
                    <a:pt x="58239" y="5928"/>
                    <a:pt x="58300" y="5867"/>
                  </a:cubicBezTo>
                  <a:cubicBezTo>
                    <a:pt x="58391" y="5928"/>
                    <a:pt x="58452" y="5988"/>
                    <a:pt x="58513" y="6019"/>
                  </a:cubicBezTo>
                  <a:lnTo>
                    <a:pt x="58604" y="5958"/>
                  </a:lnTo>
                  <a:cubicBezTo>
                    <a:pt x="58634" y="5837"/>
                    <a:pt x="58665" y="5715"/>
                    <a:pt x="58665" y="5654"/>
                  </a:cubicBezTo>
                  <a:cubicBezTo>
                    <a:pt x="58695" y="5533"/>
                    <a:pt x="58695" y="5411"/>
                    <a:pt x="58604" y="5350"/>
                  </a:cubicBezTo>
                  <a:cubicBezTo>
                    <a:pt x="58513" y="5472"/>
                    <a:pt x="58391" y="5563"/>
                    <a:pt x="58300" y="5685"/>
                  </a:cubicBezTo>
                  <a:cubicBezTo>
                    <a:pt x="58239" y="5624"/>
                    <a:pt x="58209" y="5533"/>
                    <a:pt x="58178" y="5502"/>
                  </a:cubicBezTo>
                  <a:cubicBezTo>
                    <a:pt x="58087" y="5472"/>
                    <a:pt x="58087" y="5411"/>
                    <a:pt x="58087" y="5350"/>
                  </a:cubicBezTo>
                  <a:cubicBezTo>
                    <a:pt x="57996" y="5411"/>
                    <a:pt x="58026" y="5624"/>
                    <a:pt x="57874" y="5654"/>
                  </a:cubicBezTo>
                  <a:cubicBezTo>
                    <a:pt x="57753" y="5563"/>
                    <a:pt x="57570" y="5533"/>
                    <a:pt x="57570" y="5350"/>
                  </a:cubicBezTo>
                  <a:lnTo>
                    <a:pt x="57388" y="5350"/>
                  </a:lnTo>
                  <a:cubicBezTo>
                    <a:pt x="57418" y="5320"/>
                    <a:pt x="57418" y="5259"/>
                    <a:pt x="57449" y="5229"/>
                  </a:cubicBezTo>
                  <a:cubicBezTo>
                    <a:pt x="57449" y="5198"/>
                    <a:pt x="57449" y="5198"/>
                    <a:pt x="57418" y="5168"/>
                  </a:cubicBezTo>
                  <a:cubicBezTo>
                    <a:pt x="57449" y="5107"/>
                    <a:pt x="57479" y="5107"/>
                    <a:pt x="57479" y="5077"/>
                  </a:cubicBezTo>
                  <a:lnTo>
                    <a:pt x="57479" y="4894"/>
                  </a:lnTo>
                  <a:cubicBezTo>
                    <a:pt x="57418" y="4925"/>
                    <a:pt x="57388" y="4955"/>
                    <a:pt x="57297" y="5016"/>
                  </a:cubicBezTo>
                  <a:lnTo>
                    <a:pt x="57297" y="5259"/>
                  </a:lnTo>
                  <a:cubicBezTo>
                    <a:pt x="57236" y="5320"/>
                    <a:pt x="57145" y="5381"/>
                    <a:pt x="57084" y="5411"/>
                  </a:cubicBezTo>
                  <a:lnTo>
                    <a:pt x="56993" y="5350"/>
                  </a:lnTo>
                  <a:cubicBezTo>
                    <a:pt x="56993" y="5229"/>
                    <a:pt x="57023" y="5107"/>
                    <a:pt x="57084" y="4955"/>
                  </a:cubicBezTo>
                  <a:lnTo>
                    <a:pt x="57175" y="4955"/>
                  </a:lnTo>
                  <a:cubicBezTo>
                    <a:pt x="57266" y="4894"/>
                    <a:pt x="57175" y="4803"/>
                    <a:pt x="57114" y="4742"/>
                  </a:cubicBezTo>
                  <a:cubicBezTo>
                    <a:pt x="57056" y="4781"/>
                    <a:pt x="56998" y="4833"/>
                    <a:pt x="56931" y="4833"/>
                  </a:cubicBezTo>
                  <a:cubicBezTo>
                    <a:pt x="56894" y="4833"/>
                    <a:pt x="56854" y="4816"/>
                    <a:pt x="56810" y="4773"/>
                  </a:cubicBezTo>
                  <a:lnTo>
                    <a:pt x="56810" y="4773"/>
                  </a:lnTo>
                  <a:cubicBezTo>
                    <a:pt x="56871" y="4864"/>
                    <a:pt x="56932" y="4955"/>
                    <a:pt x="56993" y="5077"/>
                  </a:cubicBezTo>
                  <a:cubicBezTo>
                    <a:pt x="56841" y="5046"/>
                    <a:pt x="56780" y="5016"/>
                    <a:pt x="56689" y="5016"/>
                  </a:cubicBezTo>
                  <a:cubicBezTo>
                    <a:pt x="56719" y="5077"/>
                    <a:pt x="56719" y="5168"/>
                    <a:pt x="56780" y="5229"/>
                  </a:cubicBezTo>
                  <a:cubicBezTo>
                    <a:pt x="56567" y="5229"/>
                    <a:pt x="56537" y="5472"/>
                    <a:pt x="56385" y="5502"/>
                  </a:cubicBezTo>
                  <a:cubicBezTo>
                    <a:pt x="56233" y="5411"/>
                    <a:pt x="56354" y="5259"/>
                    <a:pt x="56263" y="5168"/>
                  </a:cubicBezTo>
                  <a:lnTo>
                    <a:pt x="56263" y="5168"/>
                  </a:lnTo>
                  <a:cubicBezTo>
                    <a:pt x="56233" y="5259"/>
                    <a:pt x="56202" y="5381"/>
                    <a:pt x="56172" y="5472"/>
                  </a:cubicBezTo>
                  <a:cubicBezTo>
                    <a:pt x="56233" y="5533"/>
                    <a:pt x="56354" y="5624"/>
                    <a:pt x="56415" y="5685"/>
                  </a:cubicBezTo>
                  <a:lnTo>
                    <a:pt x="56415" y="5715"/>
                  </a:lnTo>
                  <a:cubicBezTo>
                    <a:pt x="56385" y="5715"/>
                    <a:pt x="56354" y="5715"/>
                    <a:pt x="56324" y="5685"/>
                  </a:cubicBezTo>
                  <a:cubicBezTo>
                    <a:pt x="56233" y="5654"/>
                    <a:pt x="56172" y="5563"/>
                    <a:pt x="56081" y="5533"/>
                  </a:cubicBezTo>
                  <a:lnTo>
                    <a:pt x="56020" y="5624"/>
                  </a:lnTo>
                  <a:cubicBezTo>
                    <a:pt x="55959" y="5411"/>
                    <a:pt x="55868" y="5229"/>
                    <a:pt x="56050" y="5046"/>
                  </a:cubicBezTo>
                  <a:lnTo>
                    <a:pt x="56324" y="5046"/>
                  </a:lnTo>
                  <a:cubicBezTo>
                    <a:pt x="56324" y="4955"/>
                    <a:pt x="56324" y="4925"/>
                    <a:pt x="56354" y="4894"/>
                  </a:cubicBezTo>
                  <a:cubicBezTo>
                    <a:pt x="56415" y="4925"/>
                    <a:pt x="56476" y="4925"/>
                    <a:pt x="56506" y="4955"/>
                  </a:cubicBezTo>
                  <a:cubicBezTo>
                    <a:pt x="56537" y="4864"/>
                    <a:pt x="56567" y="4773"/>
                    <a:pt x="56628" y="4651"/>
                  </a:cubicBezTo>
                  <a:cubicBezTo>
                    <a:pt x="56689" y="4621"/>
                    <a:pt x="56780" y="4621"/>
                    <a:pt x="56871" y="4590"/>
                  </a:cubicBezTo>
                  <a:cubicBezTo>
                    <a:pt x="56871" y="4590"/>
                    <a:pt x="56932" y="4590"/>
                    <a:pt x="56962" y="4621"/>
                  </a:cubicBezTo>
                  <a:cubicBezTo>
                    <a:pt x="57023" y="4590"/>
                    <a:pt x="57145" y="4590"/>
                    <a:pt x="57236" y="4560"/>
                  </a:cubicBezTo>
                  <a:cubicBezTo>
                    <a:pt x="57236" y="4621"/>
                    <a:pt x="57236" y="4621"/>
                    <a:pt x="57266" y="4712"/>
                  </a:cubicBezTo>
                  <a:cubicBezTo>
                    <a:pt x="57297" y="4712"/>
                    <a:pt x="57297" y="4712"/>
                    <a:pt x="57327" y="4651"/>
                  </a:cubicBezTo>
                  <a:cubicBezTo>
                    <a:pt x="57388" y="4712"/>
                    <a:pt x="57449" y="4712"/>
                    <a:pt x="57479" y="4742"/>
                  </a:cubicBezTo>
                  <a:cubicBezTo>
                    <a:pt x="57540" y="4773"/>
                    <a:pt x="57540" y="4773"/>
                    <a:pt x="57540" y="4864"/>
                  </a:cubicBezTo>
                  <a:cubicBezTo>
                    <a:pt x="57570" y="4742"/>
                    <a:pt x="57601" y="4651"/>
                    <a:pt x="57631" y="4590"/>
                  </a:cubicBezTo>
                  <a:cubicBezTo>
                    <a:pt x="57663" y="4566"/>
                    <a:pt x="57695" y="4557"/>
                    <a:pt x="57728" y="4557"/>
                  </a:cubicBezTo>
                  <a:cubicBezTo>
                    <a:pt x="57819" y="4557"/>
                    <a:pt x="57914" y="4629"/>
                    <a:pt x="58026" y="4651"/>
                  </a:cubicBezTo>
                  <a:cubicBezTo>
                    <a:pt x="57996" y="4712"/>
                    <a:pt x="57905" y="4742"/>
                    <a:pt x="57844" y="4803"/>
                  </a:cubicBezTo>
                  <a:cubicBezTo>
                    <a:pt x="57844" y="4864"/>
                    <a:pt x="57844" y="4894"/>
                    <a:pt x="57783" y="4955"/>
                  </a:cubicBezTo>
                  <a:cubicBezTo>
                    <a:pt x="57783" y="5016"/>
                    <a:pt x="57844" y="5016"/>
                    <a:pt x="57844" y="5016"/>
                  </a:cubicBezTo>
                  <a:cubicBezTo>
                    <a:pt x="57753" y="5077"/>
                    <a:pt x="57692" y="5168"/>
                    <a:pt x="57570" y="5229"/>
                  </a:cubicBezTo>
                  <a:cubicBezTo>
                    <a:pt x="57601" y="5259"/>
                    <a:pt x="57601" y="5350"/>
                    <a:pt x="57631" y="5381"/>
                  </a:cubicBezTo>
                  <a:cubicBezTo>
                    <a:pt x="57722" y="5350"/>
                    <a:pt x="57844" y="5320"/>
                    <a:pt x="57905" y="5259"/>
                  </a:cubicBezTo>
                  <a:cubicBezTo>
                    <a:pt x="57935" y="5320"/>
                    <a:pt x="57996" y="5320"/>
                    <a:pt x="58026" y="5350"/>
                  </a:cubicBezTo>
                  <a:lnTo>
                    <a:pt x="58026" y="5229"/>
                  </a:lnTo>
                  <a:cubicBezTo>
                    <a:pt x="57996" y="5229"/>
                    <a:pt x="57935" y="5198"/>
                    <a:pt x="57874" y="5198"/>
                  </a:cubicBezTo>
                  <a:cubicBezTo>
                    <a:pt x="57935" y="5198"/>
                    <a:pt x="57996" y="5168"/>
                    <a:pt x="58026" y="5168"/>
                  </a:cubicBezTo>
                  <a:lnTo>
                    <a:pt x="58026" y="4864"/>
                  </a:lnTo>
                  <a:cubicBezTo>
                    <a:pt x="58087" y="4803"/>
                    <a:pt x="58087" y="4803"/>
                    <a:pt x="58148" y="4803"/>
                  </a:cubicBezTo>
                  <a:cubicBezTo>
                    <a:pt x="58087" y="4773"/>
                    <a:pt x="58087" y="4712"/>
                    <a:pt x="58057" y="4651"/>
                  </a:cubicBezTo>
                  <a:cubicBezTo>
                    <a:pt x="58085" y="4644"/>
                    <a:pt x="58111" y="4640"/>
                    <a:pt x="58134" y="4640"/>
                  </a:cubicBezTo>
                  <a:cubicBezTo>
                    <a:pt x="58209" y="4640"/>
                    <a:pt x="58261" y="4680"/>
                    <a:pt x="58330" y="4773"/>
                  </a:cubicBezTo>
                  <a:lnTo>
                    <a:pt x="58330" y="4955"/>
                  </a:lnTo>
                  <a:lnTo>
                    <a:pt x="58361" y="4955"/>
                  </a:lnTo>
                  <a:cubicBezTo>
                    <a:pt x="58391" y="4864"/>
                    <a:pt x="58452" y="4712"/>
                    <a:pt x="58482" y="4590"/>
                  </a:cubicBezTo>
                  <a:cubicBezTo>
                    <a:pt x="58543" y="4651"/>
                    <a:pt x="58604" y="4742"/>
                    <a:pt x="58695" y="4742"/>
                  </a:cubicBezTo>
                  <a:cubicBezTo>
                    <a:pt x="58751" y="4742"/>
                    <a:pt x="58781" y="4793"/>
                    <a:pt x="58832" y="4802"/>
                  </a:cubicBezTo>
                  <a:lnTo>
                    <a:pt x="58832" y="4802"/>
                  </a:lnTo>
                  <a:cubicBezTo>
                    <a:pt x="58756" y="4955"/>
                    <a:pt x="58761" y="4962"/>
                    <a:pt x="58847" y="5077"/>
                  </a:cubicBezTo>
                  <a:cubicBezTo>
                    <a:pt x="58847" y="5046"/>
                    <a:pt x="58847" y="5016"/>
                    <a:pt x="58908" y="4955"/>
                  </a:cubicBezTo>
                  <a:lnTo>
                    <a:pt x="58968" y="5046"/>
                  </a:lnTo>
                  <a:cubicBezTo>
                    <a:pt x="59090" y="4955"/>
                    <a:pt x="59151" y="4894"/>
                    <a:pt x="59151" y="4712"/>
                  </a:cubicBezTo>
                  <a:cubicBezTo>
                    <a:pt x="59242" y="4742"/>
                    <a:pt x="59272" y="4742"/>
                    <a:pt x="59303" y="4773"/>
                  </a:cubicBezTo>
                  <a:cubicBezTo>
                    <a:pt x="59364" y="4773"/>
                    <a:pt x="59364" y="4742"/>
                    <a:pt x="59394" y="4742"/>
                  </a:cubicBezTo>
                  <a:cubicBezTo>
                    <a:pt x="59394" y="4803"/>
                    <a:pt x="59424" y="4864"/>
                    <a:pt x="59424" y="4894"/>
                  </a:cubicBezTo>
                  <a:cubicBezTo>
                    <a:pt x="59516" y="4864"/>
                    <a:pt x="59576" y="4803"/>
                    <a:pt x="59698" y="4773"/>
                  </a:cubicBezTo>
                  <a:lnTo>
                    <a:pt x="59698" y="4773"/>
                  </a:lnTo>
                  <a:cubicBezTo>
                    <a:pt x="59607" y="4864"/>
                    <a:pt x="59576" y="4864"/>
                    <a:pt x="59576" y="4894"/>
                  </a:cubicBezTo>
                  <a:cubicBezTo>
                    <a:pt x="59576" y="4925"/>
                    <a:pt x="59546" y="4955"/>
                    <a:pt x="59546" y="5016"/>
                  </a:cubicBezTo>
                  <a:lnTo>
                    <a:pt x="59303" y="5016"/>
                  </a:lnTo>
                  <a:lnTo>
                    <a:pt x="59455" y="5168"/>
                  </a:lnTo>
                  <a:cubicBezTo>
                    <a:pt x="59424" y="5198"/>
                    <a:pt x="59394" y="5198"/>
                    <a:pt x="59364" y="5229"/>
                  </a:cubicBezTo>
                  <a:cubicBezTo>
                    <a:pt x="59364" y="5259"/>
                    <a:pt x="59394" y="5259"/>
                    <a:pt x="59394" y="5320"/>
                  </a:cubicBezTo>
                  <a:cubicBezTo>
                    <a:pt x="59394" y="5320"/>
                    <a:pt x="59364" y="5350"/>
                    <a:pt x="59364" y="5381"/>
                  </a:cubicBezTo>
                  <a:cubicBezTo>
                    <a:pt x="59303" y="5350"/>
                    <a:pt x="59303" y="5320"/>
                    <a:pt x="59242" y="5259"/>
                  </a:cubicBezTo>
                  <a:lnTo>
                    <a:pt x="59242" y="5259"/>
                  </a:lnTo>
                  <a:cubicBezTo>
                    <a:pt x="59242" y="5381"/>
                    <a:pt x="59272" y="5472"/>
                    <a:pt x="59272" y="5533"/>
                  </a:cubicBezTo>
                  <a:lnTo>
                    <a:pt x="59151" y="5533"/>
                  </a:lnTo>
                  <a:lnTo>
                    <a:pt x="59151" y="5320"/>
                  </a:lnTo>
                  <a:lnTo>
                    <a:pt x="59060" y="5198"/>
                  </a:lnTo>
                  <a:cubicBezTo>
                    <a:pt x="58968" y="5350"/>
                    <a:pt x="58908" y="5563"/>
                    <a:pt x="58695" y="5624"/>
                  </a:cubicBezTo>
                  <a:cubicBezTo>
                    <a:pt x="58665" y="5715"/>
                    <a:pt x="58665" y="5806"/>
                    <a:pt x="58634" y="5867"/>
                  </a:cubicBezTo>
                  <a:cubicBezTo>
                    <a:pt x="58665" y="5928"/>
                    <a:pt x="58756" y="5928"/>
                    <a:pt x="58786" y="5958"/>
                  </a:cubicBezTo>
                  <a:cubicBezTo>
                    <a:pt x="58816" y="5958"/>
                    <a:pt x="58816" y="5928"/>
                    <a:pt x="58847" y="5928"/>
                  </a:cubicBezTo>
                  <a:cubicBezTo>
                    <a:pt x="58908" y="5928"/>
                    <a:pt x="58908" y="5958"/>
                    <a:pt x="58938" y="5958"/>
                  </a:cubicBezTo>
                  <a:lnTo>
                    <a:pt x="59060" y="5837"/>
                  </a:lnTo>
                  <a:lnTo>
                    <a:pt x="59212" y="5837"/>
                  </a:lnTo>
                  <a:cubicBezTo>
                    <a:pt x="59212" y="5867"/>
                    <a:pt x="59242" y="5928"/>
                    <a:pt x="59242" y="5958"/>
                  </a:cubicBezTo>
                  <a:cubicBezTo>
                    <a:pt x="59364" y="5928"/>
                    <a:pt x="59516" y="5928"/>
                    <a:pt x="59607" y="5867"/>
                  </a:cubicBezTo>
                  <a:lnTo>
                    <a:pt x="59728" y="5776"/>
                  </a:lnTo>
                  <a:cubicBezTo>
                    <a:pt x="59820" y="5685"/>
                    <a:pt x="59972" y="5776"/>
                    <a:pt x="60002" y="5654"/>
                  </a:cubicBezTo>
                  <a:cubicBezTo>
                    <a:pt x="59972" y="5563"/>
                    <a:pt x="59911" y="5533"/>
                    <a:pt x="59880" y="5472"/>
                  </a:cubicBezTo>
                  <a:cubicBezTo>
                    <a:pt x="59972" y="5472"/>
                    <a:pt x="60002" y="5411"/>
                    <a:pt x="60032" y="5411"/>
                  </a:cubicBezTo>
                  <a:lnTo>
                    <a:pt x="59972" y="5350"/>
                  </a:lnTo>
                  <a:cubicBezTo>
                    <a:pt x="60063" y="5229"/>
                    <a:pt x="60215" y="5168"/>
                    <a:pt x="60336" y="5077"/>
                  </a:cubicBezTo>
                  <a:cubicBezTo>
                    <a:pt x="60306" y="5046"/>
                    <a:pt x="60275" y="4955"/>
                    <a:pt x="60215" y="4925"/>
                  </a:cubicBezTo>
                  <a:cubicBezTo>
                    <a:pt x="60215" y="4955"/>
                    <a:pt x="60184" y="4955"/>
                    <a:pt x="60184" y="4955"/>
                  </a:cubicBezTo>
                  <a:cubicBezTo>
                    <a:pt x="60124" y="5198"/>
                    <a:pt x="60124" y="5198"/>
                    <a:pt x="59911" y="5229"/>
                  </a:cubicBezTo>
                  <a:cubicBezTo>
                    <a:pt x="59820" y="5411"/>
                    <a:pt x="59820" y="5411"/>
                    <a:pt x="59607" y="5502"/>
                  </a:cubicBezTo>
                  <a:cubicBezTo>
                    <a:pt x="59698" y="5411"/>
                    <a:pt x="59728" y="5411"/>
                    <a:pt x="59728" y="5381"/>
                  </a:cubicBezTo>
                  <a:cubicBezTo>
                    <a:pt x="59707" y="5359"/>
                    <a:pt x="59701" y="5338"/>
                    <a:pt x="59666" y="5338"/>
                  </a:cubicBezTo>
                  <a:cubicBezTo>
                    <a:pt x="59652" y="5338"/>
                    <a:pt x="59633" y="5341"/>
                    <a:pt x="59607" y="5350"/>
                  </a:cubicBezTo>
                  <a:cubicBezTo>
                    <a:pt x="59597" y="5350"/>
                    <a:pt x="59587" y="5350"/>
                    <a:pt x="59578" y="5349"/>
                  </a:cubicBezTo>
                  <a:lnTo>
                    <a:pt x="59578" y="5349"/>
                  </a:lnTo>
                  <a:cubicBezTo>
                    <a:pt x="59758" y="5228"/>
                    <a:pt x="59698" y="5168"/>
                    <a:pt x="59668" y="5077"/>
                  </a:cubicBezTo>
                  <a:cubicBezTo>
                    <a:pt x="59698" y="5046"/>
                    <a:pt x="59759" y="5016"/>
                    <a:pt x="59850" y="4955"/>
                  </a:cubicBezTo>
                  <a:cubicBezTo>
                    <a:pt x="59850" y="4955"/>
                    <a:pt x="59880" y="4955"/>
                    <a:pt x="59911" y="5016"/>
                  </a:cubicBezTo>
                  <a:cubicBezTo>
                    <a:pt x="59911" y="4955"/>
                    <a:pt x="59911" y="4925"/>
                    <a:pt x="59880" y="4894"/>
                  </a:cubicBezTo>
                  <a:cubicBezTo>
                    <a:pt x="59820" y="4864"/>
                    <a:pt x="59759" y="4803"/>
                    <a:pt x="59728" y="4773"/>
                  </a:cubicBezTo>
                  <a:cubicBezTo>
                    <a:pt x="59769" y="4763"/>
                    <a:pt x="59813" y="4759"/>
                    <a:pt x="59860" y="4759"/>
                  </a:cubicBezTo>
                  <a:cubicBezTo>
                    <a:pt x="59955" y="4759"/>
                    <a:pt x="60063" y="4773"/>
                    <a:pt x="60184" y="4773"/>
                  </a:cubicBezTo>
                  <a:cubicBezTo>
                    <a:pt x="60032" y="4803"/>
                    <a:pt x="59972" y="4864"/>
                    <a:pt x="59880" y="4894"/>
                  </a:cubicBezTo>
                  <a:lnTo>
                    <a:pt x="60184" y="4894"/>
                  </a:lnTo>
                  <a:cubicBezTo>
                    <a:pt x="60215" y="4894"/>
                    <a:pt x="60215" y="4925"/>
                    <a:pt x="60275" y="4955"/>
                  </a:cubicBezTo>
                  <a:lnTo>
                    <a:pt x="60367" y="4955"/>
                  </a:lnTo>
                  <a:cubicBezTo>
                    <a:pt x="60427" y="4894"/>
                    <a:pt x="60488" y="4803"/>
                    <a:pt x="60519" y="4712"/>
                  </a:cubicBezTo>
                  <a:lnTo>
                    <a:pt x="60975" y="4803"/>
                  </a:lnTo>
                  <a:cubicBezTo>
                    <a:pt x="60975" y="4864"/>
                    <a:pt x="60975" y="4894"/>
                    <a:pt x="61035" y="4955"/>
                  </a:cubicBezTo>
                  <a:cubicBezTo>
                    <a:pt x="61066" y="4803"/>
                    <a:pt x="61096" y="4742"/>
                    <a:pt x="61127" y="4651"/>
                  </a:cubicBezTo>
                  <a:cubicBezTo>
                    <a:pt x="61218" y="4621"/>
                    <a:pt x="61279" y="4621"/>
                    <a:pt x="61370" y="4590"/>
                  </a:cubicBezTo>
                  <a:lnTo>
                    <a:pt x="61491" y="4712"/>
                  </a:lnTo>
                  <a:cubicBezTo>
                    <a:pt x="61522" y="4651"/>
                    <a:pt x="61583" y="4651"/>
                    <a:pt x="61643" y="4621"/>
                  </a:cubicBezTo>
                  <a:cubicBezTo>
                    <a:pt x="61643" y="4712"/>
                    <a:pt x="61674" y="4742"/>
                    <a:pt x="61674" y="4773"/>
                  </a:cubicBezTo>
                  <a:lnTo>
                    <a:pt x="61704" y="4742"/>
                  </a:lnTo>
                  <a:lnTo>
                    <a:pt x="61734" y="4712"/>
                  </a:lnTo>
                  <a:lnTo>
                    <a:pt x="61734" y="4712"/>
                  </a:lnTo>
                  <a:cubicBezTo>
                    <a:pt x="61795" y="4864"/>
                    <a:pt x="61795" y="4894"/>
                    <a:pt x="61552" y="4894"/>
                  </a:cubicBezTo>
                  <a:cubicBezTo>
                    <a:pt x="61552" y="4864"/>
                    <a:pt x="61552" y="4803"/>
                    <a:pt x="61522" y="4773"/>
                  </a:cubicBezTo>
                  <a:cubicBezTo>
                    <a:pt x="61491" y="4803"/>
                    <a:pt x="61400" y="4803"/>
                    <a:pt x="61279" y="4803"/>
                  </a:cubicBezTo>
                  <a:cubicBezTo>
                    <a:pt x="61400" y="4864"/>
                    <a:pt x="61431" y="4894"/>
                    <a:pt x="61491" y="4894"/>
                  </a:cubicBezTo>
                  <a:cubicBezTo>
                    <a:pt x="61491" y="4955"/>
                    <a:pt x="61522" y="5016"/>
                    <a:pt x="61522" y="5077"/>
                  </a:cubicBezTo>
                  <a:cubicBezTo>
                    <a:pt x="61587" y="5011"/>
                    <a:pt x="61626" y="4981"/>
                    <a:pt x="61657" y="4981"/>
                  </a:cubicBezTo>
                  <a:cubicBezTo>
                    <a:pt x="61685" y="4981"/>
                    <a:pt x="61706" y="5004"/>
                    <a:pt x="61734" y="5046"/>
                  </a:cubicBezTo>
                  <a:cubicBezTo>
                    <a:pt x="61886" y="4955"/>
                    <a:pt x="62008" y="4864"/>
                    <a:pt x="62130" y="4773"/>
                  </a:cubicBezTo>
                  <a:lnTo>
                    <a:pt x="62038" y="4712"/>
                  </a:lnTo>
                  <a:cubicBezTo>
                    <a:pt x="62099" y="4651"/>
                    <a:pt x="62160" y="4621"/>
                    <a:pt x="62251" y="4590"/>
                  </a:cubicBezTo>
                  <a:lnTo>
                    <a:pt x="62251" y="4773"/>
                  </a:lnTo>
                  <a:cubicBezTo>
                    <a:pt x="62312" y="4712"/>
                    <a:pt x="62342" y="4621"/>
                    <a:pt x="62403" y="4590"/>
                  </a:cubicBezTo>
                  <a:lnTo>
                    <a:pt x="62555" y="4590"/>
                  </a:lnTo>
                  <a:cubicBezTo>
                    <a:pt x="62555" y="4621"/>
                    <a:pt x="62555" y="4651"/>
                    <a:pt x="62586" y="4742"/>
                  </a:cubicBezTo>
                  <a:cubicBezTo>
                    <a:pt x="62616" y="4712"/>
                    <a:pt x="62646" y="4621"/>
                    <a:pt x="62707" y="4590"/>
                  </a:cubicBezTo>
                  <a:cubicBezTo>
                    <a:pt x="62798" y="4590"/>
                    <a:pt x="62859" y="4621"/>
                    <a:pt x="62920" y="4621"/>
                  </a:cubicBezTo>
                  <a:cubicBezTo>
                    <a:pt x="62950" y="4590"/>
                    <a:pt x="62950" y="4560"/>
                    <a:pt x="62950" y="4499"/>
                  </a:cubicBezTo>
                  <a:cubicBezTo>
                    <a:pt x="63048" y="4499"/>
                    <a:pt x="63140" y="4489"/>
                    <a:pt x="63226" y="4489"/>
                  </a:cubicBezTo>
                  <a:cubicBezTo>
                    <a:pt x="63354" y="4489"/>
                    <a:pt x="63467" y="4511"/>
                    <a:pt x="63558" y="4621"/>
                  </a:cubicBezTo>
                  <a:cubicBezTo>
                    <a:pt x="63619" y="4621"/>
                    <a:pt x="63649" y="4590"/>
                    <a:pt x="63649" y="4590"/>
                  </a:cubicBezTo>
                  <a:cubicBezTo>
                    <a:pt x="63680" y="4621"/>
                    <a:pt x="63771" y="4621"/>
                    <a:pt x="63801" y="4651"/>
                  </a:cubicBezTo>
                  <a:lnTo>
                    <a:pt x="63710" y="4742"/>
                  </a:lnTo>
                  <a:lnTo>
                    <a:pt x="63923" y="4742"/>
                  </a:lnTo>
                  <a:cubicBezTo>
                    <a:pt x="63984" y="4590"/>
                    <a:pt x="64075" y="4469"/>
                    <a:pt x="64257" y="4408"/>
                  </a:cubicBezTo>
                  <a:cubicBezTo>
                    <a:pt x="64257" y="4499"/>
                    <a:pt x="64288" y="4590"/>
                    <a:pt x="64288" y="4651"/>
                  </a:cubicBezTo>
                  <a:lnTo>
                    <a:pt x="64318" y="4651"/>
                  </a:lnTo>
                  <a:cubicBezTo>
                    <a:pt x="64318" y="4621"/>
                    <a:pt x="64379" y="4560"/>
                    <a:pt x="64379" y="4469"/>
                  </a:cubicBezTo>
                  <a:cubicBezTo>
                    <a:pt x="64440" y="4499"/>
                    <a:pt x="64470" y="4499"/>
                    <a:pt x="64531" y="4560"/>
                  </a:cubicBezTo>
                  <a:cubicBezTo>
                    <a:pt x="64561" y="4560"/>
                    <a:pt x="64561" y="4560"/>
                    <a:pt x="64592" y="4499"/>
                  </a:cubicBezTo>
                  <a:cubicBezTo>
                    <a:pt x="64592" y="4560"/>
                    <a:pt x="64622" y="4590"/>
                    <a:pt x="64622" y="4621"/>
                  </a:cubicBezTo>
                  <a:cubicBezTo>
                    <a:pt x="64713" y="4590"/>
                    <a:pt x="64835" y="4560"/>
                    <a:pt x="64896" y="4499"/>
                  </a:cubicBezTo>
                  <a:cubicBezTo>
                    <a:pt x="64896" y="4408"/>
                    <a:pt x="64896" y="4317"/>
                    <a:pt x="64926" y="4256"/>
                  </a:cubicBezTo>
                  <a:cubicBezTo>
                    <a:pt x="65017" y="4134"/>
                    <a:pt x="64835" y="4104"/>
                    <a:pt x="64987" y="4013"/>
                  </a:cubicBezTo>
                  <a:lnTo>
                    <a:pt x="64987" y="4013"/>
                  </a:lnTo>
                  <a:lnTo>
                    <a:pt x="65048" y="4043"/>
                  </a:lnTo>
                  <a:cubicBezTo>
                    <a:pt x="65139" y="3982"/>
                    <a:pt x="65169" y="3952"/>
                    <a:pt x="65230" y="3891"/>
                  </a:cubicBezTo>
                  <a:cubicBezTo>
                    <a:pt x="65169" y="3830"/>
                    <a:pt x="65169" y="3800"/>
                    <a:pt x="65200" y="3678"/>
                  </a:cubicBezTo>
                  <a:cubicBezTo>
                    <a:pt x="65291" y="3496"/>
                    <a:pt x="65169" y="3222"/>
                    <a:pt x="65017" y="3131"/>
                  </a:cubicBezTo>
                  <a:cubicBezTo>
                    <a:pt x="64896" y="3101"/>
                    <a:pt x="64835" y="3101"/>
                    <a:pt x="64713" y="3071"/>
                  </a:cubicBezTo>
                  <a:cubicBezTo>
                    <a:pt x="64713" y="2919"/>
                    <a:pt x="64592" y="2919"/>
                    <a:pt x="64531" y="2888"/>
                  </a:cubicBezTo>
                  <a:cubicBezTo>
                    <a:pt x="64440" y="2736"/>
                    <a:pt x="64379" y="2615"/>
                    <a:pt x="64318" y="2493"/>
                  </a:cubicBezTo>
                  <a:cubicBezTo>
                    <a:pt x="64379" y="2432"/>
                    <a:pt x="64379" y="2371"/>
                    <a:pt x="64409" y="2311"/>
                  </a:cubicBezTo>
                  <a:lnTo>
                    <a:pt x="64409" y="2311"/>
                  </a:lnTo>
                  <a:cubicBezTo>
                    <a:pt x="64288" y="2371"/>
                    <a:pt x="64227" y="2432"/>
                    <a:pt x="64136" y="2463"/>
                  </a:cubicBezTo>
                  <a:cubicBezTo>
                    <a:pt x="64105" y="2371"/>
                    <a:pt x="64105" y="2311"/>
                    <a:pt x="64105" y="2280"/>
                  </a:cubicBezTo>
                  <a:lnTo>
                    <a:pt x="63953" y="2280"/>
                  </a:lnTo>
                  <a:cubicBezTo>
                    <a:pt x="63953" y="2189"/>
                    <a:pt x="63923" y="2159"/>
                    <a:pt x="63923" y="2128"/>
                  </a:cubicBezTo>
                  <a:lnTo>
                    <a:pt x="63771" y="2128"/>
                  </a:lnTo>
                  <a:cubicBezTo>
                    <a:pt x="63710" y="2067"/>
                    <a:pt x="63710" y="2037"/>
                    <a:pt x="63710" y="2037"/>
                  </a:cubicBezTo>
                  <a:lnTo>
                    <a:pt x="63376" y="2037"/>
                  </a:lnTo>
                  <a:cubicBezTo>
                    <a:pt x="63315" y="1915"/>
                    <a:pt x="63315" y="1733"/>
                    <a:pt x="63163" y="1612"/>
                  </a:cubicBezTo>
                  <a:lnTo>
                    <a:pt x="63072" y="1612"/>
                  </a:lnTo>
                  <a:cubicBezTo>
                    <a:pt x="62950" y="1672"/>
                    <a:pt x="62798" y="1672"/>
                    <a:pt x="62707" y="1672"/>
                  </a:cubicBezTo>
                  <a:lnTo>
                    <a:pt x="62646" y="1672"/>
                  </a:lnTo>
                  <a:cubicBezTo>
                    <a:pt x="62586" y="1612"/>
                    <a:pt x="62555" y="1551"/>
                    <a:pt x="62494" y="1520"/>
                  </a:cubicBezTo>
                  <a:cubicBezTo>
                    <a:pt x="62342" y="1551"/>
                    <a:pt x="62251" y="1551"/>
                    <a:pt x="62130" y="1581"/>
                  </a:cubicBezTo>
                  <a:cubicBezTo>
                    <a:pt x="61978" y="1429"/>
                    <a:pt x="61886" y="1277"/>
                    <a:pt x="61795" y="1156"/>
                  </a:cubicBezTo>
                  <a:cubicBezTo>
                    <a:pt x="61734" y="1216"/>
                    <a:pt x="61734" y="1247"/>
                    <a:pt x="61704" y="1277"/>
                  </a:cubicBezTo>
                  <a:cubicBezTo>
                    <a:pt x="61674" y="1247"/>
                    <a:pt x="61583" y="1247"/>
                    <a:pt x="61522" y="1216"/>
                  </a:cubicBezTo>
                  <a:cubicBezTo>
                    <a:pt x="61431" y="1216"/>
                    <a:pt x="61400" y="1156"/>
                    <a:pt x="61339" y="1156"/>
                  </a:cubicBezTo>
                  <a:cubicBezTo>
                    <a:pt x="61244" y="1308"/>
                    <a:pt x="61161" y="1377"/>
                    <a:pt x="61044" y="1377"/>
                  </a:cubicBezTo>
                  <a:cubicBezTo>
                    <a:pt x="60975" y="1377"/>
                    <a:pt x="60894" y="1353"/>
                    <a:pt x="60792" y="1308"/>
                  </a:cubicBezTo>
                  <a:cubicBezTo>
                    <a:pt x="60792" y="1368"/>
                    <a:pt x="60762" y="1399"/>
                    <a:pt x="60762" y="1460"/>
                  </a:cubicBezTo>
                  <a:cubicBezTo>
                    <a:pt x="60762" y="1429"/>
                    <a:pt x="60731" y="1429"/>
                    <a:pt x="60731" y="1429"/>
                  </a:cubicBezTo>
                  <a:lnTo>
                    <a:pt x="60731" y="1277"/>
                  </a:lnTo>
                  <a:cubicBezTo>
                    <a:pt x="60823" y="1247"/>
                    <a:pt x="60944" y="1216"/>
                    <a:pt x="61096" y="1156"/>
                  </a:cubicBezTo>
                  <a:cubicBezTo>
                    <a:pt x="61066" y="1095"/>
                    <a:pt x="61035" y="1095"/>
                    <a:pt x="60975" y="1064"/>
                  </a:cubicBezTo>
                  <a:lnTo>
                    <a:pt x="60883" y="1156"/>
                  </a:lnTo>
                  <a:cubicBezTo>
                    <a:pt x="60792" y="1125"/>
                    <a:pt x="60762" y="1095"/>
                    <a:pt x="60731" y="1064"/>
                  </a:cubicBezTo>
                  <a:cubicBezTo>
                    <a:pt x="60731" y="1095"/>
                    <a:pt x="60671" y="1095"/>
                    <a:pt x="60640" y="1125"/>
                  </a:cubicBezTo>
                  <a:cubicBezTo>
                    <a:pt x="60610" y="1064"/>
                    <a:pt x="60610" y="973"/>
                    <a:pt x="60610" y="943"/>
                  </a:cubicBezTo>
                  <a:cubicBezTo>
                    <a:pt x="60306" y="943"/>
                    <a:pt x="60102" y="692"/>
                    <a:pt x="59840" y="692"/>
                  </a:cubicBezTo>
                  <a:cubicBezTo>
                    <a:pt x="59813" y="692"/>
                    <a:pt x="59786" y="694"/>
                    <a:pt x="59759" y="700"/>
                  </a:cubicBezTo>
                  <a:cubicBezTo>
                    <a:pt x="59728" y="639"/>
                    <a:pt x="59728" y="608"/>
                    <a:pt x="59728" y="608"/>
                  </a:cubicBezTo>
                  <a:cubicBezTo>
                    <a:pt x="59557" y="633"/>
                    <a:pt x="59347" y="716"/>
                    <a:pt x="59144" y="716"/>
                  </a:cubicBezTo>
                  <a:cubicBezTo>
                    <a:pt x="59095" y="716"/>
                    <a:pt x="59046" y="712"/>
                    <a:pt x="58999" y="700"/>
                  </a:cubicBezTo>
                  <a:cubicBezTo>
                    <a:pt x="58954" y="654"/>
                    <a:pt x="58925" y="576"/>
                    <a:pt x="58864" y="576"/>
                  </a:cubicBezTo>
                  <a:cubicBezTo>
                    <a:pt x="58842" y="576"/>
                    <a:pt x="58817" y="585"/>
                    <a:pt x="58786" y="608"/>
                  </a:cubicBezTo>
                  <a:cubicBezTo>
                    <a:pt x="58786" y="700"/>
                    <a:pt x="58816" y="791"/>
                    <a:pt x="58847" y="943"/>
                  </a:cubicBezTo>
                  <a:lnTo>
                    <a:pt x="58665" y="760"/>
                  </a:lnTo>
                  <a:cubicBezTo>
                    <a:pt x="58604" y="791"/>
                    <a:pt x="58543" y="791"/>
                    <a:pt x="58482" y="821"/>
                  </a:cubicBezTo>
                  <a:lnTo>
                    <a:pt x="58300" y="639"/>
                  </a:lnTo>
                  <a:lnTo>
                    <a:pt x="58209" y="700"/>
                  </a:lnTo>
                  <a:cubicBezTo>
                    <a:pt x="58178" y="639"/>
                    <a:pt x="58178" y="608"/>
                    <a:pt x="58178" y="517"/>
                  </a:cubicBezTo>
                  <a:cubicBezTo>
                    <a:pt x="58087" y="548"/>
                    <a:pt x="58057" y="548"/>
                    <a:pt x="58026" y="608"/>
                  </a:cubicBezTo>
                  <a:cubicBezTo>
                    <a:pt x="57996" y="517"/>
                    <a:pt x="57996" y="487"/>
                    <a:pt x="57996" y="487"/>
                  </a:cubicBezTo>
                  <a:cubicBezTo>
                    <a:pt x="57935" y="487"/>
                    <a:pt x="57905" y="487"/>
                    <a:pt x="57844" y="517"/>
                  </a:cubicBezTo>
                  <a:cubicBezTo>
                    <a:pt x="57905" y="669"/>
                    <a:pt x="57996" y="760"/>
                    <a:pt x="58026" y="821"/>
                  </a:cubicBezTo>
                  <a:cubicBezTo>
                    <a:pt x="58026" y="791"/>
                    <a:pt x="58057" y="791"/>
                    <a:pt x="58057" y="791"/>
                  </a:cubicBezTo>
                  <a:cubicBezTo>
                    <a:pt x="58026" y="760"/>
                    <a:pt x="58026" y="669"/>
                    <a:pt x="57996" y="639"/>
                  </a:cubicBezTo>
                  <a:lnTo>
                    <a:pt x="58057" y="639"/>
                  </a:lnTo>
                  <a:cubicBezTo>
                    <a:pt x="58087" y="760"/>
                    <a:pt x="58209" y="821"/>
                    <a:pt x="58148" y="943"/>
                  </a:cubicBezTo>
                  <a:lnTo>
                    <a:pt x="57844" y="943"/>
                  </a:lnTo>
                  <a:cubicBezTo>
                    <a:pt x="57783" y="912"/>
                    <a:pt x="57783" y="852"/>
                    <a:pt x="57783" y="821"/>
                  </a:cubicBezTo>
                  <a:cubicBezTo>
                    <a:pt x="57753" y="821"/>
                    <a:pt x="57753" y="852"/>
                    <a:pt x="57722" y="852"/>
                  </a:cubicBezTo>
                  <a:cubicBezTo>
                    <a:pt x="57692" y="821"/>
                    <a:pt x="57692" y="791"/>
                    <a:pt x="57631" y="791"/>
                  </a:cubicBezTo>
                  <a:cubicBezTo>
                    <a:pt x="57573" y="830"/>
                    <a:pt x="57502" y="881"/>
                    <a:pt x="57434" y="881"/>
                  </a:cubicBezTo>
                  <a:cubicBezTo>
                    <a:pt x="57397" y="881"/>
                    <a:pt x="57360" y="865"/>
                    <a:pt x="57327" y="821"/>
                  </a:cubicBezTo>
                  <a:cubicBezTo>
                    <a:pt x="57266" y="852"/>
                    <a:pt x="57175" y="943"/>
                    <a:pt x="57114" y="973"/>
                  </a:cubicBezTo>
                  <a:lnTo>
                    <a:pt x="57114" y="700"/>
                  </a:lnTo>
                  <a:cubicBezTo>
                    <a:pt x="57175" y="669"/>
                    <a:pt x="57266" y="639"/>
                    <a:pt x="57388" y="548"/>
                  </a:cubicBezTo>
                  <a:cubicBezTo>
                    <a:pt x="57439" y="632"/>
                    <a:pt x="57499" y="651"/>
                    <a:pt x="57568" y="651"/>
                  </a:cubicBezTo>
                  <a:cubicBezTo>
                    <a:pt x="57624" y="651"/>
                    <a:pt x="57685" y="639"/>
                    <a:pt x="57753" y="639"/>
                  </a:cubicBezTo>
                  <a:cubicBezTo>
                    <a:pt x="57722" y="517"/>
                    <a:pt x="57722" y="517"/>
                    <a:pt x="57479" y="305"/>
                  </a:cubicBezTo>
                  <a:cubicBezTo>
                    <a:pt x="57335" y="325"/>
                    <a:pt x="57204" y="388"/>
                    <a:pt x="57059" y="388"/>
                  </a:cubicBezTo>
                  <a:cubicBezTo>
                    <a:pt x="56990" y="388"/>
                    <a:pt x="56919" y="374"/>
                    <a:pt x="56841" y="335"/>
                  </a:cubicBezTo>
                  <a:cubicBezTo>
                    <a:pt x="56780" y="396"/>
                    <a:pt x="56719" y="487"/>
                    <a:pt x="56689" y="548"/>
                  </a:cubicBezTo>
                  <a:lnTo>
                    <a:pt x="56537" y="548"/>
                  </a:lnTo>
                  <a:cubicBezTo>
                    <a:pt x="56537" y="608"/>
                    <a:pt x="56506" y="669"/>
                    <a:pt x="56506" y="760"/>
                  </a:cubicBezTo>
                  <a:cubicBezTo>
                    <a:pt x="56385" y="639"/>
                    <a:pt x="56324" y="517"/>
                    <a:pt x="56233" y="457"/>
                  </a:cubicBezTo>
                  <a:cubicBezTo>
                    <a:pt x="56111" y="365"/>
                    <a:pt x="56050" y="335"/>
                    <a:pt x="55959" y="305"/>
                  </a:cubicBezTo>
                  <a:cubicBezTo>
                    <a:pt x="55929" y="365"/>
                    <a:pt x="55899" y="396"/>
                    <a:pt x="55899" y="457"/>
                  </a:cubicBezTo>
                  <a:cubicBezTo>
                    <a:pt x="55747" y="457"/>
                    <a:pt x="55625" y="396"/>
                    <a:pt x="55503" y="396"/>
                  </a:cubicBezTo>
                  <a:cubicBezTo>
                    <a:pt x="55564" y="396"/>
                    <a:pt x="55564" y="457"/>
                    <a:pt x="55564" y="457"/>
                  </a:cubicBezTo>
                  <a:cubicBezTo>
                    <a:pt x="55503" y="457"/>
                    <a:pt x="55473" y="487"/>
                    <a:pt x="55443" y="487"/>
                  </a:cubicBezTo>
                  <a:cubicBezTo>
                    <a:pt x="55564" y="517"/>
                    <a:pt x="55655" y="517"/>
                    <a:pt x="55595" y="639"/>
                  </a:cubicBezTo>
                  <a:cubicBezTo>
                    <a:pt x="55534" y="639"/>
                    <a:pt x="55486" y="585"/>
                    <a:pt x="55435" y="585"/>
                  </a:cubicBezTo>
                  <a:cubicBezTo>
                    <a:pt x="55409" y="585"/>
                    <a:pt x="55382" y="598"/>
                    <a:pt x="55351" y="639"/>
                  </a:cubicBezTo>
                  <a:cubicBezTo>
                    <a:pt x="55412" y="669"/>
                    <a:pt x="55443" y="669"/>
                    <a:pt x="55503" y="700"/>
                  </a:cubicBezTo>
                  <a:cubicBezTo>
                    <a:pt x="55351" y="760"/>
                    <a:pt x="55260" y="791"/>
                    <a:pt x="55139" y="821"/>
                  </a:cubicBezTo>
                  <a:lnTo>
                    <a:pt x="55017" y="700"/>
                  </a:lnTo>
                  <a:cubicBezTo>
                    <a:pt x="55108" y="669"/>
                    <a:pt x="55139" y="639"/>
                    <a:pt x="55199" y="608"/>
                  </a:cubicBezTo>
                  <a:lnTo>
                    <a:pt x="55139" y="517"/>
                  </a:lnTo>
                  <a:cubicBezTo>
                    <a:pt x="55169" y="517"/>
                    <a:pt x="55199" y="487"/>
                    <a:pt x="55260" y="487"/>
                  </a:cubicBezTo>
                  <a:cubicBezTo>
                    <a:pt x="55169" y="457"/>
                    <a:pt x="55108" y="365"/>
                    <a:pt x="55017" y="335"/>
                  </a:cubicBezTo>
                  <a:cubicBezTo>
                    <a:pt x="54895" y="365"/>
                    <a:pt x="54804" y="457"/>
                    <a:pt x="54713" y="487"/>
                  </a:cubicBezTo>
                  <a:cubicBezTo>
                    <a:pt x="54652" y="487"/>
                    <a:pt x="54561" y="457"/>
                    <a:pt x="54500" y="457"/>
                  </a:cubicBezTo>
                  <a:cubicBezTo>
                    <a:pt x="54500" y="517"/>
                    <a:pt x="54500" y="548"/>
                    <a:pt x="54440" y="639"/>
                  </a:cubicBezTo>
                  <a:cubicBezTo>
                    <a:pt x="54440" y="487"/>
                    <a:pt x="54409" y="396"/>
                    <a:pt x="54409" y="305"/>
                  </a:cubicBezTo>
                  <a:cubicBezTo>
                    <a:pt x="54379" y="365"/>
                    <a:pt x="54348" y="396"/>
                    <a:pt x="54348" y="457"/>
                  </a:cubicBezTo>
                  <a:cubicBezTo>
                    <a:pt x="54196" y="457"/>
                    <a:pt x="54075" y="487"/>
                    <a:pt x="53953" y="487"/>
                  </a:cubicBezTo>
                  <a:cubicBezTo>
                    <a:pt x="53923" y="335"/>
                    <a:pt x="53619" y="457"/>
                    <a:pt x="53619" y="183"/>
                  </a:cubicBezTo>
                  <a:lnTo>
                    <a:pt x="53528" y="244"/>
                  </a:lnTo>
                  <a:cubicBezTo>
                    <a:pt x="53497" y="244"/>
                    <a:pt x="53467" y="213"/>
                    <a:pt x="53376" y="183"/>
                  </a:cubicBezTo>
                  <a:cubicBezTo>
                    <a:pt x="53315" y="335"/>
                    <a:pt x="53284" y="396"/>
                    <a:pt x="53224" y="517"/>
                  </a:cubicBezTo>
                  <a:cubicBezTo>
                    <a:pt x="53345" y="548"/>
                    <a:pt x="53436" y="608"/>
                    <a:pt x="53497" y="639"/>
                  </a:cubicBezTo>
                  <a:cubicBezTo>
                    <a:pt x="53436" y="639"/>
                    <a:pt x="53376" y="669"/>
                    <a:pt x="53315" y="700"/>
                  </a:cubicBezTo>
                  <a:cubicBezTo>
                    <a:pt x="53315" y="700"/>
                    <a:pt x="53284" y="669"/>
                    <a:pt x="53224" y="669"/>
                  </a:cubicBezTo>
                  <a:cubicBezTo>
                    <a:pt x="53163" y="669"/>
                    <a:pt x="53132" y="700"/>
                    <a:pt x="53011" y="760"/>
                  </a:cubicBezTo>
                  <a:cubicBezTo>
                    <a:pt x="53041" y="669"/>
                    <a:pt x="53072" y="669"/>
                    <a:pt x="53072" y="639"/>
                  </a:cubicBezTo>
                  <a:cubicBezTo>
                    <a:pt x="53051" y="629"/>
                    <a:pt x="53024" y="629"/>
                    <a:pt x="52997" y="629"/>
                  </a:cubicBezTo>
                  <a:lnTo>
                    <a:pt x="52997" y="629"/>
                  </a:lnTo>
                  <a:cubicBezTo>
                    <a:pt x="52943" y="629"/>
                    <a:pt x="52889" y="629"/>
                    <a:pt x="52889" y="548"/>
                  </a:cubicBezTo>
                  <a:cubicBezTo>
                    <a:pt x="52768" y="517"/>
                    <a:pt x="52707" y="517"/>
                    <a:pt x="52585" y="487"/>
                  </a:cubicBezTo>
                  <a:cubicBezTo>
                    <a:pt x="52585" y="396"/>
                    <a:pt x="52555" y="365"/>
                    <a:pt x="52525" y="305"/>
                  </a:cubicBezTo>
                  <a:cubicBezTo>
                    <a:pt x="52427" y="329"/>
                    <a:pt x="52329" y="412"/>
                    <a:pt x="52215" y="412"/>
                  </a:cubicBezTo>
                  <a:cubicBezTo>
                    <a:pt x="52188" y="412"/>
                    <a:pt x="52159" y="408"/>
                    <a:pt x="52129" y="396"/>
                  </a:cubicBezTo>
                  <a:lnTo>
                    <a:pt x="52008" y="517"/>
                  </a:lnTo>
                  <a:cubicBezTo>
                    <a:pt x="52069" y="517"/>
                    <a:pt x="52069" y="548"/>
                    <a:pt x="52099" y="608"/>
                  </a:cubicBezTo>
                  <a:cubicBezTo>
                    <a:pt x="52069" y="639"/>
                    <a:pt x="51977" y="669"/>
                    <a:pt x="51917" y="700"/>
                  </a:cubicBezTo>
                  <a:cubicBezTo>
                    <a:pt x="51947" y="608"/>
                    <a:pt x="51977" y="517"/>
                    <a:pt x="52008" y="396"/>
                  </a:cubicBezTo>
                  <a:cubicBezTo>
                    <a:pt x="51977" y="396"/>
                    <a:pt x="51947" y="365"/>
                    <a:pt x="51917" y="365"/>
                  </a:cubicBezTo>
                  <a:cubicBezTo>
                    <a:pt x="51917" y="335"/>
                    <a:pt x="51856" y="305"/>
                    <a:pt x="51856" y="244"/>
                  </a:cubicBezTo>
                  <a:lnTo>
                    <a:pt x="51704" y="244"/>
                  </a:lnTo>
                  <a:cubicBezTo>
                    <a:pt x="51765" y="335"/>
                    <a:pt x="51825" y="396"/>
                    <a:pt x="51917" y="517"/>
                  </a:cubicBezTo>
                  <a:cubicBezTo>
                    <a:pt x="51907" y="520"/>
                    <a:pt x="51897" y="521"/>
                    <a:pt x="51887" y="521"/>
                  </a:cubicBezTo>
                  <a:cubicBezTo>
                    <a:pt x="51817" y="521"/>
                    <a:pt x="51746" y="465"/>
                    <a:pt x="51669" y="465"/>
                  </a:cubicBezTo>
                  <a:cubicBezTo>
                    <a:pt x="51622" y="465"/>
                    <a:pt x="51574" y="485"/>
                    <a:pt x="51522" y="548"/>
                  </a:cubicBezTo>
                  <a:lnTo>
                    <a:pt x="51522" y="396"/>
                  </a:lnTo>
                  <a:cubicBezTo>
                    <a:pt x="51491" y="487"/>
                    <a:pt x="51339" y="396"/>
                    <a:pt x="51339" y="548"/>
                  </a:cubicBezTo>
                  <a:cubicBezTo>
                    <a:pt x="51400" y="608"/>
                    <a:pt x="51461" y="608"/>
                    <a:pt x="51491" y="639"/>
                  </a:cubicBezTo>
                  <a:lnTo>
                    <a:pt x="51339" y="791"/>
                  </a:lnTo>
                  <a:cubicBezTo>
                    <a:pt x="51248" y="700"/>
                    <a:pt x="51218" y="669"/>
                    <a:pt x="51157" y="639"/>
                  </a:cubicBezTo>
                  <a:cubicBezTo>
                    <a:pt x="51096" y="700"/>
                    <a:pt x="51066" y="791"/>
                    <a:pt x="51035" y="821"/>
                  </a:cubicBezTo>
                  <a:lnTo>
                    <a:pt x="50701" y="821"/>
                  </a:lnTo>
                  <a:cubicBezTo>
                    <a:pt x="50762" y="700"/>
                    <a:pt x="50792" y="608"/>
                    <a:pt x="50883" y="517"/>
                  </a:cubicBezTo>
                  <a:lnTo>
                    <a:pt x="50914" y="517"/>
                  </a:lnTo>
                  <a:cubicBezTo>
                    <a:pt x="50914" y="548"/>
                    <a:pt x="50944" y="548"/>
                    <a:pt x="50944" y="548"/>
                  </a:cubicBezTo>
                  <a:cubicBezTo>
                    <a:pt x="50914" y="608"/>
                    <a:pt x="50914" y="639"/>
                    <a:pt x="50883" y="700"/>
                  </a:cubicBezTo>
                  <a:lnTo>
                    <a:pt x="51005" y="700"/>
                  </a:lnTo>
                  <a:cubicBezTo>
                    <a:pt x="51005" y="669"/>
                    <a:pt x="51035" y="639"/>
                    <a:pt x="51035" y="608"/>
                  </a:cubicBezTo>
                  <a:cubicBezTo>
                    <a:pt x="51066" y="608"/>
                    <a:pt x="51157" y="608"/>
                    <a:pt x="51248" y="548"/>
                  </a:cubicBezTo>
                  <a:cubicBezTo>
                    <a:pt x="51096" y="548"/>
                    <a:pt x="51066" y="517"/>
                    <a:pt x="51005" y="517"/>
                  </a:cubicBezTo>
                  <a:cubicBezTo>
                    <a:pt x="50944" y="396"/>
                    <a:pt x="50914" y="335"/>
                    <a:pt x="50883" y="213"/>
                  </a:cubicBezTo>
                  <a:cubicBezTo>
                    <a:pt x="50640" y="335"/>
                    <a:pt x="50458" y="335"/>
                    <a:pt x="50245" y="335"/>
                  </a:cubicBezTo>
                  <a:cubicBezTo>
                    <a:pt x="50154" y="305"/>
                    <a:pt x="50123" y="244"/>
                    <a:pt x="50032" y="244"/>
                  </a:cubicBezTo>
                  <a:cubicBezTo>
                    <a:pt x="49728" y="244"/>
                    <a:pt x="49485" y="365"/>
                    <a:pt x="49242" y="548"/>
                  </a:cubicBezTo>
                  <a:cubicBezTo>
                    <a:pt x="49181" y="487"/>
                    <a:pt x="49090" y="365"/>
                    <a:pt x="49029" y="305"/>
                  </a:cubicBezTo>
                  <a:lnTo>
                    <a:pt x="49090" y="213"/>
                  </a:lnTo>
                  <a:cubicBezTo>
                    <a:pt x="49059" y="213"/>
                    <a:pt x="49029" y="183"/>
                    <a:pt x="48968" y="183"/>
                  </a:cubicBezTo>
                  <a:cubicBezTo>
                    <a:pt x="48968" y="153"/>
                    <a:pt x="48938" y="61"/>
                    <a:pt x="489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59975" y="3849223"/>
              <a:ext cx="1832502" cy="1509560"/>
            </a:xfrm>
            <a:custGeom>
              <a:avLst/>
              <a:gdLst/>
              <a:ahLst/>
              <a:cxnLst/>
              <a:rect l="l" t="t" r="r" b="b"/>
              <a:pathLst>
                <a:path w="33984" h="27995" extrusionOk="0">
                  <a:moveTo>
                    <a:pt x="14439" y="1854"/>
                  </a:moveTo>
                  <a:cubicBezTo>
                    <a:pt x="14530" y="1885"/>
                    <a:pt x="14591" y="1946"/>
                    <a:pt x="14712" y="2006"/>
                  </a:cubicBezTo>
                  <a:cubicBezTo>
                    <a:pt x="14500" y="1976"/>
                    <a:pt x="14378" y="1976"/>
                    <a:pt x="14196" y="1976"/>
                  </a:cubicBezTo>
                  <a:cubicBezTo>
                    <a:pt x="14226" y="2006"/>
                    <a:pt x="14226" y="2037"/>
                    <a:pt x="14226" y="2098"/>
                  </a:cubicBezTo>
                  <a:lnTo>
                    <a:pt x="14013" y="2098"/>
                  </a:lnTo>
                  <a:cubicBezTo>
                    <a:pt x="14074" y="1824"/>
                    <a:pt x="14348" y="2006"/>
                    <a:pt x="14439" y="1854"/>
                  </a:cubicBezTo>
                  <a:close/>
                  <a:moveTo>
                    <a:pt x="12646" y="1976"/>
                  </a:moveTo>
                  <a:cubicBezTo>
                    <a:pt x="12646" y="1976"/>
                    <a:pt x="12646" y="2006"/>
                    <a:pt x="12706" y="2006"/>
                  </a:cubicBezTo>
                  <a:cubicBezTo>
                    <a:pt x="12798" y="2006"/>
                    <a:pt x="12919" y="2006"/>
                    <a:pt x="13071" y="1976"/>
                  </a:cubicBezTo>
                  <a:lnTo>
                    <a:pt x="13071" y="1976"/>
                  </a:lnTo>
                  <a:cubicBezTo>
                    <a:pt x="13041" y="2037"/>
                    <a:pt x="13010" y="2098"/>
                    <a:pt x="12980" y="2158"/>
                  </a:cubicBezTo>
                  <a:cubicBezTo>
                    <a:pt x="12934" y="2113"/>
                    <a:pt x="12893" y="2097"/>
                    <a:pt x="12852" y="2097"/>
                  </a:cubicBezTo>
                  <a:cubicBezTo>
                    <a:pt x="12785" y="2097"/>
                    <a:pt x="12721" y="2139"/>
                    <a:pt x="12646" y="2158"/>
                  </a:cubicBezTo>
                  <a:cubicBezTo>
                    <a:pt x="12615" y="2128"/>
                    <a:pt x="12615" y="2037"/>
                    <a:pt x="12585" y="2006"/>
                  </a:cubicBezTo>
                  <a:cubicBezTo>
                    <a:pt x="12585" y="2006"/>
                    <a:pt x="12615" y="2006"/>
                    <a:pt x="12646" y="1976"/>
                  </a:cubicBezTo>
                  <a:close/>
                  <a:moveTo>
                    <a:pt x="8177" y="2128"/>
                  </a:moveTo>
                  <a:cubicBezTo>
                    <a:pt x="8269" y="2158"/>
                    <a:pt x="8329" y="2189"/>
                    <a:pt x="8451" y="2250"/>
                  </a:cubicBezTo>
                  <a:cubicBezTo>
                    <a:pt x="8421" y="2280"/>
                    <a:pt x="8329" y="2280"/>
                    <a:pt x="8269" y="2310"/>
                  </a:cubicBezTo>
                  <a:cubicBezTo>
                    <a:pt x="8208" y="2280"/>
                    <a:pt x="8177" y="2250"/>
                    <a:pt x="8147" y="2158"/>
                  </a:cubicBezTo>
                  <a:lnTo>
                    <a:pt x="8177" y="2128"/>
                  </a:lnTo>
                  <a:close/>
                  <a:moveTo>
                    <a:pt x="11308" y="2098"/>
                  </a:moveTo>
                  <a:lnTo>
                    <a:pt x="11308" y="2098"/>
                  </a:lnTo>
                  <a:cubicBezTo>
                    <a:pt x="11339" y="2250"/>
                    <a:pt x="11247" y="2250"/>
                    <a:pt x="11156" y="2310"/>
                  </a:cubicBezTo>
                  <a:cubicBezTo>
                    <a:pt x="11095" y="2250"/>
                    <a:pt x="11065" y="2189"/>
                    <a:pt x="11065" y="2158"/>
                  </a:cubicBezTo>
                  <a:cubicBezTo>
                    <a:pt x="11156" y="2128"/>
                    <a:pt x="11217" y="2128"/>
                    <a:pt x="11308" y="2098"/>
                  </a:cubicBezTo>
                  <a:close/>
                  <a:moveTo>
                    <a:pt x="6672" y="1956"/>
                  </a:moveTo>
                  <a:lnTo>
                    <a:pt x="6672" y="1956"/>
                  </a:lnTo>
                  <a:cubicBezTo>
                    <a:pt x="6698" y="1979"/>
                    <a:pt x="6724" y="2010"/>
                    <a:pt x="6759" y="2010"/>
                  </a:cubicBezTo>
                  <a:cubicBezTo>
                    <a:pt x="6765" y="2010"/>
                    <a:pt x="6772" y="2009"/>
                    <a:pt x="6779" y="2006"/>
                  </a:cubicBezTo>
                  <a:cubicBezTo>
                    <a:pt x="6802" y="1983"/>
                    <a:pt x="6843" y="1978"/>
                    <a:pt x="6900" y="1963"/>
                  </a:cubicBezTo>
                  <a:lnTo>
                    <a:pt x="6900" y="1963"/>
                  </a:lnTo>
                  <a:cubicBezTo>
                    <a:pt x="6901" y="1967"/>
                    <a:pt x="6901" y="1972"/>
                    <a:pt x="6901" y="1976"/>
                  </a:cubicBezTo>
                  <a:cubicBezTo>
                    <a:pt x="6810" y="2006"/>
                    <a:pt x="6749" y="2037"/>
                    <a:pt x="6658" y="2037"/>
                  </a:cubicBezTo>
                  <a:cubicBezTo>
                    <a:pt x="6688" y="2098"/>
                    <a:pt x="6688" y="2098"/>
                    <a:pt x="6688" y="2128"/>
                  </a:cubicBezTo>
                  <a:cubicBezTo>
                    <a:pt x="6810" y="2128"/>
                    <a:pt x="6931" y="2128"/>
                    <a:pt x="7053" y="2037"/>
                  </a:cubicBezTo>
                  <a:lnTo>
                    <a:pt x="7053" y="2037"/>
                  </a:lnTo>
                  <a:cubicBezTo>
                    <a:pt x="6992" y="2128"/>
                    <a:pt x="6962" y="2158"/>
                    <a:pt x="6962" y="2189"/>
                  </a:cubicBezTo>
                  <a:lnTo>
                    <a:pt x="6962" y="2341"/>
                  </a:lnTo>
                  <a:lnTo>
                    <a:pt x="6810" y="2189"/>
                  </a:lnTo>
                  <a:cubicBezTo>
                    <a:pt x="6779" y="2189"/>
                    <a:pt x="6688" y="2250"/>
                    <a:pt x="6627" y="2250"/>
                  </a:cubicBezTo>
                  <a:cubicBezTo>
                    <a:pt x="6597" y="2189"/>
                    <a:pt x="6597" y="2158"/>
                    <a:pt x="6536" y="2098"/>
                  </a:cubicBezTo>
                  <a:cubicBezTo>
                    <a:pt x="6577" y="2057"/>
                    <a:pt x="6624" y="2010"/>
                    <a:pt x="6672" y="1956"/>
                  </a:cubicBezTo>
                  <a:close/>
                  <a:moveTo>
                    <a:pt x="9545" y="2250"/>
                  </a:moveTo>
                  <a:cubicBezTo>
                    <a:pt x="9576" y="2310"/>
                    <a:pt x="9636" y="2402"/>
                    <a:pt x="9728" y="2432"/>
                  </a:cubicBezTo>
                  <a:cubicBezTo>
                    <a:pt x="9697" y="2462"/>
                    <a:pt x="9697" y="2554"/>
                    <a:pt x="9667" y="2614"/>
                  </a:cubicBezTo>
                  <a:cubicBezTo>
                    <a:pt x="9639" y="2642"/>
                    <a:pt x="9614" y="2653"/>
                    <a:pt x="9590" y="2653"/>
                  </a:cubicBezTo>
                  <a:cubicBezTo>
                    <a:pt x="9536" y="2653"/>
                    <a:pt x="9487" y="2596"/>
                    <a:pt x="9424" y="2554"/>
                  </a:cubicBezTo>
                  <a:lnTo>
                    <a:pt x="9545" y="2432"/>
                  </a:lnTo>
                  <a:lnTo>
                    <a:pt x="9545" y="2250"/>
                  </a:lnTo>
                  <a:close/>
                  <a:moveTo>
                    <a:pt x="25803" y="3275"/>
                  </a:moveTo>
                  <a:cubicBezTo>
                    <a:pt x="25867" y="3275"/>
                    <a:pt x="25930" y="3290"/>
                    <a:pt x="25989" y="3313"/>
                  </a:cubicBezTo>
                  <a:cubicBezTo>
                    <a:pt x="25959" y="3374"/>
                    <a:pt x="25929" y="3465"/>
                    <a:pt x="25898" y="3557"/>
                  </a:cubicBezTo>
                  <a:cubicBezTo>
                    <a:pt x="25837" y="3617"/>
                    <a:pt x="25777" y="3617"/>
                    <a:pt x="25746" y="3648"/>
                  </a:cubicBezTo>
                  <a:cubicBezTo>
                    <a:pt x="25685" y="3557"/>
                    <a:pt x="25655" y="3526"/>
                    <a:pt x="25625" y="3405"/>
                  </a:cubicBezTo>
                  <a:cubicBezTo>
                    <a:pt x="25594" y="3465"/>
                    <a:pt x="25533" y="3526"/>
                    <a:pt x="25503" y="3557"/>
                  </a:cubicBezTo>
                  <a:cubicBezTo>
                    <a:pt x="25503" y="3526"/>
                    <a:pt x="25473" y="3526"/>
                    <a:pt x="25473" y="3526"/>
                  </a:cubicBezTo>
                  <a:cubicBezTo>
                    <a:pt x="25503" y="3496"/>
                    <a:pt x="25473" y="3465"/>
                    <a:pt x="25503" y="3405"/>
                  </a:cubicBezTo>
                  <a:cubicBezTo>
                    <a:pt x="25596" y="3312"/>
                    <a:pt x="25701" y="3275"/>
                    <a:pt x="25803" y="3275"/>
                  </a:cubicBezTo>
                  <a:close/>
                  <a:moveTo>
                    <a:pt x="19697" y="3405"/>
                  </a:moveTo>
                  <a:lnTo>
                    <a:pt x="19697" y="3405"/>
                  </a:lnTo>
                  <a:cubicBezTo>
                    <a:pt x="19758" y="3526"/>
                    <a:pt x="19637" y="3587"/>
                    <a:pt x="19576" y="3678"/>
                  </a:cubicBezTo>
                  <a:cubicBezTo>
                    <a:pt x="19576" y="3800"/>
                    <a:pt x="19545" y="3861"/>
                    <a:pt x="19545" y="3982"/>
                  </a:cubicBezTo>
                  <a:cubicBezTo>
                    <a:pt x="19454" y="3861"/>
                    <a:pt x="19485" y="3709"/>
                    <a:pt x="19393" y="3678"/>
                  </a:cubicBezTo>
                  <a:cubicBezTo>
                    <a:pt x="19485" y="3526"/>
                    <a:pt x="19576" y="3496"/>
                    <a:pt x="19697" y="3405"/>
                  </a:cubicBezTo>
                  <a:close/>
                  <a:moveTo>
                    <a:pt x="23497" y="3769"/>
                  </a:moveTo>
                  <a:lnTo>
                    <a:pt x="23497" y="3982"/>
                  </a:lnTo>
                  <a:cubicBezTo>
                    <a:pt x="23375" y="3921"/>
                    <a:pt x="23345" y="3861"/>
                    <a:pt x="23314" y="3830"/>
                  </a:cubicBezTo>
                  <a:cubicBezTo>
                    <a:pt x="23375" y="3800"/>
                    <a:pt x="23406" y="3800"/>
                    <a:pt x="23497" y="3769"/>
                  </a:cubicBezTo>
                  <a:close/>
                  <a:moveTo>
                    <a:pt x="21947" y="3830"/>
                  </a:moveTo>
                  <a:cubicBezTo>
                    <a:pt x="21947" y="3921"/>
                    <a:pt x="21977" y="3982"/>
                    <a:pt x="21977" y="4013"/>
                  </a:cubicBezTo>
                  <a:cubicBezTo>
                    <a:pt x="21977" y="4013"/>
                    <a:pt x="21947" y="4073"/>
                    <a:pt x="21947" y="4134"/>
                  </a:cubicBezTo>
                  <a:cubicBezTo>
                    <a:pt x="21855" y="4104"/>
                    <a:pt x="21764" y="4073"/>
                    <a:pt x="21673" y="4013"/>
                  </a:cubicBezTo>
                  <a:cubicBezTo>
                    <a:pt x="21734" y="3982"/>
                    <a:pt x="21764" y="3982"/>
                    <a:pt x="21855" y="3982"/>
                  </a:cubicBezTo>
                  <a:cubicBezTo>
                    <a:pt x="21886" y="3952"/>
                    <a:pt x="21886" y="3921"/>
                    <a:pt x="21947" y="3830"/>
                  </a:cubicBezTo>
                  <a:close/>
                  <a:moveTo>
                    <a:pt x="16022" y="4337"/>
                  </a:moveTo>
                  <a:cubicBezTo>
                    <a:pt x="16039" y="4350"/>
                    <a:pt x="16053" y="4365"/>
                    <a:pt x="16065" y="4377"/>
                  </a:cubicBezTo>
                  <a:lnTo>
                    <a:pt x="16149" y="4377"/>
                  </a:lnTo>
                  <a:cubicBezTo>
                    <a:pt x="16180" y="4359"/>
                    <a:pt x="16212" y="4352"/>
                    <a:pt x="16245" y="4351"/>
                  </a:cubicBezTo>
                  <a:lnTo>
                    <a:pt x="16245" y="4351"/>
                  </a:lnTo>
                  <a:cubicBezTo>
                    <a:pt x="16251" y="4359"/>
                    <a:pt x="16256" y="4368"/>
                    <a:pt x="16263" y="4377"/>
                  </a:cubicBezTo>
                  <a:lnTo>
                    <a:pt x="16149" y="4377"/>
                  </a:lnTo>
                  <a:cubicBezTo>
                    <a:pt x="16136" y="4385"/>
                    <a:pt x="16123" y="4395"/>
                    <a:pt x="16111" y="4408"/>
                  </a:cubicBezTo>
                  <a:cubicBezTo>
                    <a:pt x="16097" y="4408"/>
                    <a:pt x="16082" y="4394"/>
                    <a:pt x="16065" y="4377"/>
                  </a:cubicBezTo>
                  <a:lnTo>
                    <a:pt x="16020" y="4377"/>
                  </a:lnTo>
                  <a:cubicBezTo>
                    <a:pt x="16020" y="4363"/>
                    <a:pt x="16020" y="4349"/>
                    <a:pt x="16022" y="4337"/>
                  </a:cubicBezTo>
                  <a:close/>
                  <a:moveTo>
                    <a:pt x="3812" y="4758"/>
                  </a:moveTo>
                  <a:cubicBezTo>
                    <a:pt x="3926" y="4758"/>
                    <a:pt x="4023" y="4864"/>
                    <a:pt x="4226" y="4864"/>
                  </a:cubicBezTo>
                  <a:cubicBezTo>
                    <a:pt x="3983" y="4955"/>
                    <a:pt x="3861" y="4833"/>
                    <a:pt x="3709" y="5016"/>
                  </a:cubicBezTo>
                  <a:cubicBezTo>
                    <a:pt x="3740" y="4894"/>
                    <a:pt x="3740" y="4864"/>
                    <a:pt x="3740" y="4772"/>
                  </a:cubicBezTo>
                  <a:cubicBezTo>
                    <a:pt x="3765" y="4762"/>
                    <a:pt x="3789" y="4758"/>
                    <a:pt x="3812" y="4758"/>
                  </a:cubicBezTo>
                  <a:close/>
                  <a:moveTo>
                    <a:pt x="5411" y="5867"/>
                  </a:moveTo>
                  <a:lnTo>
                    <a:pt x="5472" y="5958"/>
                  </a:lnTo>
                  <a:cubicBezTo>
                    <a:pt x="5472" y="5988"/>
                    <a:pt x="5442" y="6079"/>
                    <a:pt x="5411" y="6110"/>
                  </a:cubicBezTo>
                  <a:cubicBezTo>
                    <a:pt x="5290" y="6079"/>
                    <a:pt x="5199" y="6079"/>
                    <a:pt x="5107" y="6019"/>
                  </a:cubicBezTo>
                  <a:lnTo>
                    <a:pt x="5107" y="5958"/>
                  </a:lnTo>
                  <a:cubicBezTo>
                    <a:pt x="5199" y="5927"/>
                    <a:pt x="5290" y="5927"/>
                    <a:pt x="5411" y="5867"/>
                  </a:cubicBezTo>
                  <a:close/>
                  <a:moveTo>
                    <a:pt x="7387" y="5988"/>
                  </a:moveTo>
                  <a:cubicBezTo>
                    <a:pt x="7448" y="6019"/>
                    <a:pt x="7478" y="6079"/>
                    <a:pt x="7570" y="6110"/>
                  </a:cubicBezTo>
                  <a:cubicBezTo>
                    <a:pt x="7478" y="6140"/>
                    <a:pt x="7448" y="6140"/>
                    <a:pt x="7387" y="6171"/>
                  </a:cubicBezTo>
                  <a:lnTo>
                    <a:pt x="7387" y="5988"/>
                  </a:lnTo>
                  <a:close/>
                  <a:moveTo>
                    <a:pt x="10184" y="6110"/>
                  </a:moveTo>
                  <a:cubicBezTo>
                    <a:pt x="10305" y="6140"/>
                    <a:pt x="10396" y="6201"/>
                    <a:pt x="10427" y="6231"/>
                  </a:cubicBezTo>
                  <a:lnTo>
                    <a:pt x="10427" y="6262"/>
                  </a:lnTo>
                  <a:lnTo>
                    <a:pt x="10153" y="6262"/>
                  </a:lnTo>
                  <a:cubicBezTo>
                    <a:pt x="10153" y="6231"/>
                    <a:pt x="10184" y="6201"/>
                    <a:pt x="10184" y="6110"/>
                  </a:cubicBezTo>
                  <a:close/>
                  <a:moveTo>
                    <a:pt x="8025" y="6262"/>
                  </a:moveTo>
                  <a:cubicBezTo>
                    <a:pt x="8147" y="6262"/>
                    <a:pt x="8208" y="6262"/>
                    <a:pt x="8299" y="6292"/>
                  </a:cubicBezTo>
                  <a:lnTo>
                    <a:pt x="8299" y="6444"/>
                  </a:lnTo>
                  <a:cubicBezTo>
                    <a:pt x="8269" y="6414"/>
                    <a:pt x="8208" y="6414"/>
                    <a:pt x="8177" y="6383"/>
                  </a:cubicBezTo>
                  <a:cubicBezTo>
                    <a:pt x="8177" y="6383"/>
                    <a:pt x="8147" y="6414"/>
                    <a:pt x="8117" y="6414"/>
                  </a:cubicBezTo>
                  <a:cubicBezTo>
                    <a:pt x="8056" y="6383"/>
                    <a:pt x="7995" y="6353"/>
                    <a:pt x="7904" y="6292"/>
                  </a:cubicBezTo>
                  <a:cubicBezTo>
                    <a:pt x="7934" y="6292"/>
                    <a:pt x="8025" y="6262"/>
                    <a:pt x="8025" y="6262"/>
                  </a:cubicBezTo>
                  <a:close/>
                  <a:moveTo>
                    <a:pt x="9241" y="6414"/>
                  </a:moveTo>
                  <a:cubicBezTo>
                    <a:pt x="9241" y="6505"/>
                    <a:pt x="9272" y="6596"/>
                    <a:pt x="9302" y="6687"/>
                  </a:cubicBezTo>
                  <a:cubicBezTo>
                    <a:pt x="9302" y="6687"/>
                    <a:pt x="9363" y="6687"/>
                    <a:pt x="9424" y="6748"/>
                  </a:cubicBezTo>
                  <a:cubicBezTo>
                    <a:pt x="9454" y="6718"/>
                    <a:pt x="9454" y="6687"/>
                    <a:pt x="9515" y="6657"/>
                  </a:cubicBezTo>
                  <a:cubicBezTo>
                    <a:pt x="9545" y="6687"/>
                    <a:pt x="9545" y="6748"/>
                    <a:pt x="9576" y="6809"/>
                  </a:cubicBezTo>
                  <a:cubicBezTo>
                    <a:pt x="9515" y="6839"/>
                    <a:pt x="9424" y="6839"/>
                    <a:pt x="9363" y="6870"/>
                  </a:cubicBezTo>
                  <a:lnTo>
                    <a:pt x="9272" y="6809"/>
                  </a:lnTo>
                  <a:cubicBezTo>
                    <a:pt x="9241" y="6809"/>
                    <a:pt x="9211" y="6809"/>
                    <a:pt x="9180" y="6839"/>
                  </a:cubicBezTo>
                  <a:cubicBezTo>
                    <a:pt x="9120" y="6809"/>
                    <a:pt x="9028" y="6748"/>
                    <a:pt x="8937" y="6687"/>
                  </a:cubicBezTo>
                  <a:cubicBezTo>
                    <a:pt x="8998" y="6657"/>
                    <a:pt x="9059" y="6596"/>
                    <a:pt x="9089" y="6596"/>
                  </a:cubicBezTo>
                  <a:lnTo>
                    <a:pt x="8998" y="6535"/>
                  </a:lnTo>
                  <a:lnTo>
                    <a:pt x="9241" y="6414"/>
                  </a:lnTo>
                  <a:close/>
                  <a:moveTo>
                    <a:pt x="3952" y="8025"/>
                  </a:moveTo>
                  <a:cubicBezTo>
                    <a:pt x="3952" y="8168"/>
                    <a:pt x="3952" y="8217"/>
                    <a:pt x="3850" y="8217"/>
                  </a:cubicBezTo>
                  <a:cubicBezTo>
                    <a:pt x="3821" y="8217"/>
                    <a:pt x="3785" y="8214"/>
                    <a:pt x="3740" y="8207"/>
                  </a:cubicBezTo>
                  <a:cubicBezTo>
                    <a:pt x="3800" y="8177"/>
                    <a:pt x="3892" y="8086"/>
                    <a:pt x="3952" y="8025"/>
                  </a:cubicBezTo>
                  <a:close/>
                  <a:moveTo>
                    <a:pt x="20427" y="7326"/>
                  </a:moveTo>
                  <a:lnTo>
                    <a:pt x="20427" y="7326"/>
                  </a:lnTo>
                  <a:cubicBezTo>
                    <a:pt x="20457" y="7508"/>
                    <a:pt x="20336" y="7569"/>
                    <a:pt x="20214" y="7630"/>
                  </a:cubicBezTo>
                  <a:cubicBezTo>
                    <a:pt x="20275" y="7660"/>
                    <a:pt x="20336" y="7660"/>
                    <a:pt x="20366" y="7690"/>
                  </a:cubicBezTo>
                  <a:cubicBezTo>
                    <a:pt x="20336" y="7782"/>
                    <a:pt x="20305" y="7812"/>
                    <a:pt x="20275" y="7903"/>
                  </a:cubicBezTo>
                  <a:cubicBezTo>
                    <a:pt x="20123" y="7934"/>
                    <a:pt x="19910" y="7964"/>
                    <a:pt x="19728" y="7994"/>
                  </a:cubicBezTo>
                  <a:cubicBezTo>
                    <a:pt x="19697" y="8116"/>
                    <a:pt x="19667" y="8207"/>
                    <a:pt x="19606" y="8268"/>
                  </a:cubicBezTo>
                  <a:cubicBezTo>
                    <a:pt x="19454" y="8268"/>
                    <a:pt x="19454" y="8146"/>
                    <a:pt x="19424" y="8086"/>
                  </a:cubicBezTo>
                  <a:cubicBezTo>
                    <a:pt x="19363" y="8116"/>
                    <a:pt x="19272" y="8116"/>
                    <a:pt x="19150" y="8146"/>
                  </a:cubicBezTo>
                  <a:cubicBezTo>
                    <a:pt x="19120" y="8086"/>
                    <a:pt x="19120" y="8055"/>
                    <a:pt x="19120" y="7964"/>
                  </a:cubicBezTo>
                  <a:lnTo>
                    <a:pt x="18907" y="7964"/>
                  </a:lnTo>
                  <a:lnTo>
                    <a:pt x="18907" y="7994"/>
                  </a:lnTo>
                  <a:cubicBezTo>
                    <a:pt x="18937" y="7994"/>
                    <a:pt x="18998" y="7994"/>
                    <a:pt x="19089" y="8055"/>
                  </a:cubicBezTo>
                  <a:cubicBezTo>
                    <a:pt x="18998" y="8086"/>
                    <a:pt x="18968" y="8116"/>
                    <a:pt x="18937" y="8116"/>
                  </a:cubicBezTo>
                  <a:lnTo>
                    <a:pt x="18937" y="8238"/>
                  </a:lnTo>
                  <a:cubicBezTo>
                    <a:pt x="18907" y="8268"/>
                    <a:pt x="18846" y="8268"/>
                    <a:pt x="18786" y="8329"/>
                  </a:cubicBezTo>
                  <a:cubicBezTo>
                    <a:pt x="18725" y="8283"/>
                    <a:pt x="18664" y="8260"/>
                    <a:pt x="18599" y="8260"/>
                  </a:cubicBezTo>
                  <a:cubicBezTo>
                    <a:pt x="18535" y="8260"/>
                    <a:pt x="18466" y="8283"/>
                    <a:pt x="18390" y="8329"/>
                  </a:cubicBezTo>
                  <a:cubicBezTo>
                    <a:pt x="18330" y="8268"/>
                    <a:pt x="18238" y="8207"/>
                    <a:pt x="18178" y="8177"/>
                  </a:cubicBezTo>
                  <a:cubicBezTo>
                    <a:pt x="18158" y="8196"/>
                    <a:pt x="18140" y="8203"/>
                    <a:pt x="18123" y="8203"/>
                  </a:cubicBezTo>
                  <a:cubicBezTo>
                    <a:pt x="18076" y="8203"/>
                    <a:pt x="18036" y="8150"/>
                    <a:pt x="17989" y="8150"/>
                  </a:cubicBezTo>
                  <a:cubicBezTo>
                    <a:pt x="17972" y="8150"/>
                    <a:pt x="17954" y="8157"/>
                    <a:pt x="17934" y="8177"/>
                  </a:cubicBezTo>
                  <a:cubicBezTo>
                    <a:pt x="17934" y="8177"/>
                    <a:pt x="17995" y="8177"/>
                    <a:pt x="17995" y="8207"/>
                  </a:cubicBezTo>
                  <a:cubicBezTo>
                    <a:pt x="17942" y="8278"/>
                    <a:pt x="17888" y="8308"/>
                    <a:pt x="17835" y="8308"/>
                  </a:cubicBezTo>
                  <a:cubicBezTo>
                    <a:pt x="17797" y="8308"/>
                    <a:pt x="17759" y="8293"/>
                    <a:pt x="17722" y="8268"/>
                  </a:cubicBezTo>
                  <a:lnTo>
                    <a:pt x="17782" y="8207"/>
                  </a:lnTo>
                  <a:cubicBezTo>
                    <a:pt x="17752" y="8207"/>
                    <a:pt x="17722" y="8177"/>
                    <a:pt x="17691" y="8177"/>
                  </a:cubicBezTo>
                  <a:cubicBezTo>
                    <a:pt x="17691" y="8207"/>
                    <a:pt x="17630" y="8268"/>
                    <a:pt x="17630" y="8329"/>
                  </a:cubicBezTo>
                  <a:cubicBezTo>
                    <a:pt x="17539" y="8329"/>
                    <a:pt x="17418" y="8268"/>
                    <a:pt x="17296" y="8268"/>
                  </a:cubicBezTo>
                  <a:cubicBezTo>
                    <a:pt x="17296" y="8329"/>
                    <a:pt x="17266" y="8359"/>
                    <a:pt x="17266" y="8390"/>
                  </a:cubicBezTo>
                  <a:cubicBezTo>
                    <a:pt x="17235" y="8390"/>
                    <a:pt x="17175" y="8359"/>
                    <a:pt x="17144" y="8329"/>
                  </a:cubicBezTo>
                  <a:cubicBezTo>
                    <a:pt x="17114" y="8359"/>
                    <a:pt x="17114" y="8390"/>
                    <a:pt x="17083" y="8420"/>
                  </a:cubicBezTo>
                  <a:cubicBezTo>
                    <a:pt x="16962" y="8450"/>
                    <a:pt x="16871" y="8450"/>
                    <a:pt x="16779" y="8511"/>
                  </a:cubicBezTo>
                  <a:cubicBezTo>
                    <a:pt x="16779" y="8481"/>
                    <a:pt x="16779" y="8390"/>
                    <a:pt x="16719" y="8359"/>
                  </a:cubicBezTo>
                  <a:lnTo>
                    <a:pt x="16779" y="8329"/>
                  </a:lnTo>
                  <a:cubicBezTo>
                    <a:pt x="16688" y="8268"/>
                    <a:pt x="16658" y="8238"/>
                    <a:pt x="16567" y="8207"/>
                  </a:cubicBezTo>
                  <a:cubicBezTo>
                    <a:pt x="16475" y="8268"/>
                    <a:pt x="16384" y="8359"/>
                    <a:pt x="16263" y="8420"/>
                  </a:cubicBezTo>
                  <a:cubicBezTo>
                    <a:pt x="16232" y="8359"/>
                    <a:pt x="16171" y="8329"/>
                    <a:pt x="16111" y="8268"/>
                  </a:cubicBezTo>
                  <a:lnTo>
                    <a:pt x="16020" y="8390"/>
                  </a:lnTo>
                  <a:lnTo>
                    <a:pt x="15868" y="8390"/>
                  </a:lnTo>
                  <a:cubicBezTo>
                    <a:pt x="15898" y="8481"/>
                    <a:pt x="15959" y="8511"/>
                    <a:pt x="16050" y="8572"/>
                  </a:cubicBezTo>
                  <a:lnTo>
                    <a:pt x="15746" y="8572"/>
                  </a:lnTo>
                  <a:lnTo>
                    <a:pt x="15624" y="8481"/>
                  </a:lnTo>
                  <a:cubicBezTo>
                    <a:pt x="15595" y="8466"/>
                    <a:pt x="15562" y="8460"/>
                    <a:pt x="15530" y="8460"/>
                  </a:cubicBezTo>
                  <a:cubicBezTo>
                    <a:pt x="15427" y="8460"/>
                    <a:pt x="15328" y="8518"/>
                    <a:pt x="15351" y="8541"/>
                  </a:cubicBezTo>
                  <a:cubicBezTo>
                    <a:pt x="15442" y="8633"/>
                    <a:pt x="15320" y="8663"/>
                    <a:pt x="15320" y="8693"/>
                  </a:cubicBezTo>
                  <a:cubicBezTo>
                    <a:pt x="15320" y="8724"/>
                    <a:pt x="15290" y="8754"/>
                    <a:pt x="15260" y="8845"/>
                  </a:cubicBezTo>
                  <a:cubicBezTo>
                    <a:pt x="15199" y="8693"/>
                    <a:pt x="15168" y="8572"/>
                    <a:pt x="15138" y="8450"/>
                  </a:cubicBezTo>
                  <a:cubicBezTo>
                    <a:pt x="15047" y="8572"/>
                    <a:pt x="15016" y="8663"/>
                    <a:pt x="14956" y="8724"/>
                  </a:cubicBezTo>
                  <a:cubicBezTo>
                    <a:pt x="14986" y="8815"/>
                    <a:pt x="14986" y="8845"/>
                    <a:pt x="15016" y="8876"/>
                  </a:cubicBezTo>
                  <a:cubicBezTo>
                    <a:pt x="15000" y="8878"/>
                    <a:pt x="14986" y="8879"/>
                    <a:pt x="14973" y="8879"/>
                  </a:cubicBezTo>
                  <a:cubicBezTo>
                    <a:pt x="14812" y="8879"/>
                    <a:pt x="14855" y="8719"/>
                    <a:pt x="14743" y="8663"/>
                  </a:cubicBezTo>
                  <a:cubicBezTo>
                    <a:pt x="14530" y="8663"/>
                    <a:pt x="14378" y="8845"/>
                    <a:pt x="14135" y="8967"/>
                  </a:cubicBezTo>
                  <a:cubicBezTo>
                    <a:pt x="14105" y="8876"/>
                    <a:pt x="14074" y="8845"/>
                    <a:pt x="14074" y="8815"/>
                  </a:cubicBezTo>
                  <a:cubicBezTo>
                    <a:pt x="14052" y="8808"/>
                    <a:pt x="14033" y="8804"/>
                    <a:pt x="14016" y="8804"/>
                  </a:cubicBezTo>
                  <a:cubicBezTo>
                    <a:pt x="13897" y="8804"/>
                    <a:pt x="13911" y="8978"/>
                    <a:pt x="13831" y="9058"/>
                  </a:cubicBezTo>
                  <a:cubicBezTo>
                    <a:pt x="13831" y="8967"/>
                    <a:pt x="13801" y="8906"/>
                    <a:pt x="13801" y="8815"/>
                  </a:cubicBezTo>
                  <a:cubicBezTo>
                    <a:pt x="13740" y="8876"/>
                    <a:pt x="13649" y="8906"/>
                    <a:pt x="13588" y="8967"/>
                  </a:cubicBezTo>
                  <a:lnTo>
                    <a:pt x="13588" y="8845"/>
                  </a:lnTo>
                  <a:cubicBezTo>
                    <a:pt x="13497" y="8845"/>
                    <a:pt x="13466" y="8815"/>
                    <a:pt x="13345" y="8754"/>
                  </a:cubicBezTo>
                  <a:cubicBezTo>
                    <a:pt x="13314" y="8815"/>
                    <a:pt x="13314" y="8845"/>
                    <a:pt x="13284" y="8876"/>
                  </a:cubicBezTo>
                  <a:lnTo>
                    <a:pt x="13010" y="8876"/>
                  </a:lnTo>
                  <a:cubicBezTo>
                    <a:pt x="13010" y="8906"/>
                    <a:pt x="12980" y="8967"/>
                    <a:pt x="12980" y="8997"/>
                  </a:cubicBezTo>
                  <a:cubicBezTo>
                    <a:pt x="12950" y="8997"/>
                    <a:pt x="12916" y="9001"/>
                    <a:pt x="12882" y="9001"/>
                  </a:cubicBezTo>
                  <a:cubicBezTo>
                    <a:pt x="12814" y="9001"/>
                    <a:pt x="12747" y="8987"/>
                    <a:pt x="12706" y="8906"/>
                  </a:cubicBezTo>
                  <a:cubicBezTo>
                    <a:pt x="12615" y="8906"/>
                    <a:pt x="12554" y="8967"/>
                    <a:pt x="12463" y="8967"/>
                  </a:cubicBezTo>
                  <a:cubicBezTo>
                    <a:pt x="12402" y="8997"/>
                    <a:pt x="12311" y="8997"/>
                    <a:pt x="12250" y="8997"/>
                  </a:cubicBezTo>
                  <a:lnTo>
                    <a:pt x="12129" y="8876"/>
                  </a:lnTo>
                  <a:cubicBezTo>
                    <a:pt x="12098" y="8876"/>
                    <a:pt x="12068" y="8937"/>
                    <a:pt x="12007" y="8937"/>
                  </a:cubicBezTo>
                  <a:cubicBezTo>
                    <a:pt x="11976" y="8968"/>
                    <a:pt x="11937" y="8975"/>
                    <a:pt x="11886" y="8991"/>
                  </a:cubicBezTo>
                  <a:lnTo>
                    <a:pt x="11886" y="8991"/>
                  </a:lnTo>
                  <a:cubicBezTo>
                    <a:pt x="11889" y="8824"/>
                    <a:pt x="11899" y="8734"/>
                    <a:pt x="11946" y="8663"/>
                  </a:cubicBezTo>
                  <a:cubicBezTo>
                    <a:pt x="12007" y="8633"/>
                    <a:pt x="12038" y="8633"/>
                    <a:pt x="12129" y="8572"/>
                  </a:cubicBezTo>
                  <a:cubicBezTo>
                    <a:pt x="12159" y="8663"/>
                    <a:pt x="12159" y="8754"/>
                    <a:pt x="12220" y="8845"/>
                  </a:cubicBezTo>
                  <a:cubicBezTo>
                    <a:pt x="12463" y="8815"/>
                    <a:pt x="12706" y="8754"/>
                    <a:pt x="13010" y="8724"/>
                  </a:cubicBezTo>
                  <a:cubicBezTo>
                    <a:pt x="12919" y="8693"/>
                    <a:pt x="12889" y="8693"/>
                    <a:pt x="12828" y="8663"/>
                  </a:cubicBezTo>
                  <a:cubicBezTo>
                    <a:pt x="12858" y="8633"/>
                    <a:pt x="12889" y="8633"/>
                    <a:pt x="12980" y="8572"/>
                  </a:cubicBezTo>
                  <a:cubicBezTo>
                    <a:pt x="12942" y="8553"/>
                    <a:pt x="12904" y="8534"/>
                    <a:pt x="12858" y="8500"/>
                  </a:cubicBezTo>
                  <a:lnTo>
                    <a:pt x="12858" y="8500"/>
                  </a:lnTo>
                  <a:lnTo>
                    <a:pt x="12858" y="8511"/>
                  </a:lnTo>
                  <a:cubicBezTo>
                    <a:pt x="12774" y="8553"/>
                    <a:pt x="12689" y="8610"/>
                    <a:pt x="12594" y="8610"/>
                  </a:cubicBezTo>
                  <a:cubicBezTo>
                    <a:pt x="12553" y="8610"/>
                    <a:pt x="12509" y="8600"/>
                    <a:pt x="12463" y="8572"/>
                  </a:cubicBezTo>
                  <a:cubicBezTo>
                    <a:pt x="12463" y="8541"/>
                    <a:pt x="12524" y="8511"/>
                    <a:pt x="12554" y="8420"/>
                  </a:cubicBezTo>
                  <a:lnTo>
                    <a:pt x="12767" y="8420"/>
                  </a:lnTo>
                  <a:cubicBezTo>
                    <a:pt x="12801" y="8454"/>
                    <a:pt x="12831" y="8480"/>
                    <a:pt x="12858" y="8500"/>
                  </a:cubicBezTo>
                  <a:lnTo>
                    <a:pt x="12858" y="8500"/>
                  </a:lnTo>
                  <a:lnTo>
                    <a:pt x="12858" y="8420"/>
                  </a:lnTo>
                  <a:lnTo>
                    <a:pt x="12980" y="8420"/>
                  </a:lnTo>
                  <a:cubicBezTo>
                    <a:pt x="13041" y="8541"/>
                    <a:pt x="13102" y="8633"/>
                    <a:pt x="13193" y="8724"/>
                  </a:cubicBezTo>
                  <a:cubicBezTo>
                    <a:pt x="13223" y="8693"/>
                    <a:pt x="13254" y="8693"/>
                    <a:pt x="13314" y="8663"/>
                  </a:cubicBezTo>
                  <a:lnTo>
                    <a:pt x="13375" y="8724"/>
                  </a:lnTo>
                  <a:cubicBezTo>
                    <a:pt x="13452" y="8705"/>
                    <a:pt x="13541" y="8649"/>
                    <a:pt x="13627" y="8649"/>
                  </a:cubicBezTo>
                  <a:cubicBezTo>
                    <a:pt x="13677" y="8649"/>
                    <a:pt x="13725" y="8668"/>
                    <a:pt x="13770" y="8724"/>
                  </a:cubicBezTo>
                  <a:cubicBezTo>
                    <a:pt x="13892" y="8541"/>
                    <a:pt x="14044" y="8511"/>
                    <a:pt x="14226" y="8511"/>
                  </a:cubicBezTo>
                  <a:cubicBezTo>
                    <a:pt x="14196" y="8541"/>
                    <a:pt x="14196" y="8572"/>
                    <a:pt x="14135" y="8633"/>
                  </a:cubicBezTo>
                  <a:cubicBezTo>
                    <a:pt x="14287" y="8633"/>
                    <a:pt x="14409" y="8541"/>
                    <a:pt x="14500" y="8481"/>
                  </a:cubicBezTo>
                  <a:cubicBezTo>
                    <a:pt x="14773" y="8420"/>
                    <a:pt x="15047" y="8390"/>
                    <a:pt x="15351" y="8359"/>
                  </a:cubicBezTo>
                  <a:cubicBezTo>
                    <a:pt x="15351" y="8329"/>
                    <a:pt x="15351" y="8268"/>
                    <a:pt x="15381" y="8207"/>
                  </a:cubicBezTo>
                  <a:cubicBezTo>
                    <a:pt x="15472" y="8268"/>
                    <a:pt x="15503" y="8329"/>
                    <a:pt x="15533" y="8390"/>
                  </a:cubicBezTo>
                  <a:cubicBezTo>
                    <a:pt x="15594" y="8329"/>
                    <a:pt x="15624" y="8238"/>
                    <a:pt x="15685" y="8116"/>
                  </a:cubicBezTo>
                  <a:cubicBezTo>
                    <a:pt x="15776" y="8116"/>
                    <a:pt x="15837" y="8177"/>
                    <a:pt x="15898" y="8207"/>
                  </a:cubicBezTo>
                  <a:cubicBezTo>
                    <a:pt x="15928" y="8238"/>
                    <a:pt x="15959" y="8268"/>
                    <a:pt x="16050" y="8268"/>
                  </a:cubicBezTo>
                  <a:cubicBezTo>
                    <a:pt x="16111" y="8238"/>
                    <a:pt x="16141" y="8177"/>
                    <a:pt x="16232" y="8086"/>
                  </a:cubicBezTo>
                  <a:cubicBezTo>
                    <a:pt x="16263" y="8116"/>
                    <a:pt x="16354" y="8116"/>
                    <a:pt x="16415" y="8177"/>
                  </a:cubicBezTo>
                  <a:cubicBezTo>
                    <a:pt x="16448" y="8132"/>
                    <a:pt x="16482" y="8120"/>
                    <a:pt x="16517" y="8120"/>
                  </a:cubicBezTo>
                  <a:cubicBezTo>
                    <a:pt x="16556" y="8120"/>
                    <a:pt x="16596" y="8134"/>
                    <a:pt x="16640" y="8134"/>
                  </a:cubicBezTo>
                  <a:cubicBezTo>
                    <a:pt x="16665" y="8134"/>
                    <a:pt x="16691" y="8130"/>
                    <a:pt x="16719" y="8116"/>
                  </a:cubicBezTo>
                  <a:cubicBezTo>
                    <a:pt x="16749" y="8086"/>
                    <a:pt x="16749" y="7994"/>
                    <a:pt x="16840" y="7934"/>
                  </a:cubicBezTo>
                  <a:cubicBezTo>
                    <a:pt x="16871" y="8055"/>
                    <a:pt x="16901" y="8086"/>
                    <a:pt x="16901" y="8116"/>
                  </a:cubicBezTo>
                  <a:cubicBezTo>
                    <a:pt x="17023" y="8055"/>
                    <a:pt x="17175" y="8086"/>
                    <a:pt x="17266" y="7964"/>
                  </a:cubicBezTo>
                  <a:cubicBezTo>
                    <a:pt x="17287" y="7942"/>
                    <a:pt x="17313" y="7932"/>
                    <a:pt x="17339" y="7932"/>
                  </a:cubicBezTo>
                  <a:cubicBezTo>
                    <a:pt x="17387" y="7932"/>
                    <a:pt x="17439" y="7966"/>
                    <a:pt x="17479" y="8025"/>
                  </a:cubicBezTo>
                  <a:cubicBezTo>
                    <a:pt x="17600" y="7934"/>
                    <a:pt x="17661" y="7873"/>
                    <a:pt x="17782" y="7782"/>
                  </a:cubicBezTo>
                  <a:cubicBezTo>
                    <a:pt x="18117" y="7782"/>
                    <a:pt x="18238" y="7782"/>
                    <a:pt x="18512" y="7660"/>
                  </a:cubicBezTo>
                  <a:cubicBezTo>
                    <a:pt x="18542" y="7690"/>
                    <a:pt x="18634" y="7690"/>
                    <a:pt x="18664" y="7751"/>
                  </a:cubicBezTo>
                  <a:lnTo>
                    <a:pt x="18694" y="7690"/>
                  </a:lnTo>
                  <a:cubicBezTo>
                    <a:pt x="18664" y="7660"/>
                    <a:pt x="18634" y="7630"/>
                    <a:pt x="18573" y="7569"/>
                  </a:cubicBezTo>
                  <a:cubicBezTo>
                    <a:pt x="18596" y="7557"/>
                    <a:pt x="18617" y="7552"/>
                    <a:pt x="18634" y="7552"/>
                  </a:cubicBezTo>
                  <a:cubicBezTo>
                    <a:pt x="18707" y="7552"/>
                    <a:pt x="18737" y="7636"/>
                    <a:pt x="18786" y="7660"/>
                  </a:cubicBezTo>
                  <a:cubicBezTo>
                    <a:pt x="18937" y="7630"/>
                    <a:pt x="19029" y="7630"/>
                    <a:pt x="19150" y="7599"/>
                  </a:cubicBezTo>
                  <a:lnTo>
                    <a:pt x="19241" y="7660"/>
                  </a:lnTo>
                  <a:cubicBezTo>
                    <a:pt x="19254" y="7664"/>
                    <a:pt x="19266" y="7666"/>
                    <a:pt x="19278" y="7666"/>
                  </a:cubicBezTo>
                  <a:cubicBezTo>
                    <a:pt x="19350" y="7666"/>
                    <a:pt x="19402" y="7595"/>
                    <a:pt x="19454" y="7569"/>
                  </a:cubicBezTo>
                  <a:lnTo>
                    <a:pt x="19545" y="7630"/>
                  </a:lnTo>
                  <a:cubicBezTo>
                    <a:pt x="19545" y="7599"/>
                    <a:pt x="19576" y="7569"/>
                    <a:pt x="19576" y="7508"/>
                  </a:cubicBezTo>
                  <a:cubicBezTo>
                    <a:pt x="19667" y="7508"/>
                    <a:pt x="19762" y="7515"/>
                    <a:pt x="19857" y="7515"/>
                  </a:cubicBezTo>
                  <a:cubicBezTo>
                    <a:pt x="20049" y="7515"/>
                    <a:pt x="20245" y="7488"/>
                    <a:pt x="20427" y="7326"/>
                  </a:cubicBezTo>
                  <a:close/>
                  <a:moveTo>
                    <a:pt x="9484" y="8876"/>
                  </a:moveTo>
                  <a:cubicBezTo>
                    <a:pt x="9432" y="8955"/>
                    <a:pt x="9425" y="9011"/>
                    <a:pt x="9404" y="9064"/>
                  </a:cubicBezTo>
                  <a:lnTo>
                    <a:pt x="9404" y="9064"/>
                  </a:lnTo>
                  <a:cubicBezTo>
                    <a:pt x="9272" y="9089"/>
                    <a:pt x="9220" y="9089"/>
                    <a:pt x="9180" y="9089"/>
                  </a:cubicBezTo>
                  <a:cubicBezTo>
                    <a:pt x="9272" y="8997"/>
                    <a:pt x="9363" y="8967"/>
                    <a:pt x="9484" y="8876"/>
                  </a:cubicBezTo>
                  <a:close/>
                  <a:moveTo>
                    <a:pt x="11065" y="8724"/>
                  </a:moveTo>
                  <a:cubicBezTo>
                    <a:pt x="11065" y="8785"/>
                    <a:pt x="11095" y="8815"/>
                    <a:pt x="11156" y="8845"/>
                  </a:cubicBezTo>
                  <a:lnTo>
                    <a:pt x="11035" y="9089"/>
                  </a:lnTo>
                  <a:cubicBezTo>
                    <a:pt x="11035" y="9028"/>
                    <a:pt x="11004" y="8997"/>
                    <a:pt x="10943" y="8967"/>
                  </a:cubicBezTo>
                  <a:cubicBezTo>
                    <a:pt x="11004" y="8937"/>
                    <a:pt x="11004" y="8937"/>
                    <a:pt x="11035" y="8845"/>
                  </a:cubicBezTo>
                  <a:cubicBezTo>
                    <a:pt x="10974" y="8845"/>
                    <a:pt x="10943" y="8845"/>
                    <a:pt x="10883" y="8815"/>
                  </a:cubicBezTo>
                  <a:cubicBezTo>
                    <a:pt x="10943" y="8785"/>
                    <a:pt x="10974" y="8785"/>
                    <a:pt x="11065" y="8724"/>
                  </a:cubicBezTo>
                  <a:close/>
                  <a:moveTo>
                    <a:pt x="11795" y="8815"/>
                  </a:moveTo>
                  <a:cubicBezTo>
                    <a:pt x="11814" y="8872"/>
                    <a:pt x="11833" y="8930"/>
                    <a:pt x="11852" y="9002"/>
                  </a:cubicBezTo>
                  <a:lnTo>
                    <a:pt x="11852" y="9002"/>
                  </a:lnTo>
                  <a:cubicBezTo>
                    <a:pt x="11810" y="9018"/>
                    <a:pt x="11761" y="9042"/>
                    <a:pt x="11703" y="9089"/>
                  </a:cubicBezTo>
                  <a:cubicBezTo>
                    <a:pt x="11703" y="8997"/>
                    <a:pt x="11734" y="8937"/>
                    <a:pt x="11795" y="8815"/>
                  </a:cubicBezTo>
                  <a:close/>
                  <a:moveTo>
                    <a:pt x="12676" y="9028"/>
                  </a:moveTo>
                  <a:cubicBezTo>
                    <a:pt x="12767" y="9028"/>
                    <a:pt x="12889" y="9028"/>
                    <a:pt x="12980" y="9089"/>
                  </a:cubicBezTo>
                  <a:lnTo>
                    <a:pt x="12980" y="9180"/>
                  </a:lnTo>
                  <a:cubicBezTo>
                    <a:pt x="12858" y="9149"/>
                    <a:pt x="12767" y="9119"/>
                    <a:pt x="12676" y="9028"/>
                  </a:cubicBezTo>
                  <a:close/>
                  <a:moveTo>
                    <a:pt x="4196" y="8967"/>
                  </a:moveTo>
                  <a:lnTo>
                    <a:pt x="4196" y="8967"/>
                  </a:lnTo>
                  <a:cubicBezTo>
                    <a:pt x="4123" y="9064"/>
                    <a:pt x="4089" y="9122"/>
                    <a:pt x="4032" y="9188"/>
                  </a:cubicBezTo>
                  <a:lnTo>
                    <a:pt x="4032" y="9188"/>
                  </a:lnTo>
                  <a:cubicBezTo>
                    <a:pt x="4006" y="9182"/>
                    <a:pt x="3979" y="9180"/>
                    <a:pt x="3952" y="9180"/>
                  </a:cubicBezTo>
                  <a:cubicBezTo>
                    <a:pt x="3943" y="9184"/>
                    <a:pt x="3934" y="9190"/>
                    <a:pt x="3925" y="9197"/>
                  </a:cubicBezTo>
                  <a:lnTo>
                    <a:pt x="3925" y="9197"/>
                  </a:lnTo>
                  <a:cubicBezTo>
                    <a:pt x="3870" y="9147"/>
                    <a:pt x="3845" y="9084"/>
                    <a:pt x="3892" y="8967"/>
                  </a:cubicBezTo>
                  <a:lnTo>
                    <a:pt x="3892" y="8967"/>
                  </a:lnTo>
                  <a:lnTo>
                    <a:pt x="3952" y="9028"/>
                  </a:lnTo>
                  <a:cubicBezTo>
                    <a:pt x="4044" y="8997"/>
                    <a:pt x="4074" y="8997"/>
                    <a:pt x="4196" y="8967"/>
                  </a:cubicBezTo>
                  <a:close/>
                  <a:moveTo>
                    <a:pt x="11491" y="8633"/>
                  </a:moveTo>
                  <a:lnTo>
                    <a:pt x="11491" y="8876"/>
                  </a:lnTo>
                  <a:cubicBezTo>
                    <a:pt x="11521" y="8906"/>
                    <a:pt x="11551" y="8906"/>
                    <a:pt x="11643" y="8967"/>
                  </a:cubicBezTo>
                  <a:cubicBezTo>
                    <a:pt x="11521" y="8997"/>
                    <a:pt x="11460" y="8997"/>
                    <a:pt x="11339" y="8997"/>
                  </a:cubicBezTo>
                  <a:lnTo>
                    <a:pt x="11339" y="9210"/>
                  </a:lnTo>
                  <a:cubicBezTo>
                    <a:pt x="11339" y="9271"/>
                    <a:pt x="11308" y="9271"/>
                    <a:pt x="11308" y="9271"/>
                  </a:cubicBezTo>
                  <a:cubicBezTo>
                    <a:pt x="11247" y="9210"/>
                    <a:pt x="11247" y="9180"/>
                    <a:pt x="11217" y="9089"/>
                  </a:cubicBezTo>
                  <a:cubicBezTo>
                    <a:pt x="11308" y="8997"/>
                    <a:pt x="11369" y="8845"/>
                    <a:pt x="11491" y="8633"/>
                  </a:cubicBezTo>
                  <a:close/>
                  <a:moveTo>
                    <a:pt x="8529" y="9101"/>
                  </a:moveTo>
                  <a:cubicBezTo>
                    <a:pt x="8565" y="9101"/>
                    <a:pt x="8608" y="9108"/>
                    <a:pt x="8664" y="9119"/>
                  </a:cubicBezTo>
                  <a:cubicBezTo>
                    <a:pt x="8633" y="9180"/>
                    <a:pt x="8603" y="9271"/>
                    <a:pt x="8542" y="9301"/>
                  </a:cubicBezTo>
                  <a:cubicBezTo>
                    <a:pt x="8512" y="9271"/>
                    <a:pt x="8451" y="9271"/>
                    <a:pt x="8390" y="9180"/>
                  </a:cubicBezTo>
                  <a:cubicBezTo>
                    <a:pt x="8429" y="9122"/>
                    <a:pt x="8467" y="9101"/>
                    <a:pt x="8529" y="9101"/>
                  </a:cubicBezTo>
                  <a:close/>
                  <a:moveTo>
                    <a:pt x="10275" y="9089"/>
                  </a:moveTo>
                  <a:cubicBezTo>
                    <a:pt x="10275" y="9119"/>
                    <a:pt x="10305" y="9149"/>
                    <a:pt x="10336" y="9149"/>
                  </a:cubicBezTo>
                  <a:cubicBezTo>
                    <a:pt x="10366" y="9149"/>
                    <a:pt x="10427" y="9180"/>
                    <a:pt x="10457" y="9180"/>
                  </a:cubicBezTo>
                  <a:lnTo>
                    <a:pt x="10457" y="9393"/>
                  </a:lnTo>
                  <a:cubicBezTo>
                    <a:pt x="10336" y="9332"/>
                    <a:pt x="10275" y="9301"/>
                    <a:pt x="10123" y="9271"/>
                  </a:cubicBezTo>
                  <a:lnTo>
                    <a:pt x="10123" y="9271"/>
                  </a:lnTo>
                  <a:cubicBezTo>
                    <a:pt x="10153" y="9332"/>
                    <a:pt x="10184" y="9332"/>
                    <a:pt x="10184" y="9393"/>
                  </a:cubicBezTo>
                  <a:cubicBezTo>
                    <a:pt x="10153" y="9423"/>
                    <a:pt x="10123" y="9423"/>
                    <a:pt x="10062" y="9423"/>
                  </a:cubicBezTo>
                  <a:cubicBezTo>
                    <a:pt x="10062" y="9332"/>
                    <a:pt x="10062" y="9301"/>
                    <a:pt x="10123" y="9271"/>
                  </a:cubicBezTo>
                  <a:cubicBezTo>
                    <a:pt x="10153" y="9180"/>
                    <a:pt x="10244" y="9149"/>
                    <a:pt x="10275" y="9089"/>
                  </a:cubicBezTo>
                  <a:close/>
                  <a:moveTo>
                    <a:pt x="8147" y="9210"/>
                  </a:moveTo>
                  <a:cubicBezTo>
                    <a:pt x="8208" y="9271"/>
                    <a:pt x="8329" y="9301"/>
                    <a:pt x="8451" y="9332"/>
                  </a:cubicBezTo>
                  <a:cubicBezTo>
                    <a:pt x="8360" y="9393"/>
                    <a:pt x="8329" y="9393"/>
                    <a:pt x="8269" y="9393"/>
                  </a:cubicBezTo>
                  <a:cubicBezTo>
                    <a:pt x="8269" y="9423"/>
                    <a:pt x="8208" y="9453"/>
                    <a:pt x="8208" y="9484"/>
                  </a:cubicBezTo>
                  <a:lnTo>
                    <a:pt x="8056" y="9484"/>
                  </a:lnTo>
                  <a:cubicBezTo>
                    <a:pt x="8056" y="9453"/>
                    <a:pt x="8117" y="9423"/>
                    <a:pt x="8117" y="9301"/>
                  </a:cubicBezTo>
                  <a:cubicBezTo>
                    <a:pt x="8117" y="9301"/>
                    <a:pt x="8147" y="9271"/>
                    <a:pt x="8147" y="9210"/>
                  </a:cubicBezTo>
                  <a:close/>
                  <a:moveTo>
                    <a:pt x="8937" y="9089"/>
                  </a:moveTo>
                  <a:cubicBezTo>
                    <a:pt x="9079" y="9089"/>
                    <a:pt x="9184" y="9217"/>
                    <a:pt x="9310" y="9217"/>
                  </a:cubicBezTo>
                  <a:cubicBezTo>
                    <a:pt x="9346" y="9217"/>
                    <a:pt x="9383" y="9207"/>
                    <a:pt x="9424" y="9180"/>
                  </a:cubicBezTo>
                  <a:cubicBezTo>
                    <a:pt x="9398" y="9128"/>
                    <a:pt x="9394" y="9098"/>
                    <a:pt x="9412" y="9091"/>
                  </a:cubicBezTo>
                  <a:lnTo>
                    <a:pt x="9412" y="9091"/>
                  </a:lnTo>
                  <a:cubicBezTo>
                    <a:pt x="9697" y="9122"/>
                    <a:pt x="9697" y="9182"/>
                    <a:pt x="9667" y="9301"/>
                  </a:cubicBezTo>
                  <a:lnTo>
                    <a:pt x="9515" y="9301"/>
                  </a:lnTo>
                  <a:cubicBezTo>
                    <a:pt x="9515" y="9332"/>
                    <a:pt x="9454" y="9393"/>
                    <a:pt x="9454" y="9423"/>
                  </a:cubicBezTo>
                  <a:lnTo>
                    <a:pt x="9272" y="9423"/>
                  </a:lnTo>
                  <a:cubicBezTo>
                    <a:pt x="9272" y="9484"/>
                    <a:pt x="9272" y="9545"/>
                    <a:pt x="9302" y="9605"/>
                  </a:cubicBezTo>
                  <a:lnTo>
                    <a:pt x="9211" y="9605"/>
                  </a:lnTo>
                  <a:lnTo>
                    <a:pt x="9211" y="9423"/>
                  </a:lnTo>
                  <a:cubicBezTo>
                    <a:pt x="9120" y="9393"/>
                    <a:pt x="9089" y="9393"/>
                    <a:pt x="9028" y="9393"/>
                  </a:cubicBezTo>
                  <a:lnTo>
                    <a:pt x="8816" y="9575"/>
                  </a:lnTo>
                  <a:cubicBezTo>
                    <a:pt x="8785" y="9484"/>
                    <a:pt x="8755" y="9453"/>
                    <a:pt x="8725" y="9393"/>
                  </a:cubicBezTo>
                  <a:cubicBezTo>
                    <a:pt x="8785" y="9393"/>
                    <a:pt x="8877" y="9332"/>
                    <a:pt x="8968" y="9332"/>
                  </a:cubicBezTo>
                  <a:lnTo>
                    <a:pt x="8816" y="9180"/>
                  </a:lnTo>
                  <a:lnTo>
                    <a:pt x="8937" y="9089"/>
                  </a:lnTo>
                  <a:close/>
                  <a:moveTo>
                    <a:pt x="32099" y="10669"/>
                  </a:moveTo>
                  <a:cubicBezTo>
                    <a:pt x="32190" y="10700"/>
                    <a:pt x="32160" y="10760"/>
                    <a:pt x="31977" y="10821"/>
                  </a:cubicBezTo>
                  <a:lnTo>
                    <a:pt x="31977" y="10669"/>
                  </a:lnTo>
                  <a:close/>
                  <a:moveTo>
                    <a:pt x="8755" y="11672"/>
                  </a:moveTo>
                  <a:cubicBezTo>
                    <a:pt x="8755" y="11703"/>
                    <a:pt x="8785" y="11733"/>
                    <a:pt x="8816" y="11763"/>
                  </a:cubicBezTo>
                  <a:lnTo>
                    <a:pt x="8603" y="11885"/>
                  </a:lnTo>
                  <a:cubicBezTo>
                    <a:pt x="8603" y="11855"/>
                    <a:pt x="8603" y="11824"/>
                    <a:pt x="8542" y="11733"/>
                  </a:cubicBezTo>
                  <a:cubicBezTo>
                    <a:pt x="8633" y="11733"/>
                    <a:pt x="8664" y="11703"/>
                    <a:pt x="8755" y="11672"/>
                  </a:cubicBezTo>
                  <a:close/>
                  <a:moveTo>
                    <a:pt x="7873" y="11763"/>
                  </a:moveTo>
                  <a:cubicBezTo>
                    <a:pt x="7873" y="11855"/>
                    <a:pt x="7843" y="11885"/>
                    <a:pt x="7843" y="11976"/>
                  </a:cubicBezTo>
                  <a:lnTo>
                    <a:pt x="7752" y="12037"/>
                  </a:lnTo>
                  <a:cubicBezTo>
                    <a:pt x="7691" y="11976"/>
                    <a:pt x="7600" y="11885"/>
                    <a:pt x="7691" y="11763"/>
                  </a:cubicBezTo>
                  <a:cubicBezTo>
                    <a:pt x="7721" y="11763"/>
                    <a:pt x="7721" y="11824"/>
                    <a:pt x="7752" y="11824"/>
                  </a:cubicBezTo>
                  <a:cubicBezTo>
                    <a:pt x="7782" y="11824"/>
                    <a:pt x="7843" y="11763"/>
                    <a:pt x="7873" y="11763"/>
                  </a:cubicBezTo>
                  <a:close/>
                  <a:moveTo>
                    <a:pt x="27456" y="12363"/>
                  </a:moveTo>
                  <a:lnTo>
                    <a:pt x="27456" y="12363"/>
                  </a:lnTo>
                  <a:cubicBezTo>
                    <a:pt x="27456" y="12369"/>
                    <a:pt x="27457" y="12375"/>
                    <a:pt x="27458" y="12381"/>
                  </a:cubicBezTo>
                  <a:lnTo>
                    <a:pt x="27458" y="12381"/>
                  </a:lnTo>
                  <a:cubicBezTo>
                    <a:pt x="27455" y="12378"/>
                    <a:pt x="27452" y="12375"/>
                    <a:pt x="27448" y="12371"/>
                  </a:cubicBezTo>
                  <a:cubicBezTo>
                    <a:pt x="27451" y="12369"/>
                    <a:pt x="27453" y="12366"/>
                    <a:pt x="27456" y="12363"/>
                  </a:cubicBezTo>
                  <a:close/>
                  <a:moveTo>
                    <a:pt x="25169" y="12280"/>
                  </a:moveTo>
                  <a:lnTo>
                    <a:pt x="25169" y="12371"/>
                  </a:lnTo>
                  <a:cubicBezTo>
                    <a:pt x="25135" y="12388"/>
                    <a:pt x="25105" y="12396"/>
                    <a:pt x="25079" y="12396"/>
                  </a:cubicBezTo>
                  <a:cubicBezTo>
                    <a:pt x="25011" y="12396"/>
                    <a:pt x="24961" y="12346"/>
                    <a:pt x="24895" y="12280"/>
                  </a:cubicBezTo>
                  <a:close/>
                  <a:moveTo>
                    <a:pt x="25260" y="12053"/>
                  </a:moveTo>
                  <a:cubicBezTo>
                    <a:pt x="25343" y="12053"/>
                    <a:pt x="25326" y="12164"/>
                    <a:pt x="25351" y="12189"/>
                  </a:cubicBezTo>
                  <a:cubicBezTo>
                    <a:pt x="25381" y="12159"/>
                    <a:pt x="25442" y="12159"/>
                    <a:pt x="25473" y="12128"/>
                  </a:cubicBezTo>
                  <a:cubicBezTo>
                    <a:pt x="25503" y="12159"/>
                    <a:pt x="25533" y="12159"/>
                    <a:pt x="25594" y="12189"/>
                  </a:cubicBezTo>
                  <a:cubicBezTo>
                    <a:pt x="25655" y="12189"/>
                    <a:pt x="25685" y="12159"/>
                    <a:pt x="25777" y="12128"/>
                  </a:cubicBezTo>
                  <a:lnTo>
                    <a:pt x="25777" y="12128"/>
                  </a:lnTo>
                  <a:cubicBezTo>
                    <a:pt x="25746" y="12219"/>
                    <a:pt x="25746" y="12371"/>
                    <a:pt x="25746" y="12493"/>
                  </a:cubicBezTo>
                  <a:cubicBezTo>
                    <a:pt x="25685" y="12523"/>
                    <a:pt x="25625" y="12523"/>
                    <a:pt x="25594" y="12584"/>
                  </a:cubicBezTo>
                  <a:cubicBezTo>
                    <a:pt x="25503" y="12584"/>
                    <a:pt x="25473" y="12523"/>
                    <a:pt x="25473" y="12493"/>
                  </a:cubicBezTo>
                  <a:lnTo>
                    <a:pt x="25533" y="12432"/>
                  </a:lnTo>
                  <a:cubicBezTo>
                    <a:pt x="25442" y="12432"/>
                    <a:pt x="25351" y="12371"/>
                    <a:pt x="25290" y="12371"/>
                  </a:cubicBezTo>
                  <a:cubicBezTo>
                    <a:pt x="25229" y="12280"/>
                    <a:pt x="25229" y="12189"/>
                    <a:pt x="25199" y="12067"/>
                  </a:cubicBezTo>
                  <a:cubicBezTo>
                    <a:pt x="25224" y="12057"/>
                    <a:pt x="25244" y="12053"/>
                    <a:pt x="25260" y="12053"/>
                  </a:cubicBezTo>
                  <a:close/>
                  <a:moveTo>
                    <a:pt x="24318" y="12371"/>
                  </a:moveTo>
                  <a:cubicBezTo>
                    <a:pt x="24378" y="12432"/>
                    <a:pt x="24409" y="12432"/>
                    <a:pt x="24439" y="12463"/>
                  </a:cubicBezTo>
                  <a:cubicBezTo>
                    <a:pt x="24561" y="12463"/>
                    <a:pt x="24621" y="12432"/>
                    <a:pt x="24773" y="12371"/>
                  </a:cubicBezTo>
                  <a:lnTo>
                    <a:pt x="24773" y="12371"/>
                  </a:lnTo>
                  <a:cubicBezTo>
                    <a:pt x="24713" y="12493"/>
                    <a:pt x="24621" y="12523"/>
                    <a:pt x="24561" y="12614"/>
                  </a:cubicBezTo>
                  <a:cubicBezTo>
                    <a:pt x="24470" y="12584"/>
                    <a:pt x="24409" y="12523"/>
                    <a:pt x="24287" y="12493"/>
                  </a:cubicBezTo>
                  <a:cubicBezTo>
                    <a:pt x="24287" y="12463"/>
                    <a:pt x="24318" y="12432"/>
                    <a:pt x="24318" y="12371"/>
                  </a:cubicBezTo>
                  <a:close/>
                  <a:moveTo>
                    <a:pt x="27904" y="11885"/>
                  </a:moveTo>
                  <a:cubicBezTo>
                    <a:pt x="27935" y="11915"/>
                    <a:pt x="27965" y="12007"/>
                    <a:pt x="28026" y="12067"/>
                  </a:cubicBezTo>
                  <a:cubicBezTo>
                    <a:pt x="28056" y="12037"/>
                    <a:pt x="28117" y="11976"/>
                    <a:pt x="28208" y="11915"/>
                  </a:cubicBezTo>
                  <a:cubicBezTo>
                    <a:pt x="28237" y="11904"/>
                    <a:pt x="28262" y="11899"/>
                    <a:pt x="28285" y="11899"/>
                  </a:cubicBezTo>
                  <a:cubicBezTo>
                    <a:pt x="28384" y="11899"/>
                    <a:pt x="28438" y="11993"/>
                    <a:pt x="28512" y="12067"/>
                  </a:cubicBezTo>
                  <a:cubicBezTo>
                    <a:pt x="28451" y="12067"/>
                    <a:pt x="28421" y="12128"/>
                    <a:pt x="28421" y="12159"/>
                  </a:cubicBezTo>
                  <a:cubicBezTo>
                    <a:pt x="28451" y="12219"/>
                    <a:pt x="28512" y="12341"/>
                    <a:pt x="28543" y="12432"/>
                  </a:cubicBezTo>
                  <a:cubicBezTo>
                    <a:pt x="28421" y="12493"/>
                    <a:pt x="28360" y="12523"/>
                    <a:pt x="28239" y="12614"/>
                  </a:cubicBezTo>
                  <a:cubicBezTo>
                    <a:pt x="28208" y="12523"/>
                    <a:pt x="28178" y="12463"/>
                    <a:pt x="28087" y="12371"/>
                  </a:cubicBezTo>
                  <a:cubicBezTo>
                    <a:pt x="28056" y="12432"/>
                    <a:pt x="28026" y="12432"/>
                    <a:pt x="27965" y="12463"/>
                  </a:cubicBezTo>
                  <a:cubicBezTo>
                    <a:pt x="27935" y="12432"/>
                    <a:pt x="27874" y="12371"/>
                    <a:pt x="27813" y="12311"/>
                  </a:cubicBezTo>
                  <a:lnTo>
                    <a:pt x="27874" y="12280"/>
                  </a:lnTo>
                  <a:cubicBezTo>
                    <a:pt x="27783" y="12280"/>
                    <a:pt x="27752" y="12189"/>
                    <a:pt x="27722" y="12189"/>
                  </a:cubicBezTo>
                  <a:cubicBezTo>
                    <a:pt x="27676" y="12174"/>
                    <a:pt x="27638" y="12159"/>
                    <a:pt x="27604" y="12159"/>
                  </a:cubicBezTo>
                  <a:cubicBezTo>
                    <a:pt x="27577" y="12159"/>
                    <a:pt x="27553" y="12168"/>
                    <a:pt x="27528" y="12194"/>
                  </a:cubicBezTo>
                  <a:lnTo>
                    <a:pt x="27528" y="12194"/>
                  </a:lnTo>
                  <a:cubicBezTo>
                    <a:pt x="27488" y="12213"/>
                    <a:pt x="27467" y="12218"/>
                    <a:pt x="27509" y="12219"/>
                  </a:cubicBezTo>
                  <a:lnTo>
                    <a:pt x="27509" y="12219"/>
                  </a:lnTo>
                  <a:cubicBezTo>
                    <a:pt x="27509" y="12219"/>
                    <a:pt x="27509" y="12219"/>
                    <a:pt x="27509" y="12219"/>
                  </a:cubicBezTo>
                  <a:cubicBezTo>
                    <a:pt x="27514" y="12224"/>
                    <a:pt x="27519" y="12229"/>
                    <a:pt x="27524" y="12234"/>
                  </a:cubicBezTo>
                  <a:lnTo>
                    <a:pt x="27524" y="12234"/>
                  </a:lnTo>
                  <a:cubicBezTo>
                    <a:pt x="27525" y="12229"/>
                    <a:pt x="27527" y="12224"/>
                    <a:pt x="27529" y="12219"/>
                  </a:cubicBezTo>
                  <a:lnTo>
                    <a:pt x="27529" y="12219"/>
                  </a:lnTo>
                  <a:cubicBezTo>
                    <a:pt x="27540" y="12219"/>
                    <a:pt x="27554" y="12219"/>
                    <a:pt x="27570" y="12219"/>
                  </a:cubicBezTo>
                  <a:cubicBezTo>
                    <a:pt x="27560" y="12233"/>
                    <a:pt x="27553" y="12246"/>
                    <a:pt x="27546" y="12258"/>
                  </a:cubicBezTo>
                  <a:lnTo>
                    <a:pt x="27546" y="12258"/>
                  </a:lnTo>
                  <a:cubicBezTo>
                    <a:pt x="27609" y="12330"/>
                    <a:pt x="27635" y="12389"/>
                    <a:pt x="27661" y="12493"/>
                  </a:cubicBezTo>
                  <a:cubicBezTo>
                    <a:pt x="27573" y="12471"/>
                    <a:pt x="27533" y="12449"/>
                    <a:pt x="27494" y="12415"/>
                  </a:cubicBezTo>
                  <a:lnTo>
                    <a:pt x="27494" y="12415"/>
                  </a:lnTo>
                  <a:cubicBezTo>
                    <a:pt x="27490" y="12437"/>
                    <a:pt x="27485" y="12463"/>
                    <a:pt x="27479" y="12493"/>
                  </a:cubicBezTo>
                  <a:cubicBezTo>
                    <a:pt x="27469" y="12446"/>
                    <a:pt x="27463" y="12410"/>
                    <a:pt x="27458" y="12381"/>
                  </a:cubicBezTo>
                  <a:lnTo>
                    <a:pt x="27458" y="12381"/>
                  </a:lnTo>
                  <a:cubicBezTo>
                    <a:pt x="27471" y="12394"/>
                    <a:pt x="27482" y="12405"/>
                    <a:pt x="27494" y="12415"/>
                  </a:cubicBezTo>
                  <a:lnTo>
                    <a:pt x="27494" y="12415"/>
                  </a:lnTo>
                  <a:cubicBezTo>
                    <a:pt x="27508" y="12344"/>
                    <a:pt x="27517" y="12308"/>
                    <a:pt x="27546" y="12258"/>
                  </a:cubicBezTo>
                  <a:lnTo>
                    <a:pt x="27546" y="12258"/>
                  </a:lnTo>
                  <a:cubicBezTo>
                    <a:pt x="27539" y="12250"/>
                    <a:pt x="27531" y="12242"/>
                    <a:pt x="27524" y="12234"/>
                  </a:cubicBezTo>
                  <a:lnTo>
                    <a:pt x="27524" y="12234"/>
                  </a:lnTo>
                  <a:cubicBezTo>
                    <a:pt x="27501" y="12294"/>
                    <a:pt x="27478" y="12337"/>
                    <a:pt x="27456" y="12363"/>
                  </a:cubicBezTo>
                  <a:lnTo>
                    <a:pt x="27456" y="12363"/>
                  </a:lnTo>
                  <a:cubicBezTo>
                    <a:pt x="27448" y="12309"/>
                    <a:pt x="27448" y="12276"/>
                    <a:pt x="27448" y="12219"/>
                  </a:cubicBezTo>
                  <a:cubicBezTo>
                    <a:pt x="27418" y="12189"/>
                    <a:pt x="27357" y="12189"/>
                    <a:pt x="27296" y="12159"/>
                  </a:cubicBezTo>
                  <a:cubicBezTo>
                    <a:pt x="27144" y="12159"/>
                    <a:pt x="27144" y="12311"/>
                    <a:pt x="27023" y="12371"/>
                  </a:cubicBezTo>
                  <a:cubicBezTo>
                    <a:pt x="26992" y="12371"/>
                    <a:pt x="26992" y="12341"/>
                    <a:pt x="26962" y="12341"/>
                  </a:cubicBezTo>
                  <a:cubicBezTo>
                    <a:pt x="26871" y="12371"/>
                    <a:pt x="26810" y="12432"/>
                    <a:pt x="26719" y="12493"/>
                  </a:cubicBezTo>
                  <a:cubicBezTo>
                    <a:pt x="26688" y="12432"/>
                    <a:pt x="26688" y="12341"/>
                    <a:pt x="26688" y="12280"/>
                  </a:cubicBezTo>
                  <a:lnTo>
                    <a:pt x="26567" y="12280"/>
                  </a:lnTo>
                  <a:cubicBezTo>
                    <a:pt x="26536" y="12341"/>
                    <a:pt x="26536" y="12371"/>
                    <a:pt x="26536" y="12463"/>
                  </a:cubicBezTo>
                  <a:lnTo>
                    <a:pt x="26415" y="12463"/>
                  </a:lnTo>
                  <a:cubicBezTo>
                    <a:pt x="26445" y="12432"/>
                    <a:pt x="26445" y="12371"/>
                    <a:pt x="26506" y="12341"/>
                  </a:cubicBezTo>
                  <a:cubicBezTo>
                    <a:pt x="26472" y="12314"/>
                    <a:pt x="26443" y="12303"/>
                    <a:pt x="26417" y="12303"/>
                  </a:cubicBezTo>
                  <a:cubicBezTo>
                    <a:pt x="26326" y="12303"/>
                    <a:pt x="26273" y="12432"/>
                    <a:pt x="26202" y="12432"/>
                  </a:cubicBezTo>
                  <a:lnTo>
                    <a:pt x="26050" y="12280"/>
                  </a:lnTo>
                  <a:cubicBezTo>
                    <a:pt x="26050" y="12219"/>
                    <a:pt x="25989" y="12219"/>
                    <a:pt x="25959" y="12219"/>
                  </a:cubicBezTo>
                  <a:cubicBezTo>
                    <a:pt x="26080" y="12189"/>
                    <a:pt x="26141" y="12128"/>
                    <a:pt x="26232" y="12037"/>
                  </a:cubicBezTo>
                  <a:cubicBezTo>
                    <a:pt x="26232" y="12067"/>
                    <a:pt x="26263" y="12067"/>
                    <a:pt x="26293" y="12128"/>
                  </a:cubicBezTo>
                  <a:cubicBezTo>
                    <a:pt x="26354" y="12067"/>
                    <a:pt x="26384" y="12067"/>
                    <a:pt x="26415" y="12037"/>
                  </a:cubicBezTo>
                  <a:cubicBezTo>
                    <a:pt x="26445" y="12128"/>
                    <a:pt x="26445" y="12159"/>
                    <a:pt x="26445" y="12219"/>
                  </a:cubicBezTo>
                  <a:lnTo>
                    <a:pt x="26567" y="12219"/>
                  </a:lnTo>
                  <a:cubicBezTo>
                    <a:pt x="26567" y="12159"/>
                    <a:pt x="26567" y="12128"/>
                    <a:pt x="26536" y="12067"/>
                  </a:cubicBezTo>
                  <a:cubicBezTo>
                    <a:pt x="26559" y="12045"/>
                    <a:pt x="26581" y="11973"/>
                    <a:pt x="26640" y="11973"/>
                  </a:cubicBezTo>
                  <a:cubicBezTo>
                    <a:pt x="26661" y="11973"/>
                    <a:pt x="26687" y="11982"/>
                    <a:pt x="26719" y="12007"/>
                  </a:cubicBezTo>
                  <a:lnTo>
                    <a:pt x="26658" y="12067"/>
                  </a:lnTo>
                  <a:cubicBezTo>
                    <a:pt x="26698" y="12091"/>
                    <a:pt x="26732" y="12101"/>
                    <a:pt x="26762" y="12101"/>
                  </a:cubicBezTo>
                  <a:cubicBezTo>
                    <a:pt x="26846" y="12101"/>
                    <a:pt x="26903" y="12029"/>
                    <a:pt x="26992" y="12007"/>
                  </a:cubicBezTo>
                  <a:cubicBezTo>
                    <a:pt x="27023" y="12037"/>
                    <a:pt x="27114" y="12037"/>
                    <a:pt x="27144" y="12037"/>
                  </a:cubicBezTo>
                  <a:cubicBezTo>
                    <a:pt x="27205" y="12037"/>
                    <a:pt x="27296" y="11976"/>
                    <a:pt x="27357" y="11976"/>
                  </a:cubicBezTo>
                  <a:lnTo>
                    <a:pt x="27509" y="11976"/>
                  </a:lnTo>
                  <a:cubicBezTo>
                    <a:pt x="27631" y="11976"/>
                    <a:pt x="27722" y="12007"/>
                    <a:pt x="27813" y="12037"/>
                  </a:cubicBezTo>
                  <a:cubicBezTo>
                    <a:pt x="27874" y="12007"/>
                    <a:pt x="27874" y="11915"/>
                    <a:pt x="27904" y="11885"/>
                  </a:cubicBezTo>
                  <a:close/>
                  <a:moveTo>
                    <a:pt x="23983" y="12280"/>
                  </a:moveTo>
                  <a:cubicBezTo>
                    <a:pt x="24074" y="12311"/>
                    <a:pt x="24074" y="12493"/>
                    <a:pt x="24166" y="12523"/>
                  </a:cubicBezTo>
                  <a:cubicBezTo>
                    <a:pt x="23953" y="12523"/>
                    <a:pt x="23770" y="12493"/>
                    <a:pt x="23527" y="12493"/>
                  </a:cubicBezTo>
                  <a:lnTo>
                    <a:pt x="23527" y="12523"/>
                  </a:lnTo>
                  <a:cubicBezTo>
                    <a:pt x="23558" y="12584"/>
                    <a:pt x="23618" y="12584"/>
                    <a:pt x="23679" y="12614"/>
                  </a:cubicBezTo>
                  <a:cubicBezTo>
                    <a:pt x="23618" y="12645"/>
                    <a:pt x="23527" y="12645"/>
                    <a:pt x="23406" y="12675"/>
                  </a:cubicBezTo>
                  <a:cubicBezTo>
                    <a:pt x="23345" y="12645"/>
                    <a:pt x="23254" y="12584"/>
                    <a:pt x="23163" y="12493"/>
                  </a:cubicBezTo>
                  <a:lnTo>
                    <a:pt x="23466" y="12493"/>
                  </a:lnTo>
                  <a:lnTo>
                    <a:pt x="23466" y="12463"/>
                  </a:lnTo>
                  <a:cubicBezTo>
                    <a:pt x="23406" y="12463"/>
                    <a:pt x="23406" y="12432"/>
                    <a:pt x="23375" y="12371"/>
                  </a:cubicBezTo>
                  <a:lnTo>
                    <a:pt x="23375" y="12371"/>
                  </a:lnTo>
                  <a:cubicBezTo>
                    <a:pt x="23402" y="12382"/>
                    <a:pt x="23427" y="12386"/>
                    <a:pt x="23450" y="12386"/>
                  </a:cubicBezTo>
                  <a:cubicBezTo>
                    <a:pt x="23528" y="12386"/>
                    <a:pt x="23590" y="12341"/>
                    <a:pt x="23656" y="12341"/>
                  </a:cubicBezTo>
                  <a:cubicBezTo>
                    <a:pt x="23683" y="12341"/>
                    <a:pt x="23711" y="12349"/>
                    <a:pt x="23740" y="12371"/>
                  </a:cubicBezTo>
                  <a:cubicBezTo>
                    <a:pt x="23831" y="12341"/>
                    <a:pt x="23862" y="12311"/>
                    <a:pt x="23983" y="12280"/>
                  </a:cubicBezTo>
                  <a:close/>
                  <a:moveTo>
                    <a:pt x="6328" y="15698"/>
                  </a:moveTo>
                  <a:cubicBezTo>
                    <a:pt x="6409" y="15698"/>
                    <a:pt x="6508" y="15742"/>
                    <a:pt x="6627" y="15776"/>
                  </a:cubicBezTo>
                  <a:cubicBezTo>
                    <a:pt x="6627" y="15776"/>
                    <a:pt x="6658" y="15836"/>
                    <a:pt x="6688" y="15867"/>
                  </a:cubicBezTo>
                  <a:cubicBezTo>
                    <a:pt x="6658" y="15867"/>
                    <a:pt x="6627" y="15928"/>
                    <a:pt x="6597" y="15958"/>
                  </a:cubicBezTo>
                  <a:cubicBezTo>
                    <a:pt x="6536" y="15928"/>
                    <a:pt x="6536" y="15867"/>
                    <a:pt x="6536" y="15806"/>
                  </a:cubicBezTo>
                  <a:lnTo>
                    <a:pt x="6171" y="15806"/>
                  </a:lnTo>
                  <a:cubicBezTo>
                    <a:pt x="6212" y="15725"/>
                    <a:pt x="6264" y="15698"/>
                    <a:pt x="6328" y="15698"/>
                  </a:cubicBezTo>
                  <a:close/>
                  <a:moveTo>
                    <a:pt x="4847" y="15641"/>
                  </a:moveTo>
                  <a:cubicBezTo>
                    <a:pt x="4884" y="15641"/>
                    <a:pt x="4920" y="15645"/>
                    <a:pt x="4955" y="15654"/>
                  </a:cubicBezTo>
                  <a:cubicBezTo>
                    <a:pt x="5077" y="15684"/>
                    <a:pt x="5168" y="15715"/>
                    <a:pt x="5290" y="15806"/>
                  </a:cubicBezTo>
                  <a:lnTo>
                    <a:pt x="5016" y="15806"/>
                  </a:lnTo>
                  <a:cubicBezTo>
                    <a:pt x="5016" y="15836"/>
                    <a:pt x="4986" y="15867"/>
                    <a:pt x="4925" y="15988"/>
                  </a:cubicBezTo>
                  <a:lnTo>
                    <a:pt x="4925" y="15715"/>
                  </a:lnTo>
                  <a:cubicBezTo>
                    <a:pt x="4803" y="15684"/>
                    <a:pt x="4682" y="15684"/>
                    <a:pt x="4530" y="15684"/>
                  </a:cubicBezTo>
                  <a:cubicBezTo>
                    <a:pt x="4659" y="15663"/>
                    <a:pt x="4757" y="15641"/>
                    <a:pt x="4847" y="15641"/>
                  </a:cubicBezTo>
                  <a:close/>
                  <a:moveTo>
                    <a:pt x="27509" y="16110"/>
                  </a:moveTo>
                  <a:cubicBezTo>
                    <a:pt x="27570" y="16140"/>
                    <a:pt x="27631" y="16140"/>
                    <a:pt x="27661" y="16171"/>
                  </a:cubicBezTo>
                  <a:lnTo>
                    <a:pt x="27661" y="16444"/>
                  </a:lnTo>
                  <a:cubicBezTo>
                    <a:pt x="27631" y="16384"/>
                    <a:pt x="27539" y="16292"/>
                    <a:pt x="27509" y="16292"/>
                  </a:cubicBezTo>
                  <a:lnTo>
                    <a:pt x="27509" y="16110"/>
                  </a:lnTo>
                  <a:close/>
                  <a:moveTo>
                    <a:pt x="26050" y="16171"/>
                  </a:moveTo>
                  <a:lnTo>
                    <a:pt x="26050" y="16171"/>
                  </a:lnTo>
                  <a:cubicBezTo>
                    <a:pt x="26111" y="16232"/>
                    <a:pt x="26141" y="16232"/>
                    <a:pt x="26202" y="16262"/>
                  </a:cubicBezTo>
                  <a:cubicBezTo>
                    <a:pt x="26232" y="16292"/>
                    <a:pt x="26263" y="16353"/>
                    <a:pt x="26293" y="16414"/>
                  </a:cubicBezTo>
                  <a:lnTo>
                    <a:pt x="26232" y="16475"/>
                  </a:lnTo>
                  <a:cubicBezTo>
                    <a:pt x="26141" y="16414"/>
                    <a:pt x="26111" y="16292"/>
                    <a:pt x="26050" y="16171"/>
                  </a:cubicBezTo>
                  <a:close/>
                  <a:moveTo>
                    <a:pt x="26901" y="15958"/>
                  </a:moveTo>
                  <a:lnTo>
                    <a:pt x="26901" y="15958"/>
                  </a:lnTo>
                  <a:cubicBezTo>
                    <a:pt x="26962" y="16140"/>
                    <a:pt x="26992" y="16262"/>
                    <a:pt x="26871" y="16414"/>
                  </a:cubicBezTo>
                  <a:lnTo>
                    <a:pt x="26883" y="16422"/>
                  </a:lnTo>
                  <a:lnTo>
                    <a:pt x="26883" y="16422"/>
                  </a:lnTo>
                  <a:cubicBezTo>
                    <a:pt x="26857" y="16461"/>
                    <a:pt x="26833" y="16474"/>
                    <a:pt x="26809" y="16474"/>
                  </a:cubicBezTo>
                  <a:cubicBezTo>
                    <a:pt x="26780" y="16474"/>
                    <a:pt x="26751" y="16455"/>
                    <a:pt x="26719" y="16444"/>
                  </a:cubicBezTo>
                  <a:cubicBezTo>
                    <a:pt x="26688" y="16475"/>
                    <a:pt x="26658" y="16475"/>
                    <a:pt x="26567" y="16536"/>
                  </a:cubicBezTo>
                  <a:cubicBezTo>
                    <a:pt x="26567" y="16475"/>
                    <a:pt x="26536" y="16475"/>
                    <a:pt x="26536" y="16444"/>
                  </a:cubicBezTo>
                  <a:cubicBezTo>
                    <a:pt x="26658" y="16384"/>
                    <a:pt x="26719" y="16323"/>
                    <a:pt x="26840" y="16262"/>
                  </a:cubicBezTo>
                  <a:cubicBezTo>
                    <a:pt x="26810" y="16262"/>
                    <a:pt x="26749" y="16232"/>
                    <a:pt x="26688" y="16171"/>
                  </a:cubicBezTo>
                  <a:cubicBezTo>
                    <a:pt x="26719" y="16140"/>
                    <a:pt x="26749" y="16140"/>
                    <a:pt x="26810" y="16110"/>
                  </a:cubicBezTo>
                  <a:cubicBezTo>
                    <a:pt x="26840" y="16080"/>
                    <a:pt x="26871" y="16019"/>
                    <a:pt x="26901" y="15958"/>
                  </a:cubicBezTo>
                  <a:close/>
                  <a:moveTo>
                    <a:pt x="28391" y="15563"/>
                  </a:moveTo>
                  <a:cubicBezTo>
                    <a:pt x="28421" y="15654"/>
                    <a:pt x="28451" y="15684"/>
                    <a:pt x="28451" y="15715"/>
                  </a:cubicBezTo>
                  <a:cubicBezTo>
                    <a:pt x="28543" y="15715"/>
                    <a:pt x="28603" y="15684"/>
                    <a:pt x="28695" y="15684"/>
                  </a:cubicBezTo>
                  <a:cubicBezTo>
                    <a:pt x="28755" y="15654"/>
                    <a:pt x="28846" y="15654"/>
                    <a:pt x="28968" y="15654"/>
                  </a:cubicBezTo>
                  <a:cubicBezTo>
                    <a:pt x="28938" y="15776"/>
                    <a:pt x="28877" y="15928"/>
                    <a:pt x="28846" y="16019"/>
                  </a:cubicBezTo>
                  <a:lnTo>
                    <a:pt x="28755" y="15958"/>
                  </a:lnTo>
                  <a:lnTo>
                    <a:pt x="28664" y="16080"/>
                  </a:lnTo>
                  <a:cubicBezTo>
                    <a:pt x="28628" y="16134"/>
                    <a:pt x="28591" y="16145"/>
                    <a:pt x="28561" y="16145"/>
                  </a:cubicBezTo>
                  <a:cubicBezTo>
                    <a:pt x="28541" y="16145"/>
                    <a:pt x="28524" y="16140"/>
                    <a:pt x="28512" y="16140"/>
                  </a:cubicBezTo>
                  <a:lnTo>
                    <a:pt x="28512" y="16262"/>
                  </a:lnTo>
                  <a:cubicBezTo>
                    <a:pt x="28573" y="16262"/>
                    <a:pt x="28603" y="16292"/>
                    <a:pt x="28695" y="16292"/>
                  </a:cubicBezTo>
                  <a:lnTo>
                    <a:pt x="28695" y="16384"/>
                  </a:lnTo>
                  <a:cubicBezTo>
                    <a:pt x="28634" y="16414"/>
                    <a:pt x="28565" y="16414"/>
                    <a:pt x="28497" y="16414"/>
                  </a:cubicBezTo>
                  <a:cubicBezTo>
                    <a:pt x="28429" y="16414"/>
                    <a:pt x="28360" y="16414"/>
                    <a:pt x="28299" y="16444"/>
                  </a:cubicBezTo>
                  <a:cubicBezTo>
                    <a:pt x="28269" y="16475"/>
                    <a:pt x="28232" y="16481"/>
                    <a:pt x="28191" y="16481"/>
                  </a:cubicBezTo>
                  <a:cubicBezTo>
                    <a:pt x="28159" y="16481"/>
                    <a:pt x="28124" y="16477"/>
                    <a:pt x="28089" y="16477"/>
                  </a:cubicBezTo>
                  <a:cubicBezTo>
                    <a:pt x="28037" y="16477"/>
                    <a:pt x="27983" y="16487"/>
                    <a:pt x="27935" y="16536"/>
                  </a:cubicBezTo>
                  <a:cubicBezTo>
                    <a:pt x="27783" y="16414"/>
                    <a:pt x="27752" y="16262"/>
                    <a:pt x="27752" y="16080"/>
                  </a:cubicBezTo>
                  <a:cubicBezTo>
                    <a:pt x="27722" y="16019"/>
                    <a:pt x="27722" y="15988"/>
                    <a:pt x="27661" y="15958"/>
                  </a:cubicBezTo>
                  <a:cubicBezTo>
                    <a:pt x="27661" y="15988"/>
                    <a:pt x="27631" y="15988"/>
                    <a:pt x="27600" y="16019"/>
                  </a:cubicBezTo>
                  <a:cubicBezTo>
                    <a:pt x="27539" y="15988"/>
                    <a:pt x="27479" y="15958"/>
                    <a:pt x="27418" y="15867"/>
                  </a:cubicBezTo>
                  <a:cubicBezTo>
                    <a:pt x="27327" y="15867"/>
                    <a:pt x="27296" y="15928"/>
                    <a:pt x="27205" y="15928"/>
                  </a:cubicBezTo>
                  <a:cubicBezTo>
                    <a:pt x="27175" y="15867"/>
                    <a:pt x="27175" y="15836"/>
                    <a:pt x="27144" y="15776"/>
                  </a:cubicBezTo>
                  <a:cubicBezTo>
                    <a:pt x="27144" y="15715"/>
                    <a:pt x="27175" y="15715"/>
                    <a:pt x="27205" y="15684"/>
                  </a:cubicBezTo>
                  <a:cubicBezTo>
                    <a:pt x="27357" y="15715"/>
                    <a:pt x="27509" y="15715"/>
                    <a:pt x="27661" y="15715"/>
                  </a:cubicBezTo>
                  <a:cubicBezTo>
                    <a:pt x="27752" y="15776"/>
                    <a:pt x="27783" y="15806"/>
                    <a:pt x="27813" y="15806"/>
                  </a:cubicBezTo>
                  <a:cubicBezTo>
                    <a:pt x="27783" y="15928"/>
                    <a:pt x="27783" y="15988"/>
                    <a:pt x="27752" y="16080"/>
                  </a:cubicBezTo>
                  <a:cubicBezTo>
                    <a:pt x="27874" y="15988"/>
                    <a:pt x="27965" y="15928"/>
                    <a:pt x="27995" y="15867"/>
                  </a:cubicBezTo>
                  <a:lnTo>
                    <a:pt x="28147" y="15563"/>
                  </a:lnTo>
                  <a:lnTo>
                    <a:pt x="28239" y="15654"/>
                  </a:lnTo>
                  <a:cubicBezTo>
                    <a:pt x="28299" y="15624"/>
                    <a:pt x="28360" y="15624"/>
                    <a:pt x="28391" y="15563"/>
                  </a:cubicBezTo>
                  <a:close/>
                  <a:moveTo>
                    <a:pt x="27172" y="16272"/>
                  </a:moveTo>
                  <a:cubicBezTo>
                    <a:pt x="27185" y="16272"/>
                    <a:pt x="27195" y="16282"/>
                    <a:pt x="27205" y="16292"/>
                  </a:cubicBezTo>
                  <a:cubicBezTo>
                    <a:pt x="27236" y="16308"/>
                    <a:pt x="27266" y="16308"/>
                    <a:pt x="27293" y="16308"/>
                  </a:cubicBezTo>
                  <a:cubicBezTo>
                    <a:pt x="27319" y="16308"/>
                    <a:pt x="27342" y="16308"/>
                    <a:pt x="27357" y="16323"/>
                  </a:cubicBezTo>
                  <a:cubicBezTo>
                    <a:pt x="27418" y="16323"/>
                    <a:pt x="27418" y="16353"/>
                    <a:pt x="27448" y="16414"/>
                  </a:cubicBezTo>
                  <a:lnTo>
                    <a:pt x="27357" y="16475"/>
                  </a:lnTo>
                  <a:cubicBezTo>
                    <a:pt x="27357" y="16505"/>
                    <a:pt x="27418" y="16505"/>
                    <a:pt x="27418" y="16566"/>
                  </a:cubicBezTo>
                  <a:lnTo>
                    <a:pt x="27357" y="16596"/>
                  </a:lnTo>
                  <a:cubicBezTo>
                    <a:pt x="27296" y="16566"/>
                    <a:pt x="27175" y="16475"/>
                    <a:pt x="27114" y="16444"/>
                  </a:cubicBezTo>
                  <a:lnTo>
                    <a:pt x="27053" y="16475"/>
                  </a:lnTo>
                  <a:cubicBezTo>
                    <a:pt x="27114" y="16313"/>
                    <a:pt x="27148" y="16272"/>
                    <a:pt x="27172" y="16272"/>
                  </a:cubicBezTo>
                  <a:close/>
                  <a:moveTo>
                    <a:pt x="24773" y="16323"/>
                  </a:moveTo>
                  <a:lnTo>
                    <a:pt x="25017" y="16444"/>
                  </a:lnTo>
                  <a:lnTo>
                    <a:pt x="24925" y="16536"/>
                  </a:lnTo>
                  <a:cubicBezTo>
                    <a:pt x="24986" y="16536"/>
                    <a:pt x="24986" y="16566"/>
                    <a:pt x="25017" y="16596"/>
                  </a:cubicBezTo>
                  <a:cubicBezTo>
                    <a:pt x="24996" y="16596"/>
                    <a:pt x="24949" y="16610"/>
                    <a:pt x="24911" y="16610"/>
                  </a:cubicBezTo>
                  <a:cubicBezTo>
                    <a:pt x="24892" y="16610"/>
                    <a:pt x="24875" y="16606"/>
                    <a:pt x="24865" y="16596"/>
                  </a:cubicBezTo>
                  <a:cubicBezTo>
                    <a:pt x="24743" y="16566"/>
                    <a:pt x="24713" y="16444"/>
                    <a:pt x="24773" y="16323"/>
                  </a:cubicBezTo>
                  <a:close/>
                  <a:moveTo>
                    <a:pt x="26111" y="15715"/>
                  </a:moveTo>
                  <a:cubicBezTo>
                    <a:pt x="26293" y="15715"/>
                    <a:pt x="26445" y="15776"/>
                    <a:pt x="26628" y="15776"/>
                  </a:cubicBezTo>
                  <a:cubicBezTo>
                    <a:pt x="26597" y="15806"/>
                    <a:pt x="26567" y="15867"/>
                    <a:pt x="26536" y="15928"/>
                  </a:cubicBezTo>
                  <a:cubicBezTo>
                    <a:pt x="26476" y="15836"/>
                    <a:pt x="26445" y="15836"/>
                    <a:pt x="26415" y="15806"/>
                  </a:cubicBezTo>
                  <a:cubicBezTo>
                    <a:pt x="26415" y="15836"/>
                    <a:pt x="26415" y="15867"/>
                    <a:pt x="26384" y="15928"/>
                  </a:cubicBezTo>
                  <a:cubicBezTo>
                    <a:pt x="26445" y="15928"/>
                    <a:pt x="26567" y="15958"/>
                    <a:pt x="26628" y="15958"/>
                  </a:cubicBezTo>
                  <a:lnTo>
                    <a:pt x="26628" y="15988"/>
                  </a:lnTo>
                  <a:lnTo>
                    <a:pt x="26384" y="15988"/>
                  </a:lnTo>
                  <a:cubicBezTo>
                    <a:pt x="26415" y="16080"/>
                    <a:pt x="26415" y="16110"/>
                    <a:pt x="26445" y="16140"/>
                  </a:cubicBezTo>
                  <a:cubicBezTo>
                    <a:pt x="26409" y="16170"/>
                    <a:pt x="26383" y="16181"/>
                    <a:pt x="26364" y="16181"/>
                  </a:cubicBezTo>
                  <a:cubicBezTo>
                    <a:pt x="26304" y="16181"/>
                    <a:pt x="26316" y="16065"/>
                    <a:pt x="26293" y="16019"/>
                  </a:cubicBezTo>
                  <a:lnTo>
                    <a:pt x="26172" y="16019"/>
                  </a:lnTo>
                  <a:cubicBezTo>
                    <a:pt x="26080" y="15988"/>
                    <a:pt x="26232" y="15836"/>
                    <a:pt x="26080" y="15836"/>
                  </a:cubicBezTo>
                  <a:cubicBezTo>
                    <a:pt x="26080" y="15867"/>
                    <a:pt x="26111" y="15928"/>
                    <a:pt x="26020" y="16019"/>
                  </a:cubicBezTo>
                  <a:cubicBezTo>
                    <a:pt x="25989" y="16019"/>
                    <a:pt x="25959" y="16110"/>
                    <a:pt x="25868" y="16140"/>
                  </a:cubicBezTo>
                  <a:cubicBezTo>
                    <a:pt x="25858" y="16140"/>
                    <a:pt x="25837" y="16144"/>
                    <a:pt x="25813" y="16144"/>
                  </a:cubicBezTo>
                  <a:cubicBezTo>
                    <a:pt x="25763" y="16144"/>
                    <a:pt x="25695" y="16130"/>
                    <a:pt x="25655" y="16049"/>
                  </a:cubicBezTo>
                  <a:lnTo>
                    <a:pt x="25503" y="16201"/>
                  </a:lnTo>
                  <a:cubicBezTo>
                    <a:pt x="25533" y="16262"/>
                    <a:pt x="25533" y="16414"/>
                    <a:pt x="25655" y="16414"/>
                  </a:cubicBezTo>
                  <a:cubicBezTo>
                    <a:pt x="25625" y="16505"/>
                    <a:pt x="25685" y="16596"/>
                    <a:pt x="25807" y="16718"/>
                  </a:cubicBezTo>
                  <a:cubicBezTo>
                    <a:pt x="25746" y="16718"/>
                    <a:pt x="25699" y="16731"/>
                    <a:pt x="25665" y="16731"/>
                  </a:cubicBezTo>
                  <a:cubicBezTo>
                    <a:pt x="25648" y="16731"/>
                    <a:pt x="25635" y="16728"/>
                    <a:pt x="25625" y="16718"/>
                  </a:cubicBezTo>
                  <a:cubicBezTo>
                    <a:pt x="25530" y="16623"/>
                    <a:pt x="25435" y="16547"/>
                    <a:pt x="25325" y="16547"/>
                  </a:cubicBezTo>
                  <a:cubicBezTo>
                    <a:pt x="25295" y="16547"/>
                    <a:pt x="25263" y="16553"/>
                    <a:pt x="25229" y="16566"/>
                  </a:cubicBezTo>
                  <a:cubicBezTo>
                    <a:pt x="25260" y="16505"/>
                    <a:pt x="25260" y="16475"/>
                    <a:pt x="25321" y="16444"/>
                  </a:cubicBezTo>
                  <a:cubicBezTo>
                    <a:pt x="25321" y="16414"/>
                    <a:pt x="25229" y="16353"/>
                    <a:pt x="25199" y="16292"/>
                  </a:cubicBezTo>
                  <a:lnTo>
                    <a:pt x="25199" y="16110"/>
                  </a:lnTo>
                  <a:lnTo>
                    <a:pt x="25017" y="16110"/>
                  </a:lnTo>
                  <a:cubicBezTo>
                    <a:pt x="25047" y="16140"/>
                    <a:pt x="25047" y="16171"/>
                    <a:pt x="25077" y="16201"/>
                  </a:cubicBezTo>
                  <a:lnTo>
                    <a:pt x="24895" y="16201"/>
                  </a:lnTo>
                  <a:cubicBezTo>
                    <a:pt x="24925" y="16019"/>
                    <a:pt x="25108" y="15958"/>
                    <a:pt x="25169" y="15745"/>
                  </a:cubicBezTo>
                  <a:cubicBezTo>
                    <a:pt x="25199" y="15806"/>
                    <a:pt x="25229" y="15806"/>
                    <a:pt x="25260" y="15836"/>
                  </a:cubicBezTo>
                  <a:cubicBezTo>
                    <a:pt x="25260" y="15806"/>
                    <a:pt x="25321" y="15806"/>
                    <a:pt x="25351" y="15745"/>
                  </a:cubicBezTo>
                  <a:cubicBezTo>
                    <a:pt x="25381" y="15836"/>
                    <a:pt x="25473" y="15928"/>
                    <a:pt x="25503" y="15988"/>
                  </a:cubicBezTo>
                  <a:cubicBezTo>
                    <a:pt x="25564" y="15867"/>
                    <a:pt x="25655" y="15806"/>
                    <a:pt x="25716" y="15715"/>
                  </a:cubicBezTo>
                  <a:cubicBezTo>
                    <a:pt x="25777" y="15745"/>
                    <a:pt x="25777" y="15836"/>
                    <a:pt x="25807" y="15867"/>
                  </a:cubicBezTo>
                  <a:cubicBezTo>
                    <a:pt x="25929" y="15836"/>
                    <a:pt x="25989" y="15806"/>
                    <a:pt x="26080" y="15806"/>
                  </a:cubicBezTo>
                  <a:cubicBezTo>
                    <a:pt x="26080" y="15776"/>
                    <a:pt x="26111" y="15715"/>
                    <a:pt x="26111" y="15715"/>
                  </a:cubicBezTo>
                  <a:close/>
                  <a:moveTo>
                    <a:pt x="23497" y="16475"/>
                  </a:moveTo>
                  <a:cubicBezTo>
                    <a:pt x="23558" y="16505"/>
                    <a:pt x="23649" y="16596"/>
                    <a:pt x="23679" y="16627"/>
                  </a:cubicBezTo>
                  <a:cubicBezTo>
                    <a:pt x="23679" y="16718"/>
                    <a:pt x="23649" y="16748"/>
                    <a:pt x="23497" y="16748"/>
                  </a:cubicBezTo>
                  <a:lnTo>
                    <a:pt x="23618" y="16627"/>
                  </a:lnTo>
                  <a:cubicBezTo>
                    <a:pt x="23542" y="16601"/>
                    <a:pt x="23486" y="16532"/>
                    <a:pt x="23416" y="16475"/>
                  </a:cubicBezTo>
                  <a:close/>
                  <a:moveTo>
                    <a:pt x="24773" y="15836"/>
                  </a:moveTo>
                  <a:lnTo>
                    <a:pt x="24773" y="16019"/>
                  </a:lnTo>
                  <a:lnTo>
                    <a:pt x="24713" y="16019"/>
                  </a:lnTo>
                  <a:cubicBezTo>
                    <a:pt x="24713" y="15988"/>
                    <a:pt x="24682" y="15958"/>
                    <a:pt x="24682" y="15928"/>
                  </a:cubicBezTo>
                  <a:cubicBezTo>
                    <a:pt x="24591" y="15928"/>
                    <a:pt x="24591" y="15958"/>
                    <a:pt x="24682" y="16140"/>
                  </a:cubicBezTo>
                  <a:lnTo>
                    <a:pt x="24591" y="16140"/>
                  </a:lnTo>
                  <a:cubicBezTo>
                    <a:pt x="24500" y="16110"/>
                    <a:pt x="24439" y="16110"/>
                    <a:pt x="24378" y="16080"/>
                  </a:cubicBezTo>
                  <a:lnTo>
                    <a:pt x="24378" y="16080"/>
                  </a:lnTo>
                  <a:cubicBezTo>
                    <a:pt x="24409" y="16140"/>
                    <a:pt x="24409" y="16232"/>
                    <a:pt x="24378" y="16323"/>
                  </a:cubicBezTo>
                  <a:cubicBezTo>
                    <a:pt x="24470" y="16323"/>
                    <a:pt x="24530" y="16444"/>
                    <a:pt x="24621" y="16566"/>
                  </a:cubicBezTo>
                  <a:lnTo>
                    <a:pt x="24409" y="16566"/>
                  </a:lnTo>
                  <a:cubicBezTo>
                    <a:pt x="24378" y="16566"/>
                    <a:pt x="24318" y="16596"/>
                    <a:pt x="24287" y="16627"/>
                  </a:cubicBezTo>
                  <a:cubicBezTo>
                    <a:pt x="24287" y="16627"/>
                    <a:pt x="24287" y="16657"/>
                    <a:pt x="24318" y="16718"/>
                  </a:cubicBezTo>
                  <a:cubicBezTo>
                    <a:pt x="24287" y="16748"/>
                    <a:pt x="24226" y="16779"/>
                    <a:pt x="24135" y="16809"/>
                  </a:cubicBezTo>
                  <a:cubicBezTo>
                    <a:pt x="24105" y="16809"/>
                    <a:pt x="24074" y="16779"/>
                    <a:pt x="24014" y="16748"/>
                  </a:cubicBezTo>
                  <a:cubicBezTo>
                    <a:pt x="23953" y="16748"/>
                    <a:pt x="23892" y="16802"/>
                    <a:pt x="23822" y="16802"/>
                  </a:cubicBezTo>
                  <a:cubicBezTo>
                    <a:pt x="23787" y="16802"/>
                    <a:pt x="23750" y="16789"/>
                    <a:pt x="23710" y="16748"/>
                  </a:cubicBezTo>
                  <a:lnTo>
                    <a:pt x="23953" y="16627"/>
                  </a:lnTo>
                  <a:cubicBezTo>
                    <a:pt x="23922" y="16596"/>
                    <a:pt x="23862" y="16505"/>
                    <a:pt x="23801" y="16414"/>
                  </a:cubicBezTo>
                  <a:lnTo>
                    <a:pt x="23801" y="16414"/>
                  </a:lnTo>
                  <a:cubicBezTo>
                    <a:pt x="23922" y="16444"/>
                    <a:pt x="23983" y="16475"/>
                    <a:pt x="24074" y="16505"/>
                  </a:cubicBezTo>
                  <a:cubicBezTo>
                    <a:pt x="24105" y="16475"/>
                    <a:pt x="24105" y="16414"/>
                    <a:pt x="24135" y="16353"/>
                  </a:cubicBezTo>
                  <a:cubicBezTo>
                    <a:pt x="24135" y="16353"/>
                    <a:pt x="24135" y="16323"/>
                    <a:pt x="24105" y="16323"/>
                  </a:cubicBezTo>
                  <a:cubicBezTo>
                    <a:pt x="24014" y="16323"/>
                    <a:pt x="23953" y="16353"/>
                    <a:pt x="23862" y="16353"/>
                  </a:cubicBezTo>
                  <a:cubicBezTo>
                    <a:pt x="23831" y="16323"/>
                    <a:pt x="23831" y="16292"/>
                    <a:pt x="23831" y="16262"/>
                  </a:cubicBezTo>
                  <a:cubicBezTo>
                    <a:pt x="23801" y="16262"/>
                    <a:pt x="23679" y="16292"/>
                    <a:pt x="23527" y="16444"/>
                  </a:cubicBezTo>
                  <a:cubicBezTo>
                    <a:pt x="23527" y="16414"/>
                    <a:pt x="23497" y="16323"/>
                    <a:pt x="23497" y="16292"/>
                  </a:cubicBezTo>
                  <a:cubicBezTo>
                    <a:pt x="23419" y="16318"/>
                    <a:pt x="23386" y="16388"/>
                    <a:pt x="23377" y="16446"/>
                  </a:cubicBezTo>
                  <a:lnTo>
                    <a:pt x="23377" y="16446"/>
                  </a:lnTo>
                  <a:cubicBezTo>
                    <a:pt x="23377" y="16445"/>
                    <a:pt x="23376" y="16445"/>
                    <a:pt x="23375" y="16444"/>
                  </a:cubicBezTo>
                  <a:lnTo>
                    <a:pt x="23314" y="16444"/>
                  </a:lnTo>
                  <a:cubicBezTo>
                    <a:pt x="23314" y="16475"/>
                    <a:pt x="23254" y="16505"/>
                    <a:pt x="23254" y="16505"/>
                  </a:cubicBezTo>
                  <a:cubicBezTo>
                    <a:pt x="23254" y="16566"/>
                    <a:pt x="23314" y="16627"/>
                    <a:pt x="23314" y="16657"/>
                  </a:cubicBezTo>
                  <a:lnTo>
                    <a:pt x="23254" y="16657"/>
                  </a:lnTo>
                  <a:cubicBezTo>
                    <a:pt x="23223" y="16596"/>
                    <a:pt x="23163" y="16505"/>
                    <a:pt x="23102" y="16414"/>
                  </a:cubicBezTo>
                  <a:lnTo>
                    <a:pt x="23314" y="16414"/>
                  </a:lnTo>
                  <a:lnTo>
                    <a:pt x="23314" y="16262"/>
                  </a:lnTo>
                  <a:cubicBezTo>
                    <a:pt x="23223" y="16262"/>
                    <a:pt x="23223" y="16292"/>
                    <a:pt x="23193" y="16292"/>
                  </a:cubicBezTo>
                  <a:cubicBezTo>
                    <a:pt x="23163" y="16262"/>
                    <a:pt x="23102" y="16171"/>
                    <a:pt x="23041" y="16110"/>
                  </a:cubicBezTo>
                  <a:lnTo>
                    <a:pt x="23041" y="16019"/>
                  </a:lnTo>
                  <a:cubicBezTo>
                    <a:pt x="22889" y="16080"/>
                    <a:pt x="22798" y="16110"/>
                    <a:pt x="22646" y="16171"/>
                  </a:cubicBezTo>
                  <a:cubicBezTo>
                    <a:pt x="22676" y="16110"/>
                    <a:pt x="22737" y="16049"/>
                    <a:pt x="22767" y="15988"/>
                  </a:cubicBezTo>
                  <a:cubicBezTo>
                    <a:pt x="22859" y="15988"/>
                    <a:pt x="22919" y="16019"/>
                    <a:pt x="23041" y="16019"/>
                  </a:cubicBezTo>
                  <a:lnTo>
                    <a:pt x="23041" y="15988"/>
                  </a:lnTo>
                  <a:cubicBezTo>
                    <a:pt x="23071" y="15988"/>
                    <a:pt x="23163" y="15988"/>
                    <a:pt x="23193" y="15958"/>
                  </a:cubicBezTo>
                  <a:cubicBezTo>
                    <a:pt x="23314" y="15988"/>
                    <a:pt x="23406" y="15988"/>
                    <a:pt x="23558" y="15988"/>
                  </a:cubicBezTo>
                  <a:cubicBezTo>
                    <a:pt x="23618" y="15988"/>
                    <a:pt x="23649" y="15928"/>
                    <a:pt x="23710" y="15867"/>
                  </a:cubicBezTo>
                  <a:cubicBezTo>
                    <a:pt x="23801" y="15958"/>
                    <a:pt x="23862" y="15988"/>
                    <a:pt x="23953" y="16049"/>
                  </a:cubicBezTo>
                  <a:cubicBezTo>
                    <a:pt x="23953" y="15988"/>
                    <a:pt x="23983" y="15958"/>
                    <a:pt x="23983" y="15928"/>
                  </a:cubicBezTo>
                  <a:lnTo>
                    <a:pt x="24378" y="15928"/>
                  </a:lnTo>
                  <a:cubicBezTo>
                    <a:pt x="24378" y="15958"/>
                    <a:pt x="24409" y="15988"/>
                    <a:pt x="24409" y="16019"/>
                  </a:cubicBezTo>
                  <a:lnTo>
                    <a:pt x="24530" y="15928"/>
                  </a:lnTo>
                  <a:cubicBezTo>
                    <a:pt x="24470" y="15928"/>
                    <a:pt x="24470" y="15867"/>
                    <a:pt x="24439" y="15836"/>
                  </a:cubicBezTo>
                  <a:close/>
                  <a:moveTo>
                    <a:pt x="7083" y="18207"/>
                  </a:moveTo>
                  <a:cubicBezTo>
                    <a:pt x="7114" y="18268"/>
                    <a:pt x="7114" y="18298"/>
                    <a:pt x="7144" y="18390"/>
                  </a:cubicBezTo>
                  <a:lnTo>
                    <a:pt x="7118" y="18416"/>
                  </a:lnTo>
                  <a:lnTo>
                    <a:pt x="7118" y="18416"/>
                  </a:lnTo>
                  <a:cubicBezTo>
                    <a:pt x="7114" y="18415"/>
                    <a:pt x="7110" y="18415"/>
                    <a:pt x="7107" y="18415"/>
                  </a:cubicBezTo>
                  <a:cubicBezTo>
                    <a:pt x="7015" y="18415"/>
                    <a:pt x="6985" y="18511"/>
                    <a:pt x="6931" y="18511"/>
                  </a:cubicBezTo>
                  <a:cubicBezTo>
                    <a:pt x="6840" y="18511"/>
                    <a:pt x="6779" y="18511"/>
                    <a:pt x="6658" y="18450"/>
                  </a:cubicBezTo>
                  <a:cubicBezTo>
                    <a:pt x="6688" y="18450"/>
                    <a:pt x="6718" y="18420"/>
                    <a:pt x="6810" y="18420"/>
                  </a:cubicBezTo>
                  <a:cubicBezTo>
                    <a:pt x="6840" y="18420"/>
                    <a:pt x="6870" y="18390"/>
                    <a:pt x="6931" y="18390"/>
                  </a:cubicBezTo>
                  <a:lnTo>
                    <a:pt x="7022" y="18390"/>
                  </a:lnTo>
                  <a:cubicBezTo>
                    <a:pt x="7022" y="18298"/>
                    <a:pt x="7022" y="18268"/>
                    <a:pt x="7083" y="18207"/>
                  </a:cubicBezTo>
                  <a:close/>
                  <a:moveTo>
                    <a:pt x="11855" y="19605"/>
                  </a:moveTo>
                  <a:cubicBezTo>
                    <a:pt x="11916" y="19605"/>
                    <a:pt x="11977" y="19636"/>
                    <a:pt x="12068" y="19666"/>
                  </a:cubicBezTo>
                  <a:cubicBezTo>
                    <a:pt x="12007" y="19727"/>
                    <a:pt x="12007" y="19757"/>
                    <a:pt x="12007" y="19757"/>
                  </a:cubicBezTo>
                  <a:cubicBezTo>
                    <a:pt x="11888" y="19781"/>
                    <a:pt x="11769" y="19805"/>
                    <a:pt x="11635" y="19858"/>
                  </a:cubicBezTo>
                  <a:lnTo>
                    <a:pt x="11635" y="19858"/>
                  </a:lnTo>
                  <a:cubicBezTo>
                    <a:pt x="11709" y="19776"/>
                    <a:pt x="11790" y="19714"/>
                    <a:pt x="11855" y="19605"/>
                  </a:cubicBezTo>
                  <a:close/>
                  <a:moveTo>
                    <a:pt x="13482" y="19765"/>
                  </a:moveTo>
                  <a:cubicBezTo>
                    <a:pt x="13513" y="19765"/>
                    <a:pt x="13549" y="19772"/>
                    <a:pt x="13588" y="19788"/>
                  </a:cubicBezTo>
                  <a:cubicBezTo>
                    <a:pt x="13497" y="19818"/>
                    <a:pt x="13436" y="19818"/>
                    <a:pt x="13375" y="19818"/>
                  </a:cubicBezTo>
                  <a:cubicBezTo>
                    <a:pt x="13375" y="19849"/>
                    <a:pt x="13436" y="19849"/>
                    <a:pt x="13436" y="19909"/>
                  </a:cubicBezTo>
                  <a:lnTo>
                    <a:pt x="13297" y="19909"/>
                  </a:lnTo>
                  <a:cubicBezTo>
                    <a:pt x="13341" y="19816"/>
                    <a:pt x="13399" y="19765"/>
                    <a:pt x="13482" y="19765"/>
                  </a:cubicBezTo>
                  <a:close/>
                  <a:moveTo>
                    <a:pt x="11339" y="19788"/>
                  </a:moveTo>
                  <a:cubicBezTo>
                    <a:pt x="11378" y="19808"/>
                    <a:pt x="11418" y="19879"/>
                    <a:pt x="11466" y="19926"/>
                  </a:cubicBezTo>
                  <a:lnTo>
                    <a:pt x="11466" y="19926"/>
                  </a:lnTo>
                  <a:cubicBezTo>
                    <a:pt x="11401" y="19940"/>
                    <a:pt x="11306" y="19945"/>
                    <a:pt x="11221" y="19963"/>
                  </a:cubicBezTo>
                  <a:lnTo>
                    <a:pt x="11221" y="19963"/>
                  </a:lnTo>
                  <a:cubicBezTo>
                    <a:pt x="11253" y="19907"/>
                    <a:pt x="11309" y="19875"/>
                    <a:pt x="11339" y="19788"/>
                  </a:cubicBezTo>
                  <a:close/>
                  <a:moveTo>
                    <a:pt x="13178" y="19936"/>
                  </a:moveTo>
                  <a:lnTo>
                    <a:pt x="13178" y="19936"/>
                  </a:lnTo>
                  <a:cubicBezTo>
                    <a:pt x="13093" y="19980"/>
                    <a:pt x="12987" y="20010"/>
                    <a:pt x="12858" y="20061"/>
                  </a:cubicBezTo>
                  <a:cubicBezTo>
                    <a:pt x="12858" y="20061"/>
                    <a:pt x="12828" y="20122"/>
                    <a:pt x="12767" y="20153"/>
                  </a:cubicBezTo>
                  <a:lnTo>
                    <a:pt x="12706" y="20092"/>
                  </a:lnTo>
                  <a:cubicBezTo>
                    <a:pt x="12599" y="20092"/>
                    <a:pt x="12507" y="20183"/>
                    <a:pt x="12398" y="20183"/>
                  </a:cubicBezTo>
                  <a:cubicBezTo>
                    <a:pt x="12352" y="20183"/>
                    <a:pt x="12304" y="20167"/>
                    <a:pt x="12250" y="20122"/>
                  </a:cubicBezTo>
                  <a:cubicBezTo>
                    <a:pt x="12552" y="20067"/>
                    <a:pt x="12854" y="19938"/>
                    <a:pt x="13178" y="19936"/>
                  </a:cubicBezTo>
                  <a:close/>
                  <a:moveTo>
                    <a:pt x="2980" y="20061"/>
                  </a:moveTo>
                  <a:lnTo>
                    <a:pt x="2980" y="20183"/>
                  </a:lnTo>
                  <a:lnTo>
                    <a:pt x="2706" y="20183"/>
                  </a:lnTo>
                  <a:cubicBezTo>
                    <a:pt x="2676" y="20183"/>
                    <a:pt x="2676" y="20122"/>
                    <a:pt x="2676" y="20061"/>
                  </a:cubicBezTo>
                  <a:lnTo>
                    <a:pt x="2676" y="20061"/>
                  </a:lnTo>
                  <a:cubicBezTo>
                    <a:pt x="2737" y="20092"/>
                    <a:pt x="2797" y="20092"/>
                    <a:pt x="2828" y="20122"/>
                  </a:cubicBezTo>
                  <a:cubicBezTo>
                    <a:pt x="2858" y="20122"/>
                    <a:pt x="2889" y="20092"/>
                    <a:pt x="2980" y="20061"/>
                  </a:cubicBezTo>
                  <a:close/>
                  <a:moveTo>
                    <a:pt x="11187" y="19970"/>
                  </a:moveTo>
                  <a:lnTo>
                    <a:pt x="10943" y="20092"/>
                  </a:lnTo>
                  <a:cubicBezTo>
                    <a:pt x="10913" y="20122"/>
                    <a:pt x="10913" y="20183"/>
                    <a:pt x="10883" y="20183"/>
                  </a:cubicBezTo>
                  <a:cubicBezTo>
                    <a:pt x="10852" y="20176"/>
                    <a:pt x="10823" y="20173"/>
                    <a:pt x="10795" y="20173"/>
                  </a:cubicBezTo>
                  <a:cubicBezTo>
                    <a:pt x="10774" y="20173"/>
                    <a:pt x="10755" y="20175"/>
                    <a:pt x="10735" y="20178"/>
                  </a:cubicBezTo>
                  <a:lnTo>
                    <a:pt x="10735" y="20178"/>
                  </a:lnTo>
                  <a:lnTo>
                    <a:pt x="10913" y="19970"/>
                  </a:lnTo>
                  <a:close/>
                  <a:moveTo>
                    <a:pt x="10305" y="20092"/>
                  </a:moveTo>
                  <a:lnTo>
                    <a:pt x="10305" y="20092"/>
                  </a:lnTo>
                  <a:cubicBezTo>
                    <a:pt x="10454" y="20122"/>
                    <a:pt x="10574" y="20122"/>
                    <a:pt x="10722" y="20180"/>
                  </a:cubicBezTo>
                  <a:lnTo>
                    <a:pt x="10722" y="20180"/>
                  </a:lnTo>
                  <a:cubicBezTo>
                    <a:pt x="10530" y="20213"/>
                    <a:pt x="10376" y="20365"/>
                    <a:pt x="10184" y="20365"/>
                  </a:cubicBezTo>
                  <a:cubicBezTo>
                    <a:pt x="10001" y="20396"/>
                    <a:pt x="9849" y="20487"/>
                    <a:pt x="9667" y="20517"/>
                  </a:cubicBezTo>
                  <a:cubicBezTo>
                    <a:pt x="9576" y="20517"/>
                    <a:pt x="9545" y="20517"/>
                    <a:pt x="9484" y="20487"/>
                  </a:cubicBezTo>
                  <a:cubicBezTo>
                    <a:pt x="9636" y="20426"/>
                    <a:pt x="9819" y="20365"/>
                    <a:pt x="10001" y="20274"/>
                  </a:cubicBezTo>
                  <a:cubicBezTo>
                    <a:pt x="10001" y="20244"/>
                    <a:pt x="9971" y="20244"/>
                    <a:pt x="9971" y="20213"/>
                  </a:cubicBezTo>
                  <a:cubicBezTo>
                    <a:pt x="9998" y="20172"/>
                    <a:pt x="10026" y="20156"/>
                    <a:pt x="10050" y="20156"/>
                  </a:cubicBezTo>
                  <a:cubicBezTo>
                    <a:pt x="10080" y="20156"/>
                    <a:pt x="10106" y="20180"/>
                    <a:pt x="10123" y="20213"/>
                  </a:cubicBezTo>
                  <a:cubicBezTo>
                    <a:pt x="10153" y="20244"/>
                    <a:pt x="10244" y="20244"/>
                    <a:pt x="10275" y="20244"/>
                  </a:cubicBezTo>
                  <a:cubicBezTo>
                    <a:pt x="10305" y="20244"/>
                    <a:pt x="10336" y="20213"/>
                    <a:pt x="10396" y="20183"/>
                  </a:cubicBezTo>
                  <a:cubicBezTo>
                    <a:pt x="10336" y="20183"/>
                    <a:pt x="10336" y="20122"/>
                    <a:pt x="10305" y="20092"/>
                  </a:cubicBezTo>
                  <a:close/>
                  <a:moveTo>
                    <a:pt x="15351" y="20365"/>
                  </a:moveTo>
                  <a:lnTo>
                    <a:pt x="15351" y="20365"/>
                  </a:lnTo>
                  <a:cubicBezTo>
                    <a:pt x="15442" y="20517"/>
                    <a:pt x="15320" y="20548"/>
                    <a:pt x="15199" y="20578"/>
                  </a:cubicBezTo>
                  <a:cubicBezTo>
                    <a:pt x="15168" y="20426"/>
                    <a:pt x="15290" y="20396"/>
                    <a:pt x="15351" y="20365"/>
                  </a:cubicBezTo>
                  <a:close/>
                  <a:moveTo>
                    <a:pt x="15047" y="20487"/>
                  </a:moveTo>
                  <a:lnTo>
                    <a:pt x="15047" y="20517"/>
                  </a:lnTo>
                  <a:cubicBezTo>
                    <a:pt x="14986" y="20548"/>
                    <a:pt x="14956" y="20548"/>
                    <a:pt x="14864" y="20548"/>
                  </a:cubicBezTo>
                  <a:cubicBezTo>
                    <a:pt x="14864" y="20578"/>
                    <a:pt x="14864" y="20669"/>
                    <a:pt x="14834" y="20730"/>
                  </a:cubicBezTo>
                  <a:cubicBezTo>
                    <a:pt x="14743" y="20700"/>
                    <a:pt x="14712" y="20669"/>
                    <a:pt x="14652" y="20639"/>
                  </a:cubicBezTo>
                  <a:cubicBezTo>
                    <a:pt x="14712" y="20639"/>
                    <a:pt x="14743" y="20578"/>
                    <a:pt x="14804" y="20578"/>
                  </a:cubicBezTo>
                  <a:cubicBezTo>
                    <a:pt x="14804" y="20548"/>
                    <a:pt x="14834" y="20517"/>
                    <a:pt x="14834" y="20487"/>
                  </a:cubicBezTo>
                  <a:close/>
                  <a:moveTo>
                    <a:pt x="26172" y="20639"/>
                  </a:moveTo>
                  <a:lnTo>
                    <a:pt x="26172" y="20639"/>
                  </a:lnTo>
                  <a:cubicBezTo>
                    <a:pt x="26111" y="20730"/>
                    <a:pt x="26111" y="20791"/>
                    <a:pt x="26080" y="20852"/>
                  </a:cubicBezTo>
                  <a:lnTo>
                    <a:pt x="25929" y="20852"/>
                  </a:lnTo>
                  <a:lnTo>
                    <a:pt x="25929" y="20730"/>
                  </a:lnTo>
                  <a:cubicBezTo>
                    <a:pt x="25989" y="20700"/>
                    <a:pt x="26080" y="20669"/>
                    <a:pt x="26172" y="20639"/>
                  </a:cubicBezTo>
                  <a:close/>
                  <a:moveTo>
                    <a:pt x="26631" y="20548"/>
                  </a:moveTo>
                  <a:cubicBezTo>
                    <a:pt x="26685" y="20548"/>
                    <a:pt x="26739" y="20554"/>
                    <a:pt x="26793" y="20554"/>
                  </a:cubicBezTo>
                  <a:cubicBezTo>
                    <a:pt x="26819" y="20554"/>
                    <a:pt x="26845" y="20553"/>
                    <a:pt x="26871" y="20548"/>
                  </a:cubicBezTo>
                  <a:lnTo>
                    <a:pt x="26871" y="20548"/>
                  </a:lnTo>
                  <a:cubicBezTo>
                    <a:pt x="26840" y="20639"/>
                    <a:pt x="26780" y="20669"/>
                    <a:pt x="26780" y="20700"/>
                  </a:cubicBezTo>
                  <a:lnTo>
                    <a:pt x="26780" y="20852"/>
                  </a:lnTo>
                  <a:cubicBezTo>
                    <a:pt x="26658" y="20791"/>
                    <a:pt x="26567" y="20700"/>
                    <a:pt x="26415" y="20639"/>
                  </a:cubicBezTo>
                  <a:cubicBezTo>
                    <a:pt x="26476" y="20563"/>
                    <a:pt x="26552" y="20548"/>
                    <a:pt x="26631" y="20548"/>
                  </a:cubicBezTo>
                  <a:close/>
                  <a:moveTo>
                    <a:pt x="27448" y="20669"/>
                  </a:moveTo>
                  <a:cubicBezTo>
                    <a:pt x="27477" y="20698"/>
                    <a:pt x="27533" y="20782"/>
                    <a:pt x="27669" y="20842"/>
                  </a:cubicBezTo>
                  <a:lnTo>
                    <a:pt x="27669" y="20842"/>
                  </a:lnTo>
                  <a:cubicBezTo>
                    <a:pt x="27610" y="20821"/>
                    <a:pt x="27536" y="20821"/>
                    <a:pt x="27509" y="20821"/>
                  </a:cubicBezTo>
                  <a:lnTo>
                    <a:pt x="27600" y="20882"/>
                  </a:lnTo>
                  <a:lnTo>
                    <a:pt x="27205" y="20882"/>
                  </a:lnTo>
                  <a:cubicBezTo>
                    <a:pt x="27327" y="20821"/>
                    <a:pt x="27357" y="20730"/>
                    <a:pt x="27448" y="20669"/>
                  </a:cubicBezTo>
                  <a:close/>
                  <a:moveTo>
                    <a:pt x="25533" y="20791"/>
                  </a:moveTo>
                  <a:lnTo>
                    <a:pt x="25533" y="20791"/>
                  </a:lnTo>
                  <a:cubicBezTo>
                    <a:pt x="25503" y="20882"/>
                    <a:pt x="25473" y="20943"/>
                    <a:pt x="25412" y="20973"/>
                  </a:cubicBezTo>
                  <a:cubicBezTo>
                    <a:pt x="25321" y="20973"/>
                    <a:pt x="25229" y="20943"/>
                    <a:pt x="25138" y="20882"/>
                  </a:cubicBezTo>
                  <a:cubicBezTo>
                    <a:pt x="25199" y="20882"/>
                    <a:pt x="25260" y="20852"/>
                    <a:pt x="25321" y="20852"/>
                  </a:cubicBezTo>
                  <a:cubicBezTo>
                    <a:pt x="25381" y="20852"/>
                    <a:pt x="25442" y="20852"/>
                    <a:pt x="25533" y="20791"/>
                  </a:cubicBezTo>
                  <a:close/>
                  <a:moveTo>
                    <a:pt x="13679" y="20852"/>
                  </a:moveTo>
                  <a:cubicBezTo>
                    <a:pt x="13649" y="20882"/>
                    <a:pt x="13618" y="20973"/>
                    <a:pt x="13588" y="21004"/>
                  </a:cubicBezTo>
                  <a:cubicBezTo>
                    <a:pt x="13497" y="21004"/>
                    <a:pt x="13405" y="20973"/>
                    <a:pt x="13314" y="20973"/>
                  </a:cubicBezTo>
                  <a:cubicBezTo>
                    <a:pt x="13466" y="20882"/>
                    <a:pt x="13527" y="20852"/>
                    <a:pt x="13679" y="20852"/>
                  </a:cubicBezTo>
                  <a:close/>
                  <a:moveTo>
                    <a:pt x="26962" y="20882"/>
                  </a:moveTo>
                  <a:lnTo>
                    <a:pt x="26962" y="21004"/>
                  </a:lnTo>
                  <a:lnTo>
                    <a:pt x="26688" y="21004"/>
                  </a:lnTo>
                  <a:lnTo>
                    <a:pt x="26688" y="20882"/>
                  </a:lnTo>
                  <a:close/>
                  <a:moveTo>
                    <a:pt x="24986" y="20912"/>
                  </a:moveTo>
                  <a:cubicBezTo>
                    <a:pt x="24865" y="21156"/>
                    <a:pt x="24591" y="21034"/>
                    <a:pt x="24409" y="21156"/>
                  </a:cubicBezTo>
                  <a:cubicBezTo>
                    <a:pt x="24409" y="21125"/>
                    <a:pt x="24378" y="21034"/>
                    <a:pt x="24378" y="21004"/>
                  </a:cubicBezTo>
                  <a:cubicBezTo>
                    <a:pt x="24378" y="21004"/>
                    <a:pt x="24409" y="21004"/>
                    <a:pt x="24439" y="20973"/>
                  </a:cubicBezTo>
                  <a:cubicBezTo>
                    <a:pt x="24500" y="20973"/>
                    <a:pt x="24621" y="20943"/>
                    <a:pt x="24713" y="20912"/>
                  </a:cubicBezTo>
                  <a:cubicBezTo>
                    <a:pt x="24733" y="20933"/>
                    <a:pt x="24760" y="20940"/>
                    <a:pt x="24790" y="20940"/>
                  </a:cubicBezTo>
                  <a:cubicBezTo>
                    <a:pt x="24851" y="20940"/>
                    <a:pt x="24925" y="20912"/>
                    <a:pt x="24986" y="20912"/>
                  </a:cubicBezTo>
                  <a:close/>
                  <a:moveTo>
                    <a:pt x="12767" y="21034"/>
                  </a:moveTo>
                  <a:cubicBezTo>
                    <a:pt x="12858" y="21095"/>
                    <a:pt x="12919" y="21125"/>
                    <a:pt x="13010" y="21125"/>
                  </a:cubicBezTo>
                  <a:cubicBezTo>
                    <a:pt x="12957" y="21196"/>
                    <a:pt x="12893" y="21226"/>
                    <a:pt x="12831" y="21226"/>
                  </a:cubicBezTo>
                  <a:cubicBezTo>
                    <a:pt x="12787" y="21226"/>
                    <a:pt x="12744" y="21211"/>
                    <a:pt x="12706" y="21186"/>
                  </a:cubicBezTo>
                  <a:cubicBezTo>
                    <a:pt x="12737" y="21156"/>
                    <a:pt x="12737" y="21095"/>
                    <a:pt x="12767" y="21034"/>
                  </a:cubicBezTo>
                  <a:close/>
                  <a:moveTo>
                    <a:pt x="28808" y="21295"/>
                  </a:moveTo>
                  <a:lnTo>
                    <a:pt x="28808" y="21295"/>
                  </a:lnTo>
                  <a:cubicBezTo>
                    <a:pt x="28942" y="21308"/>
                    <a:pt x="29061" y="21412"/>
                    <a:pt x="29181" y="21460"/>
                  </a:cubicBezTo>
                  <a:cubicBezTo>
                    <a:pt x="29059" y="21460"/>
                    <a:pt x="28968" y="21429"/>
                    <a:pt x="28846" y="21338"/>
                  </a:cubicBezTo>
                  <a:cubicBezTo>
                    <a:pt x="28816" y="21399"/>
                    <a:pt x="28786" y="21399"/>
                    <a:pt x="28695" y="21429"/>
                  </a:cubicBezTo>
                  <a:lnTo>
                    <a:pt x="28695" y="21308"/>
                  </a:lnTo>
                  <a:cubicBezTo>
                    <a:pt x="28713" y="21301"/>
                    <a:pt x="28731" y="21298"/>
                    <a:pt x="28749" y="21295"/>
                  </a:cubicBezTo>
                  <a:lnTo>
                    <a:pt x="28749" y="21295"/>
                  </a:lnTo>
                  <a:cubicBezTo>
                    <a:pt x="28751" y="21295"/>
                    <a:pt x="28753" y="21295"/>
                    <a:pt x="28755" y="21295"/>
                  </a:cubicBezTo>
                  <a:cubicBezTo>
                    <a:pt x="28773" y="21295"/>
                    <a:pt x="28790" y="21295"/>
                    <a:pt x="28808" y="21295"/>
                  </a:cubicBezTo>
                  <a:close/>
                  <a:moveTo>
                    <a:pt x="8147" y="21156"/>
                  </a:moveTo>
                  <a:lnTo>
                    <a:pt x="8147" y="21156"/>
                  </a:lnTo>
                  <a:cubicBezTo>
                    <a:pt x="8177" y="21399"/>
                    <a:pt x="8177" y="21399"/>
                    <a:pt x="7965" y="21460"/>
                  </a:cubicBezTo>
                  <a:cubicBezTo>
                    <a:pt x="7873" y="21490"/>
                    <a:pt x="7843" y="21551"/>
                    <a:pt x="7721" y="21551"/>
                  </a:cubicBezTo>
                  <a:cubicBezTo>
                    <a:pt x="7691" y="21490"/>
                    <a:pt x="7661" y="21429"/>
                    <a:pt x="7600" y="21338"/>
                  </a:cubicBezTo>
                  <a:cubicBezTo>
                    <a:pt x="7643" y="21338"/>
                    <a:pt x="7684" y="21336"/>
                    <a:pt x="7723" y="21336"/>
                  </a:cubicBezTo>
                  <a:cubicBezTo>
                    <a:pt x="7819" y="21336"/>
                    <a:pt x="7900" y="21351"/>
                    <a:pt x="7965" y="21460"/>
                  </a:cubicBezTo>
                  <a:cubicBezTo>
                    <a:pt x="7965" y="21308"/>
                    <a:pt x="8056" y="21277"/>
                    <a:pt x="8147" y="21156"/>
                  </a:cubicBezTo>
                  <a:close/>
                  <a:moveTo>
                    <a:pt x="7570" y="21429"/>
                  </a:moveTo>
                  <a:cubicBezTo>
                    <a:pt x="7600" y="21490"/>
                    <a:pt x="7600" y="21551"/>
                    <a:pt x="7661" y="21612"/>
                  </a:cubicBezTo>
                  <a:cubicBezTo>
                    <a:pt x="7653" y="21610"/>
                    <a:pt x="7646" y="21609"/>
                    <a:pt x="7639" y="21609"/>
                  </a:cubicBezTo>
                  <a:cubicBezTo>
                    <a:pt x="7534" y="21609"/>
                    <a:pt x="7456" y="21761"/>
                    <a:pt x="7350" y="21761"/>
                  </a:cubicBezTo>
                  <a:cubicBezTo>
                    <a:pt x="7315" y="21761"/>
                    <a:pt x="7278" y="21745"/>
                    <a:pt x="7235" y="21703"/>
                  </a:cubicBezTo>
                  <a:cubicBezTo>
                    <a:pt x="7083" y="21733"/>
                    <a:pt x="6931" y="21764"/>
                    <a:pt x="6810" y="21855"/>
                  </a:cubicBezTo>
                  <a:cubicBezTo>
                    <a:pt x="6810" y="21855"/>
                    <a:pt x="6779" y="21794"/>
                    <a:pt x="6779" y="21764"/>
                  </a:cubicBezTo>
                  <a:cubicBezTo>
                    <a:pt x="6931" y="21733"/>
                    <a:pt x="7114" y="21703"/>
                    <a:pt x="7144" y="21490"/>
                  </a:cubicBezTo>
                  <a:cubicBezTo>
                    <a:pt x="7296" y="21460"/>
                    <a:pt x="7418" y="21460"/>
                    <a:pt x="7570" y="21429"/>
                  </a:cubicBezTo>
                  <a:close/>
                  <a:moveTo>
                    <a:pt x="6445" y="21733"/>
                  </a:moveTo>
                  <a:cubicBezTo>
                    <a:pt x="6445" y="21855"/>
                    <a:pt x="6323" y="21855"/>
                    <a:pt x="6232" y="21916"/>
                  </a:cubicBezTo>
                  <a:cubicBezTo>
                    <a:pt x="6202" y="21794"/>
                    <a:pt x="6171" y="21764"/>
                    <a:pt x="6141" y="21733"/>
                  </a:cubicBezTo>
                  <a:close/>
                  <a:moveTo>
                    <a:pt x="29789" y="21885"/>
                  </a:moveTo>
                  <a:lnTo>
                    <a:pt x="29880" y="21946"/>
                  </a:lnTo>
                  <a:cubicBezTo>
                    <a:pt x="29943" y="21925"/>
                    <a:pt x="30020" y="21890"/>
                    <a:pt x="30102" y="21890"/>
                  </a:cubicBezTo>
                  <a:cubicBezTo>
                    <a:pt x="30139" y="21890"/>
                    <a:pt x="30177" y="21897"/>
                    <a:pt x="30214" y="21916"/>
                  </a:cubicBezTo>
                  <a:cubicBezTo>
                    <a:pt x="30124" y="22005"/>
                    <a:pt x="30024" y="22032"/>
                    <a:pt x="29919" y="22032"/>
                  </a:cubicBezTo>
                  <a:cubicBezTo>
                    <a:pt x="29846" y="22032"/>
                    <a:pt x="29772" y="22019"/>
                    <a:pt x="29698" y="22007"/>
                  </a:cubicBezTo>
                  <a:lnTo>
                    <a:pt x="29789" y="21885"/>
                  </a:lnTo>
                  <a:close/>
                  <a:moveTo>
                    <a:pt x="29311" y="21862"/>
                  </a:moveTo>
                  <a:cubicBezTo>
                    <a:pt x="29404" y="21862"/>
                    <a:pt x="29505" y="21916"/>
                    <a:pt x="29606" y="21916"/>
                  </a:cubicBezTo>
                  <a:cubicBezTo>
                    <a:pt x="29606" y="21946"/>
                    <a:pt x="29576" y="21946"/>
                    <a:pt x="29546" y="22007"/>
                  </a:cubicBezTo>
                  <a:lnTo>
                    <a:pt x="29029" y="22007"/>
                  </a:lnTo>
                  <a:cubicBezTo>
                    <a:pt x="28998" y="22007"/>
                    <a:pt x="28998" y="22037"/>
                    <a:pt x="28998" y="22037"/>
                  </a:cubicBezTo>
                  <a:cubicBezTo>
                    <a:pt x="28938" y="22037"/>
                    <a:pt x="28846" y="22007"/>
                    <a:pt x="28786" y="21946"/>
                  </a:cubicBezTo>
                  <a:lnTo>
                    <a:pt x="28786" y="21946"/>
                  </a:lnTo>
                  <a:cubicBezTo>
                    <a:pt x="28803" y="21953"/>
                    <a:pt x="28820" y="21956"/>
                    <a:pt x="28836" y="21956"/>
                  </a:cubicBezTo>
                  <a:cubicBezTo>
                    <a:pt x="28925" y="21956"/>
                    <a:pt x="28995" y="21865"/>
                    <a:pt x="29078" y="21865"/>
                  </a:cubicBezTo>
                  <a:cubicBezTo>
                    <a:pt x="29110" y="21865"/>
                    <a:pt x="29144" y="21878"/>
                    <a:pt x="29181" y="21916"/>
                  </a:cubicBezTo>
                  <a:cubicBezTo>
                    <a:pt x="29221" y="21875"/>
                    <a:pt x="29265" y="21862"/>
                    <a:pt x="29311" y="21862"/>
                  </a:cubicBezTo>
                  <a:close/>
                  <a:moveTo>
                    <a:pt x="32192" y="22035"/>
                  </a:moveTo>
                  <a:cubicBezTo>
                    <a:pt x="32201" y="22036"/>
                    <a:pt x="32210" y="22037"/>
                    <a:pt x="32220" y="22037"/>
                  </a:cubicBezTo>
                  <a:cubicBezTo>
                    <a:pt x="32160" y="22037"/>
                    <a:pt x="32084" y="22068"/>
                    <a:pt x="32011" y="22068"/>
                  </a:cubicBezTo>
                  <a:cubicBezTo>
                    <a:pt x="31985" y="22068"/>
                    <a:pt x="31959" y="22063"/>
                    <a:pt x="31934" y="22052"/>
                  </a:cubicBezTo>
                  <a:lnTo>
                    <a:pt x="31934" y="22052"/>
                  </a:lnTo>
                  <a:cubicBezTo>
                    <a:pt x="31937" y="22052"/>
                    <a:pt x="31940" y="22052"/>
                    <a:pt x="31943" y="22052"/>
                  </a:cubicBezTo>
                  <a:cubicBezTo>
                    <a:pt x="32016" y="22052"/>
                    <a:pt x="32089" y="22046"/>
                    <a:pt x="32160" y="22037"/>
                  </a:cubicBezTo>
                  <a:cubicBezTo>
                    <a:pt x="32170" y="22037"/>
                    <a:pt x="32181" y="22036"/>
                    <a:pt x="32192" y="22035"/>
                  </a:cubicBezTo>
                  <a:close/>
                  <a:moveTo>
                    <a:pt x="6045" y="22271"/>
                  </a:moveTo>
                  <a:cubicBezTo>
                    <a:pt x="6081" y="22271"/>
                    <a:pt x="6121" y="22286"/>
                    <a:pt x="6171" y="22311"/>
                  </a:cubicBezTo>
                  <a:cubicBezTo>
                    <a:pt x="6105" y="22355"/>
                    <a:pt x="6054" y="22383"/>
                    <a:pt x="5984" y="22383"/>
                  </a:cubicBezTo>
                  <a:cubicBezTo>
                    <a:pt x="5959" y="22383"/>
                    <a:pt x="5930" y="22380"/>
                    <a:pt x="5898" y="22371"/>
                  </a:cubicBezTo>
                  <a:cubicBezTo>
                    <a:pt x="5951" y="22300"/>
                    <a:pt x="5994" y="22271"/>
                    <a:pt x="6045" y="22271"/>
                  </a:cubicBezTo>
                  <a:close/>
                  <a:moveTo>
                    <a:pt x="31491" y="22402"/>
                  </a:moveTo>
                  <a:lnTo>
                    <a:pt x="31491" y="22523"/>
                  </a:lnTo>
                  <a:lnTo>
                    <a:pt x="31157" y="22523"/>
                  </a:lnTo>
                  <a:lnTo>
                    <a:pt x="31278" y="22402"/>
                  </a:lnTo>
                  <a:close/>
                  <a:moveTo>
                    <a:pt x="7637" y="22492"/>
                  </a:moveTo>
                  <a:cubicBezTo>
                    <a:pt x="7710" y="22492"/>
                    <a:pt x="7791" y="22505"/>
                    <a:pt x="7904" y="22523"/>
                  </a:cubicBezTo>
                  <a:cubicBezTo>
                    <a:pt x="7691" y="22523"/>
                    <a:pt x="7570" y="22554"/>
                    <a:pt x="7418" y="22645"/>
                  </a:cubicBezTo>
                  <a:cubicBezTo>
                    <a:pt x="7313" y="22698"/>
                    <a:pt x="7230" y="22773"/>
                    <a:pt x="7073" y="22773"/>
                  </a:cubicBezTo>
                  <a:cubicBezTo>
                    <a:pt x="7048" y="22773"/>
                    <a:pt x="7021" y="22771"/>
                    <a:pt x="6992" y="22767"/>
                  </a:cubicBezTo>
                  <a:cubicBezTo>
                    <a:pt x="7349" y="22557"/>
                    <a:pt x="7474" y="22492"/>
                    <a:pt x="7637" y="22492"/>
                  </a:cubicBezTo>
                  <a:close/>
                  <a:moveTo>
                    <a:pt x="29990" y="22889"/>
                  </a:moveTo>
                  <a:cubicBezTo>
                    <a:pt x="30023" y="22889"/>
                    <a:pt x="30057" y="22897"/>
                    <a:pt x="30093" y="22919"/>
                  </a:cubicBezTo>
                  <a:cubicBezTo>
                    <a:pt x="30014" y="22998"/>
                    <a:pt x="29912" y="23077"/>
                    <a:pt x="29787" y="23077"/>
                  </a:cubicBezTo>
                  <a:cubicBezTo>
                    <a:pt x="29768" y="23077"/>
                    <a:pt x="29748" y="23075"/>
                    <a:pt x="29728" y="23071"/>
                  </a:cubicBezTo>
                  <a:lnTo>
                    <a:pt x="29728" y="22949"/>
                  </a:lnTo>
                  <a:cubicBezTo>
                    <a:pt x="29737" y="22952"/>
                    <a:pt x="29745" y="22953"/>
                    <a:pt x="29754" y="22953"/>
                  </a:cubicBezTo>
                  <a:cubicBezTo>
                    <a:pt x="29819" y="22953"/>
                    <a:pt x="29898" y="22889"/>
                    <a:pt x="29990" y="22889"/>
                  </a:cubicBezTo>
                  <a:close/>
                  <a:moveTo>
                    <a:pt x="30305" y="22858"/>
                  </a:moveTo>
                  <a:cubicBezTo>
                    <a:pt x="30488" y="22858"/>
                    <a:pt x="30670" y="22888"/>
                    <a:pt x="30853" y="22888"/>
                  </a:cubicBezTo>
                  <a:cubicBezTo>
                    <a:pt x="30853" y="23010"/>
                    <a:pt x="30701" y="23071"/>
                    <a:pt x="30670" y="23131"/>
                  </a:cubicBezTo>
                  <a:lnTo>
                    <a:pt x="30579" y="23071"/>
                  </a:lnTo>
                  <a:lnTo>
                    <a:pt x="30488" y="23162"/>
                  </a:lnTo>
                  <a:lnTo>
                    <a:pt x="30184" y="23162"/>
                  </a:lnTo>
                  <a:cubicBezTo>
                    <a:pt x="30154" y="23010"/>
                    <a:pt x="30154" y="22919"/>
                    <a:pt x="30305" y="22858"/>
                  </a:cubicBezTo>
                  <a:close/>
                  <a:moveTo>
                    <a:pt x="27235" y="23403"/>
                  </a:moveTo>
                  <a:cubicBezTo>
                    <a:pt x="27266" y="23403"/>
                    <a:pt x="27297" y="23412"/>
                    <a:pt x="27327" y="23435"/>
                  </a:cubicBezTo>
                  <a:cubicBezTo>
                    <a:pt x="27357" y="23435"/>
                    <a:pt x="27418" y="23466"/>
                    <a:pt x="27479" y="23527"/>
                  </a:cubicBezTo>
                  <a:lnTo>
                    <a:pt x="27327" y="23678"/>
                  </a:lnTo>
                  <a:cubicBezTo>
                    <a:pt x="27296" y="23618"/>
                    <a:pt x="27296" y="23587"/>
                    <a:pt x="27266" y="23527"/>
                  </a:cubicBezTo>
                  <a:cubicBezTo>
                    <a:pt x="27266" y="23557"/>
                    <a:pt x="27205" y="23587"/>
                    <a:pt x="27205" y="23618"/>
                  </a:cubicBezTo>
                  <a:lnTo>
                    <a:pt x="27175" y="23618"/>
                  </a:lnTo>
                  <a:cubicBezTo>
                    <a:pt x="27144" y="23557"/>
                    <a:pt x="27053" y="23527"/>
                    <a:pt x="26962" y="23527"/>
                  </a:cubicBezTo>
                  <a:cubicBezTo>
                    <a:pt x="26840" y="23557"/>
                    <a:pt x="26719" y="23587"/>
                    <a:pt x="26658" y="23678"/>
                  </a:cubicBezTo>
                  <a:cubicBezTo>
                    <a:pt x="26658" y="23709"/>
                    <a:pt x="26597" y="23709"/>
                    <a:pt x="26597" y="23709"/>
                  </a:cubicBezTo>
                  <a:lnTo>
                    <a:pt x="26567" y="23709"/>
                  </a:lnTo>
                  <a:cubicBezTo>
                    <a:pt x="26567" y="23618"/>
                    <a:pt x="26536" y="23587"/>
                    <a:pt x="26445" y="23527"/>
                  </a:cubicBezTo>
                  <a:cubicBezTo>
                    <a:pt x="26567" y="23466"/>
                    <a:pt x="26719" y="23435"/>
                    <a:pt x="26840" y="23405"/>
                  </a:cubicBezTo>
                  <a:cubicBezTo>
                    <a:pt x="26881" y="23453"/>
                    <a:pt x="26923" y="23470"/>
                    <a:pt x="26967" y="23470"/>
                  </a:cubicBezTo>
                  <a:cubicBezTo>
                    <a:pt x="27055" y="23470"/>
                    <a:pt x="27148" y="23403"/>
                    <a:pt x="27235" y="23403"/>
                  </a:cubicBezTo>
                  <a:close/>
                  <a:moveTo>
                    <a:pt x="25837" y="23557"/>
                  </a:moveTo>
                  <a:lnTo>
                    <a:pt x="26020" y="23739"/>
                  </a:lnTo>
                  <a:cubicBezTo>
                    <a:pt x="25989" y="23770"/>
                    <a:pt x="25959" y="23861"/>
                    <a:pt x="25929" y="23891"/>
                  </a:cubicBezTo>
                  <a:lnTo>
                    <a:pt x="25898" y="23861"/>
                  </a:lnTo>
                  <a:cubicBezTo>
                    <a:pt x="25822" y="23891"/>
                    <a:pt x="25754" y="23899"/>
                    <a:pt x="25685" y="23899"/>
                  </a:cubicBezTo>
                  <a:cubicBezTo>
                    <a:pt x="25617" y="23899"/>
                    <a:pt x="25549" y="23891"/>
                    <a:pt x="25473" y="23891"/>
                  </a:cubicBezTo>
                  <a:lnTo>
                    <a:pt x="25381" y="24074"/>
                  </a:lnTo>
                  <a:cubicBezTo>
                    <a:pt x="25260" y="24013"/>
                    <a:pt x="25229" y="23982"/>
                    <a:pt x="25169" y="23891"/>
                  </a:cubicBezTo>
                  <a:cubicBezTo>
                    <a:pt x="25116" y="23934"/>
                    <a:pt x="25055" y="23946"/>
                    <a:pt x="24992" y="23946"/>
                  </a:cubicBezTo>
                  <a:cubicBezTo>
                    <a:pt x="24897" y="23946"/>
                    <a:pt x="24796" y="23917"/>
                    <a:pt x="24708" y="23917"/>
                  </a:cubicBezTo>
                  <a:cubicBezTo>
                    <a:pt x="24689" y="23917"/>
                    <a:pt x="24670" y="23918"/>
                    <a:pt x="24652" y="23922"/>
                  </a:cubicBezTo>
                  <a:cubicBezTo>
                    <a:pt x="24652" y="23952"/>
                    <a:pt x="24621" y="24013"/>
                    <a:pt x="24621" y="24043"/>
                  </a:cubicBezTo>
                  <a:cubicBezTo>
                    <a:pt x="24530" y="24043"/>
                    <a:pt x="24439" y="24010"/>
                    <a:pt x="24348" y="24010"/>
                  </a:cubicBezTo>
                  <a:cubicBezTo>
                    <a:pt x="24287" y="24010"/>
                    <a:pt x="24226" y="24025"/>
                    <a:pt x="24166" y="24074"/>
                  </a:cubicBezTo>
                  <a:cubicBezTo>
                    <a:pt x="24135" y="24043"/>
                    <a:pt x="24105" y="24013"/>
                    <a:pt x="24044" y="24013"/>
                  </a:cubicBezTo>
                  <a:cubicBezTo>
                    <a:pt x="23679" y="24074"/>
                    <a:pt x="23223" y="24043"/>
                    <a:pt x="22828" y="24226"/>
                  </a:cubicBezTo>
                  <a:cubicBezTo>
                    <a:pt x="22798" y="24165"/>
                    <a:pt x="22798" y="24074"/>
                    <a:pt x="22767" y="24013"/>
                  </a:cubicBezTo>
                  <a:cubicBezTo>
                    <a:pt x="22828" y="23952"/>
                    <a:pt x="22950" y="23922"/>
                    <a:pt x="23041" y="23922"/>
                  </a:cubicBezTo>
                  <a:cubicBezTo>
                    <a:pt x="23087" y="23906"/>
                    <a:pt x="23140" y="23899"/>
                    <a:pt x="23197" y="23899"/>
                  </a:cubicBezTo>
                  <a:cubicBezTo>
                    <a:pt x="23254" y="23899"/>
                    <a:pt x="23314" y="23906"/>
                    <a:pt x="23375" y="23922"/>
                  </a:cubicBezTo>
                  <a:cubicBezTo>
                    <a:pt x="23416" y="23922"/>
                    <a:pt x="23470" y="23868"/>
                    <a:pt x="23519" y="23868"/>
                  </a:cubicBezTo>
                  <a:cubicBezTo>
                    <a:pt x="23544" y="23868"/>
                    <a:pt x="23568" y="23881"/>
                    <a:pt x="23588" y="23922"/>
                  </a:cubicBezTo>
                  <a:cubicBezTo>
                    <a:pt x="23710" y="23891"/>
                    <a:pt x="23801" y="23861"/>
                    <a:pt x="23862" y="23800"/>
                  </a:cubicBezTo>
                  <a:lnTo>
                    <a:pt x="23892" y="23861"/>
                  </a:lnTo>
                  <a:cubicBezTo>
                    <a:pt x="24014" y="23830"/>
                    <a:pt x="24166" y="23770"/>
                    <a:pt x="24287" y="23770"/>
                  </a:cubicBezTo>
                  <a:cubicBezTo>
                    <a:pt x="24388" y="23770"/>
                    <a:pt x="24476" y="23743"/>
                    <a:pt x="24569" y="23743"/>
                  </a:cubicBezTo>
                  <a:cubicBezTo>
                    <a:pt x="24615" y="23743"/>
                    <a:pt x="24662" y="23749"/>
                    <a:pt x="24713" y="23770"/>
                  </a:cubicBezTo>
                  <a:cubicBezTo>
                    <a:pt x="24743" y="23770"/>
                    <a:pt x="24865" y="23739"/>
                    <a:pt x="24925" y="23739"/>
                  </a:cubicBezTo>
                  <a:lnTo>
                    <a:pt x="24986" y="23770"/>
                  </a:lnTo>
                  <a:cubicBezTo>
                    <a:pt x="25047" y="23770"/>
                    <a:pt x="25138" y="23709"/>
                    <a:pt x="25169" y="23709"/>
                  </a:cubicBezTo>
                  <a:cubicBezTo>
                    <a:pt x="25203" y="23716"/>
                    <a:pt x="25239" y="23718"/>
                    <a:pt x="25276" y="23718"/>
                  </a:cubicBezTo>
                  <a:cubicBezTo>
                    <a:pt x="25342" y="23718"/>
                    <a:pt x="25410" y="23711"/>
                    <a:pt x="25477" y="23711"/>
                  </a:cubicBezTo>
                  <a:cubicBezTo>
                    <a:pt x="25539" y="23711"/>
                    <a:pt x="25599" y="23717"/>
                    <a:pt x="25655" y="23739"/>
                  </a:cubicBezTo>
                  <a:cubicBezTo>
                    <a:pt x="25746" y="23709"/>
                    <a:pt x="25807" y="23618"/>
                    <a:pt x="25837" y="23557"/>
                  </a:cubicBezTo>
                  <a:close/>
                  <a:moveTo>
                    <a:pt x="25381" y="24074"/>
                  </a:moveTo>
                  <a:lnTo>
                    <a:pt x="25351" y="24134"/>
                  </a:lnTo>
                  <a:cubicBezTo>
                    <a:pt x="25373" y="24200"/>
                    <a:pt x="25379" y="24250"/>
                    <a:pt x="25301" y="24250"/>
                  </a:cubicBezTo>
                  <a:cubicBezTo>
                    <a:pt x="25271" y="24250"/>
                    <a:pt x="25228" y="24243"/>
                    <a:pt x="25169" y="24226"/>
                  </a:cubicBezTo>
                  <a:cubicBezTo>
                    <a:pt x="25229" y="24195"/>
                    <a:pt x="25321" y="24134"/>
                    <a:pt x="25381" y="24074"/>
                  </a:cubicBezTo>
                  <a:close/>
                  <a:moveTo>
                    <a:pt x="20883" y="24195"/>
                  </a:moveTo>
                  <a:cubicBezTo>
                    <a:pt x="20913" y="24195"/>
                    <a:pt x="20944" y="24195"/>
                    <a:pt x="21065" y="24226"/>
                  </a:cubicBezTo>
                  <a:cubicBezTo>
                    <a:pt x="20913" y="24317"/>
                    <a:pt x="20883" y="24347"/>
                    <a:pt x="20761" y="24469"/>
                  </a:cubicBezTo>
                  <a:cubicBezTo>
                    <a:pt x="20792" y="24317"/>
                    <a:pt x="20822" y="24286"/>
                    <a:pt x="20883" y="24195"/>
                  </a:cubicBezTo>
                  <a:close/>
                  <a:moveTo>
                    <a:pt x="20354" y="24295"/>
                  </a:moveTo>
                  <a:cubicBezTo>
                    <a:pt x="20373" y="24295"/>
                    <a:pt x="20389" y="24308"/>
                    <a:pt x="20396" y="24347"/>
                  </a:cubicBezTo>
                  <a:cubicBezTo>
                    <a:pt x="20518" y="24317"/>
                    <a:pt x="20609" y="24317"/>
                    <a:pt x="20670" y="24317"/>
                  </a:cubicBezTo>
                  <a:cubicBezTo>
                    <a:pt x="20640" y="24378"/>
                    <a:pt x="20640" y="24438"/>
                    <a:pt x="20640" y="24438"/>
                  </a:cubicBezTo>
                  <a:lnTo>
                    <a:pt x="20305" y="24530"/>
                  </a:lnTo>
                  <a:cubicBezTo>
                    <a:pt x="20305" y="24530"/>
                    <a:pt x="20214" y="24499"/>
                    <a:pt x="20184" y="24469"/>
                  </a:cubicBezTo>
                  <a:cubicBezTo>
                    <a:pt x="20184" y="24499"/>
                    <a:pt x="20153" y="24530"/>
                    <a:pt x="20153" y="24590"/>
                  </a:cubicBezTo>
                  <a:cubicBezTo>
                    <a:pt x="20145" y="24595"/>
                    <a:pt x="20137" y="24597"/>
                    <a:pt x="20131" y="24597"/>
                  </a:cubicBezTo>
                  <a:cubicBezTo>
                    <a:pt x="20092" y="24597"/>
                    <a:pt x="20088" y="24530"/>
                    <a:pt x="20062" y="24530"/>
                  </a:cubicBezTo>
                  <a:cubicBezTo>
                    <a:pt x="20032" y="24530"/>
                    <a:pt x="20001" y="24499"/>
                    <a:pt x="19941" y="24499"/>
                  </a:cubicBezTo>
                  <a:cubicBezTo>
                    <a:pt x="20001" y="24347"/>
                    <a:pt x="20153" y="24347"/>
                    <a:pt x="20184" y="24317"/>
                  </a:cubicBezTo>
                  <a:cubicBezTo>
                    <a:pt x="20190" y="24343"/>
                    <a:pt x="20202" y="24352"/>
                    <a:pt x="20218" y="24352"/>
                  </a:cubicBezTo>
                  <a:cubicBezTo>
                    <a:pt x="20256" y="24352"/>
                    <a:pt x="20313" y="24295"/>
                    <a:pt x="20354" y="24295"/>
                  </a:cubicBezTo>
                  <a:close/>
                  <a:moveTo>
                    <a:pt x="12763" y="25195"/>
                  </a:moveTo>
                  <a:cubicBezTo>
                    <a:pt x="12794" y="25195"/>
                    <a:pt x="12826" y="25205"/>
                    <a:pt x="12858" y="25229"/>
                  </a:cubicBezTo>
                  <a:lnTo>
                    <a:pt x="12858" y="25289"/>
                  </a:lnTo>
                  <a:cubicBezTo>
                    <a:pt x="12828" y="25289"/>
                    <a:pt x="12767" y="25259"/>
                    <a:pt x="12767" y="25259"/>
                  </a:cubicBezTo>
                  <a:cubicBezTo>
                    <a:pt x="12706" y="25259"/>
                    <a:pt x="12615" y="25289"/>
                    <a:pt x="12554" y="25289"/>
                  </a:cubicBezTo>
                  <a:cubicBezTo>
                    <a:pt x="12599" y="25267"/>
                    <a:pt x="12677" y="25195"/>
                    <a:pt x="12763" y="25195"/>
                  </a:cubicBezTo>
                  <a:close/>
                  <a:moveTo>
                    <a:pt x="13497" y="25077"/>
                  </a:moveTo>
                  <a:cubicBezTo>
                    <a:pt x="13527" y="25077"/>
                    <a:pt x="13527" y="25107"/>
                    <a:pt x="13527" y="25137"/>
                  </a:cubicBezTo>
                  <a:cubicBezTo>
                    <a:pt x="13375" y="25198"/>
                    <a:pt x="13254" y="25259"/>
                    <a:pt x="13162" y="25289"/>
                  </a:cubicBezTo>
                  <a:cubicBezTo>
                    <a:pt x="13071" y="25198"/>
                    <a:pt x="13162" y="25137"/>
                    <a:pt x="13223" y="25107"/>
                  </a:cubicBezTo>
                  <a:cubicBezTo>
                    <a:pt x="13314" y="25077"/>
                    <a:pt x="13375" y="25077"/>
                    <a:pt x="13497" y="25077"/>
                  </a:cubicBezTo>
                  <a:close/>
                  <a:moveTo>
                    <a:pt x="11521" y="25411"/>
                  </a:moveTo>
                  <a:lnTo>
                    <a:pt x="11521" y="25411"/>
                  </a:lnTo>
                  <a:cubicBezTo>
                    <a:pt x="11491" y="25533"/>
                    <a:pt x="11491" y="25533"/>
                    <a:pt x="11247" y="25593"/>
                  </a:cubicBezTo>
                  <a:cubicBezTo>
                    <a:pt x="11217" y="25533"/>
                    <a:pt x="11187" y="25533"/>
                    <a:pt x="11156" y="25502"/>
                  </a:cubicBezTo>
                  <a:cubicBezTo>
                    <a:pt x="11308" y="25441"/>
                    <a:pt x="11399" y="25441"/>
                    <a:pt x="11521" y="25411"/>
                  </a:cubicBezTo>
                  <a:close/>
                  <a:moveTo>
                    <a:pt x="5077" y="26931"/>
                  </a:moveTo>
                  <a:cubicBezTo>
                    <a:pt x="5074" y="26931"/>
                    <a:pt x="5071" y="26932"/>
                    <a:pt x="5068" y="26932"/>
                  </a:cubicBezTo>
                  <a:lnTo>
                    <a:pt x="5068" y="26932"/>
                  </a:lnTo>
                  <a:cubicBezTo>
                    <a:pt x="5041" y="26943"/>
                    <a:pt x="5013" y="26952"/>
                    <a:pt x="4986" y="26961"/>
                  </a:cubicBezTo>
                  <a:lnTo>
                    <a:pt x="4986" y="27083"/>
                  </a:lnTo>
                  <a:cubicBezTo>
                    <a:pt x="5007" y="27104"/>
                    <a:pt x="5058" y="27140"/>
                    <a:pt x="5097" y="27160"/>
                  </a:cubicBezTo>
                  <a:lnTo>
                    <a:pt x="5097" y="27160"/>
                  </a:lnTo>
                  <a:cubicBezTo>
                    <a:pt x="5121" y="27089"/>
                    <a:pt x="5196" y="27010"/>
                    <a:pt x="5077" y="26931"/>
                  </a:cubicBezTo>
                  <a:close/>
                  <a:moveTo>
                    <a:pt x="32768" y="0"/>
                  </a:moveTo>
                  <a:cubicBezTo>
                    <a:pt x="32737" y="61"/>
                    <a:pt x="32737" y="92"/>
                    <a:pt x="32676" y="152"/>
                  </a:cubicBezTo>
                  <a:cubicBezTo>
                    <a:pt x="32616" y="122"/>
                    <a:pt x="32585" y="122"/>
                    <a:pt x="32524" y="61"/>
                  </a:cubicBezTo>
                  <a:cubicBezTo>
                    <a:pt x="32281" y="183"/>
                    <a:pt x="32038" y="304"/>
                    <a:pt x="31825" y="395"/>
                  </a:cubicBezTo>
                  <a:cubicBezTo>
                    <a:pt x="31734" y="365"/>
                    <a:pt x="31673" y="335"/>
                    <a:pt x="31613" y="304"/>
                  </a:cubicBezTo>
                  <a:lnTo>
                    <a:pt x="31278" y="395"/>
                  </a:lnTo>
                  <a:cubicBezTo>
                    <a:pt x="31248" y="487"/>
                    <a:pt x="31248" y="578"/>
                    <a:pt x="31217" y="639"/>
                  </a:cubicBezTo>
                  <a:lnTo>
                    <a:pt x="30944" y="365"/>
                  </a:lnTo>
                  <a:cubicBezTo>
                    <a:pt x="30944" y="426"/>
                    <a:pt x="30913" y="456"/>
                    <a:pt x="30913" y="487"/>
                  </a:cubicBezTo>
                  <a:cubicBezTo>
                    <a:pt x="30761" y="456"/>
                    <a:pt x="30609" y="456"/>
                    <a:pt x="30457" y="335"/>
                  </a:cubicBezTo>
                  <a:cubicBezTo>
                    <a:pt x="30366" y="365"/>
                    <a:pt x="30305" y="426"/>
                    <a:pt x="30214" y="487"/>
                  </a:cubicBezTo>
                  <a:cubicBezTo>
                    <a:pt x="30147" y="436"/>
                    <a:pt x="30071" y="414"/>
                    <a:pt x="30001" y="414"/>
                  </a:cubicBezTo>
                  <a:cubicBezTo>
                    <a:pt x="29944" y="414"/>
                    <a:pt x="29891" y="429"/>
                    <a:pt x="29850" y="456"/>
                  </a:cubicBezTo>
                  <a:cubicBezTo>
                    <a:pt x="29832" y="460"/>
                    <a:pt x="29815" y="461"/>
                    <a:pt x="29798" y="461"/>
                  </a:cubicBezTo>
                  <a:cubicBezTo>
                    <a:pt x="29710" y="461"/>
                    <a:pt x="29633" y="422"/>
                    <a:pt x="29558" y="422"/>
                  </a:cubicBezTo>
                  <a:cubicBezTo>
                    <a:pt x="29523" y="422"/>
                    <a:pt x="29489" y="430"/>
                    <a:pt x="29454" y="456"/>
                  </a:cubicBezTo>
                  <a:cubicBezTo>
                    <a:pt x="29424" y="578"/>
                    <a:pt x="29424" y="669"/>
                    <a:pt x="29272" y="669"/>
                  </a:cubicBezTo>
                  <a:cubicBezTo>
                    <a:pt x="29181" y="608"/>
                    <a:pt x="29150" y="487"/>
                    <a:pt x="29090" y="365"/>
                  </a:cubicBezTo>
                  <a:lnTo>
                    <a:pt x="28725" y="487"/>
                  </a:lnTo>
                  <a:cubicBezTo>
                    <a:pt x="28695" y="456"/>
                    <a:pt x="28664" y="456"/>
                    <a:pt x="28634" y="426"/>
                  </a:cubicBezTo>
                  <a:cubicBezTo>
                    <a:pt x="28512" y="487"/>
                    <a:pt x="28391" y="578"/>
                    <a:pt x="28330" y="608"/>
                  </a:cubicBezTo>
                  <a:cubicBezTo>
                    <a:pt x="28269" y="517"/>
                    <a:pt x="28239" y="487"/>
                    <a:pt x="28208" y="426"/>
                  </a:cubicBezTo>
                  <a:lnTo>
                    <a:pt x="27904" y="730"/>
                  </a:lnTo>
                  <a:cubicBezTo>
                    <a:pt x="27904" y="669"/>
                    <a:pt x="27874" y="639"/>
                    <a:pt x="27874" y="608"/>
                  </a:cubicBezTo>
                  <a:cubicBezTo>
                    <a:pt x="27809" y="630"/>
                    <a:pt x="27760" y="651"/>
                    <a:pt x="27704" y="651"/>
                  </a:cubicBezTo>
                  <a:cubicBezTo>
                    <a:pt x="27681" y="651"/>
                    <a:pt x="27657" y="648"/>
                    <a:pt x="27631" y="639"/>
                  </a:cubicBezTo>
                  <a:cubicBezTo>
                    <a:pt x="27588" y="617"/>
                    <a:pt x="27514" y="596"/>
                    <a:pt x="27464" y="596"/>
                  </a:cubicBezTo>
                  <a:cubicBezTo>
                    <a:pt x="27444" y="596"/>
                    <a:pt x="27427" y="599"/>
                    <a:pt x="27418" y="608"/>
                  </a:cubicBezTo>
                  <a:cubicBezTo>
                    <a:pt x="27400" y="617"/>
                    <a:pt x="27384" y="621"/>
                    <a:pt x="27369" y="621"/>
                  </a:cubicBezTo>
                  <a:cubicBezTo>
                    <a:pt x="27306" y="621"/>
                    <a:pt x="27272" y="552"/>
                    <a:pt x="27225" y="552"/>
                  </a:cubicBezTo>
                  <a:cubicBezTo>
                    <a:pt x="27210" y="552"/>
                    <a:pt x="27194" y="559"/>
                    <a:pt x="27175" y="578"/>
                  </a:cubicBezTo>
                  <a:cubicBezTo>
                    <a:pt x="27154" y="608"/>
                    <a:pt x="27131" y="618"/>
                    <a:pt x="27106" y="618"/>
                  </a:cubicBezTo>
                  <a:cubicBezTo>
                    <a:pt x="27057" y="618"/>
                    <a:pt x="27002" y="578"/>
                    <a:pt x="26962" y="578"/>
                  </a:cubicBezTo>
                  <a:lnTo>
                    <a:pt x="26688" y="578"/>
                  </a:lnTo>
                  <a:lnTo>
                    <a:pt x="26688" y="608"/>
                  </a:lnTo>
                  <a:cubicBezTo>
                    <a:pt x="26749" y="608"/>
                    <a:pt x="26840" y="608"/>
                    <a:pt x="26901" y="639"/>
                  </a:cubicBezTo>
                  <a:lnTo>
                    <a:pt x="26688" y="760"/>
                  </a:lnTo>
                  <a:lnTo>
                    <a:pt x="26597" y="669"/>
                  </a:lnTo>
                  <a:cubicBezTo>
                    <a:pt x="26567" y="730"/>
                    <a:pt x="26536" y="760"/>
                    <a:pt x="26536" y="791"/>
                  </a:cubicBezTo>
                  <a:lnTo>
                    <a:pt x="26354" y="791"/>
                  </a:lnTo>
                  <a:lnTo>
                    <a:pt x="26415" y="730"/>
                  </a:lnTo>
                  <a:cubicBezTo>
                    <a:pt x="26395" y="689"/>
                    <a:pt x="26371" y="676"/>
                    <a:pt x="26346" y="676"/>
                  </a:cubicBezTo>
                  <a:cubicBezTo>
                    <a:pt x="26297" y="676"/>
                    <a:pt x="26243" y="730"/>
                    <a:pt x="26202" y="730"/>
                  </a:cubicBezTo>
                  <a:cubicBezTo>
                    <a:pt x="26202" y="669"/>
                    <a:pt x="26141" y="639"/>
                    <a:pt x="26141" y="578"/>
                  </a:cubicBezTo>
                  <a:cubicBezTo>
                    <a:pt x="26050" y="608"/>
                    <a:pt x="25929" y="608"/>
                    <a:pt x="25807" y="639"/>
                  </a:cubicBezTo>
                  <a:lnTo>
                    <a:pt x="25807" y="608"/>
                  </a:lnTo>
                  <a:cubicBezTo>
                    <a:pt x="25746" y="608"/>
                    <a:pt x="25655" y="578"/>
                    <a:pt x="25594" y="578"/>
                  </a:cubicBezTo>
                  <a:cubicBezTo>
                    <a:pt x="25685" y="669"/>
                    <a:pt x="25655" y="730"/>
                    <a:pt x="25594" y="791"/>
                  </a:cubicBezTo>
                  <a:cubicBezTo>
                    <a:pt x="25594" y="821"/>
                    <a:pt x="25655" y="821"/>
                    <a:pt x="25594" y="912"/>
                  </a:cubicBezTo>
                  <a:cubicBezTo>
                    <a:pt x="25503" y="821"/>
                    <a:pt x="25442" y="791"/>
                    <a:pt x="25381" y="760"/>
                  </a:cubicBezTo>
                  <a:cubicBezTo>
                    <a:pt x="25229" y="730"/>
                    <a:pt x="25077" y="730"/>
                    <a:pt x="24925" y="730"/>
                  </a:cubicBezTo>
                  <a:lnTo>
                    <a:pt x="25017" y="791"/>
                  </a:lnTo>
                  <a:cubicBezTo>
                    <a:pt x="24895" y="821"/>
                    <a:pt x="24773" y="821"/>
                    <a:pt x="24621" y="882"/>
                  </a:cubicBezTo>
                  <a:cubicBezTo>
                    <a:pt x="24621" y="791"/>
                    <a:pt x="24682" y="760"/>
                    <a:pt x="24713" y="639"/>
                  </a:cubicBezTo>
                  <a:lnTo>
                    <a:pt x="24713" y="639"/>
                  </a:lnTo>
                  <a:cubicBezTo>
                    <a:pt x="24591" y="669"/>
                    <a:pt x="24561" y="669"/>
                    <a:pt x="24561" y="669"/>
                  </a:cubicBezTo>
                  <a:cubicBezTo>
                    <a:pt x="24439" y="669"/>
                    <a:pt x="24378" y="639"/>
                    <a:pt x="24257" y="639"/>
                  </a:cubicBezTo>
                  <a:cubicBezTo>
                    <a:pt x="24287" y="730"/>
                    <a:pt x="24318" y="760"/>
                    <a:pt x="24318" y="760"/>
                  </a:cubicBezTo>
                  <a:cubicBezTo>
                    <a:pt x="24287" y="821"/>
                    <a:pt x="24257" y="882"/>
                    <a:pt x="24226" y="943"/>
                  </a:cubicBezTo>
                  <a:cubicBezTo>
                    <a:pt x="24105" y="791"/>
                    <a:pt x="23953" y="730"/>
                    <a:pt x="23862" y="578"/>
                  </a:cubicBezTo>
                  <a:cubicBezTo>
                    <a:pt x="23862" y="608"/>
                    <a:pt x="23831" y="608"/>
                    <a:pt x="23801" y="639"/>
                  </a:cubicBezTo>
                  <a:cubicBezTo>
                    <a:pt x="23730" y="567"/>
                    <a:pt x="23679" y="538"/>
                    <a:pt x="23619" y="538"/>
                  </a:cubicBezTo>
                  <a:cubicBezTo>
                    <a:pt x="23577" y="538"/>
                    <a:pt x="23529" y="553"/>
                    <a:pt x="23466" y="578"/>
                  </a:cubicBezTo>
                  <a:lnTo>
                    <a:pt x="23679" y="669"/>
                  </a:lnTo>
                  <a:lnTo>
                    <a:pt x="23679" y="730"/>
                  </a:lnTo>
                  <a:lnTo>
                    <a:pt x="23618" y="791"/>
                  </a:lnTo>
                  <a:lnTo>
                    <a:pt x="23345" y="791"/>
                  </a:lnTo>
                  <a:cubicBezTo>
                    <a:pt x="23345" y="760"/>
                    <a:pt x="23314" y="730"/>
                    <a:pt x="23314" y="669"/>
                  </a:cubicBezTo>
                  <a:lnTo>
                    <a:pt x="23193" y="669"/>
                  </a:lnTo>
                  <a:cubicBezTo>
                    <a:pt x="23223" y="730"/>
                    <a:pt x="23223" y="760"/>
                    <a:pt x="23254" y="791"/>
                  </a:cubicBezTo>
                  <a:lnTo>
                    <a:pt x="23071" y="791"/>
                  </a:lnTo>
                  <a:cubicBezTo>
                    <a:pt x="23071" y="821"/>
                    <a:pt x="23071" y="882"/>
                    <a:pt x="23041" y="943"/>
                  </a:cubicBezTo>
                  <a:cubicBezTo>
                    <a:pt x="22950" y="882"/>
                    <a:pt x="22919" y="821"/>
                    <a:pt x="22919" y="791"/>
                  </a:cubicBezTo>
                  <a:lnTo>
                    <a:pt x="22615" y="791"/>
                  </a:lnTo>
                  <a:cubicBezTo>
                    <a:pt x="22585" y="821"/>
                    <a:pt x="22585" y="882"/>
                    <a:pt x="22585" y="912"/>
                  </a:cubicBezTo>
                  <a:cubicBezTo>
                    <a:pt x="22576" y="875"/>
                    <a:pt x="22561" y="863"/>
                    <a:pt x="22543" y="863"/>
                  </a:cubicBezTo>
                  <a:cubicBezTo>
                    <a:pt x="22512" y="863"/>
                    <a:pt x="22473" y="897"/>
                    <a:pt x="22438" y="897"/>
                  </a:cubicBezTo>
                  <a:cubicBezTo>
                    <a:pt x="22425" y="897"/>
                    <a:pt x="22414" y="893"/>
                    <a:pt x="22403" y="882"/>
                  </a:cubicBezTo>
                  <a:cubicBezTo>
                    <a:pt x="22374" y="863"/>
                    <a:pt x="22349" y="856"/>
                    <a:pt x="22325" y="856"/>
                  </a:cubicBezTo>
                  <a:cubicBezTo>
                    <a:pt x="22271" y="856"/>
                    <a:pt x="22222" y="891"/>
                    <a:pt x="22159" y="912"/>
                  </a:cubicBezTo>
                  <a:cubicBezTo>
                    <a:pt x="22139" y="922"/>
                    <a:pt x="22112" y="926"/>
                    <a:pt x="22081" y="926"/>
                  </a:cubicBezTo>
                  <a:cubicBezTo>
                    <a:pt x="22018" y="926"/>
                    <a:pt x="21937" y="912"/>
                    <a:pt x="21855" y="912"/>
                  </a:cubicBezTo>
                  <a:lnTo>
                    <a:pt x="21673" y="1095"/>
                  </a:lnTo>
                  <a:cubicBezTo>
                    <a:pt x="21582" y="1034"/>
                    <a:pt x="21491" y="973"/>
                    <a:pt x="21400" y="943"/>
                  </a:cubicBezTo>
                  <a:cubicBezTo>
                    <a:pt x="21339" y="973"/>
                    <a:pt x="21278" y="973"/>
                    <a:pt x="21126" y="1034"/>
                  </a:cubicBezTo>
                  <a:cubicBezTo>
                    <a:pt x="21126" y="973"/>
                    <a:pt x="21096" y="912"/>
                    <a:pt x="21096" y="882"/>
                  </a:cubicBezTo>
                  <a:cubicBezTo>
                    <a:pt x="21035" y="973"/>
                    <a:pt x="20944" y="1064"/>
                    <a:pt x="20913" y="1095"/>
                  </a:cubicBezTo>
                  <a:cubicBezTo>
                    <a:pt x="20822" y="1064"/>
                    <a:pt x="20761" y="1064"/>
                    <a:pt x="20670" y="1034"/>
                  </a:cubicBezTo>
                  <a:cubicBezTo>
                    <a:pt x="20640" y="1095"/>
                    <a:pt x="20609" y="1186"/>
                    <a:pt x="20518" y="1247"/>
                  </a:cubicBezTo>
                  <a:lnTo>
                    <a:pt x="20366" y="1095"/>
                  </a:lnTo>
                  <a:cubicBezTo>
                    <a:pt x="20336" y="1125"/>
                    <a:pt x="20305" y="1186"/>
                    <a:pt x="20214" y="1216"/>
                  </a:cubicBezTo>
                  <a:cubicBezTo>
                    <a:pt x="20153" y="1216"/>
                    <a:pt x="20032" y="1186"/>
                    <a:pt x="19880" y="1125"/>
                  </a:cubicBezTo>
                  <a:cubicBezTo>
                    <a:pt x="19880" y="1125"/>
                    <a:pt x="19880" y="1186"/>
                    <a:pt x="19849" y="1247"/>
                  </a:cubicBezTo>
                  <a:lnTo>
                    <a:pt x="19758" y="1186"/>
                  </a:lnTo>
                  <a:cubicBezTo>
                    <a:pt x="19697" y="1216"/>
                    <a:pt x="19576" y="1277"/>
                    <a:pt x="19515" y="1338"/>
                  </a:cubicBezTo>
                  <a:cubicBezTo>
                    <a:pt x="19515" y="1277"/>
                    <a:pt x="19515" y="1247"/>
                    <a:pt x="19454" y="1186"/>
                  </a:cubicBezTo>
                  <a:cubicBezTo>
                    <a:pt x="19424" y="1216"/>
                    <a:pt x="19393" y="1247"/>
                    <a:pt x="19363" y="1338"/>
                  </a:cubicBezTo>
                  <a:cubicBezTo>
                    <a:pt x="19302" y="1247"/>
                    <a:pt x="19272" y="1216"/>
                    <a:pt x="19272" y="1186"/>
                  </a:cubicBezTo>
                  <a:lnTo>
                    <a:pt x="19211" y="1186"/>
                  </a:lnTo>
                  <a:cubicBezTo>
                    <a:pt x="19150" y="1216"/>
                    <a:pt x="19150" y="1247"/>
                    <a:pt x="19120" y="1277"/>
                  </a:cubicBezTo>
                  <a:cubicBezTo>
                    <a:pt x="18998" y="1216"/>
                    <a:pt x="18907" y="1125"/>
                    <a:pt x="18755" y="1064"/>
                  </a:cubicBezTo>
                  <a:cubicBezTo>
                    <a:pt x="18694" y="1095"/>
                    <a:pt x="18634" y="1125"/>
                    <a:pt x="18603" y="1186"/>
                  </a:cubicBezTo>
                  <a:lnTo>
                    <a:pt x="18482" y="1186"/>
                  </a:lnTo>
                  <a:cubicBezTo>
                    <a:pt x="18299" y="1247"/>
                    <a:pt x="18178" y="1338"/>
                    <a:pt x="18056" y="1368"/>
                  </a:cubicBezTo>
                  <a:cubicBezTo>
                    <a:pt x="17934" y="1277"/>
                    <a:pt x="17904" y="1216"/>
                    <a:pt x="17843" y="1186"/>
                  </a:cubicBezTo>
                  <a:cubicBezTo>
                    <a:pt x="17782" y="1216"/>
                    <a:pt x="17782" y="1247"/>
                    <a:pt x="17752" y="1338"/>
                  </a:cubicBezTo>
                  <a:cubicBezTo>
                    <a:pt x="17740" y="1250"/>
                    <a:pt x="17717" y="1224"/>
                    <a:pt x="17692" y="1224"/>
                  </a:cubicBezTo>
                  <a:cubicBezTo>
                    <a:pt x="17657" y="1224"/>
                    <a:pt x="17618" y="1277"/>
                    <a:pt x="17600" y="1277"/>
                  </a:cubicBezTo>
                  <a:cubicBezTo>
                    <a:pt x="17539" y="1247"/>
                    <a:pt x="17448" y="1247"/>
                    <a:pt x="17387" y="1216"/>
                  </a:cubicBezTo>
                  <a:lnTo>
                    <a:pt x="17387" y="943"/>
                  </a:lnTo>
                  <a:cubicBezTo>
                    <a:pt x="17235" y="973"/>
                    <a:pt x="17387" y="1125"/>
                    <a:pt x="17235" y="1125"/>
                  </a:cubicBezTo>
                  <a:cubicBezTo>
                    <a:pt x="17266" y="1216"/>
                    <a:pt x="17296" y="1247"/>
                    <a:pt x="17296" y="1277"/>
                  </a:cubicBezTo>
                  <a:lnTo>
                    <a:pt x="17296" y="1490"/>
                  </a:lnTo>
                  <a:cubicBezTo>
                    <a:pt x="17279" y="1493"/>
                    <a:pt x="17264" y="1495"/>
                    <a:pt x="17249" y="1495"/>
                  </a:cubicBezTo>
                  <a:cubicBezTo>
                    <a:pt x="17130" y="1495"/>
                    <a:pt x="17070" y="1395"/>
                    <a:pt x="16962" y="1368"/>
                  </a:cubicBezTo>
                  <a:lnTo>
                    <a:pt x="16840" y="1490"/>
                  </a:lnTo>
                  <a:lnTo>
                    <a:pt x="16779" y="1399"/>
                  </a:lnTo>
                  <a:cubicBezTo>
                    <a:pt x="16730" y="1448"/>
                    <a:pt x="16688" y="1465"/>
                    <a:pt x="16648" y="1465"/>
                  </a:cubicBezTo>
                  <a:cubicBezTo>
                    <a:pt x="16565" y="1465"/>
                    <a:pt x="16497" y="1389"/>
                    <a:pt x="16415" y="1368"/>
                  </a:cubicBezTo>
                  <a:cubicBezTo>
                    <a:pt x="16415" y="1338"/>
                    <a:pt x="16384" y="1277"/>
                    <a:pt x="16384" y="1247"/>
                  </a:cubicBezTo>
                  <a:lnTo>
                    <a:pt x="16354" y="1247"/>
                  </a:lnTo>
                  <a:lnTo>
                    <a:pt x="16354" y="1551"/>
                  </a:lnTo>
                  <a:cubicBezTo>
                    <a:pt x="16323" y="1429"/>
                    <a:pt x="16323" y="1399"/>
                    <a:pt x="16263" y="1338"/>
                  </a:cubicBezTo>
                  <a:cubicBezTo>
                    <a:pt x="16202" y="1399"/>
                    <a:pt x="16171" y="1490"/>
                    <a:pt x="16080" y="1551"/>
                  </a:cubicBezTo>
                  <a:cubicBezTo>
                    <a:pt x="15928" y="1551"/>
                    <a:pt x="15776" y="1520"/>
                    <a:pt x="15624" y="1490"/>
                  </a:cubicBezTo>
                  <a:cubicBezTo>
                    <a:pt x="15624" y="1490"/>
                    <a:pt x="15594" y="1520"/>
                    <a:pt x="15594" y="1551"/>
                  </a:cubicBezTo>
                  <a:cubicBezTo>
                    <a:pt x="15442" y="1581"/>
                    <a:pt x="15320" y="1581"/>
                    <a:pt x="15199" y="1642"/>
                  </a:cubicBezTo>
                  <a:cubicBezTo>
                    <a:pt x="15138" y="1581"/>
                    <a:pt x="15108" y="1520"/>
                    <a:pt x="15016" y="1490"/>
                  </a:cubicBezTo>
                  <a:cubicBezTo>
                    <a:pt x="14986" y="1551"/>
                    <a:pt x="14986" y="1581"/>
                    <a:pt x="14956" y="1642"/>
                  </a:cubicBezTo>
                  <a:cubicBezTo>
                    <a:pt x="14895" y="1581"/>
                    <a:pt x="14864" y="1551"/>
                    <a:pt x="14834" y="1551"/>
                  </a:cubicBezTo>
                  <a:cubicBezTo>
                    <a:pt x="14743" y="1642"/>
                    <a:pt x="14682" y="1702"/>
                    <a:pt x="14652" y="1794"/>
                  </a:cubicBezTo>
                  <a:cubicBezTo>
                    <a:pt x="14561" y="1733"/>
                    <a:pt x="14439" y="1702"/>
                    <a:pt x="14378" y="1672"/>
                  </a:cubicBezTo>
                  <a:cubicBezTo>
                    <a:pt x="14348" y="1702"/>
                    <a:pt x="14257" y="1702"/>
                    <a:pt x="14226" y="1733"/>
                  </a:cubicBezTo>
                  <a:cubicBezTo>
                    <a:pt x="14226" y="1794"/>
                    <a:pt x="14196" y="1824"/>
                    <a:pt x="14196" y="1854"/>
                  </a:cubicBezTo>
                  <a:cubicBezTo>
                    <a:pt x="14105" y="1794"/>
                    <a:pt x="14044" y="1702"/>
                    <a:pt x="13983" y="1642"/>
                  </a:cubicBezTo>
                  <a:lnTo>
                    <a:pt x="13983" y="1642"/>
                  </a:lnTo>
                  <a:cubicBezTo>
                    <a:pt x="13983" y="1794"/>
                    <a:pt x="14044" y="1885"/>
                    <a:pt x="13953" y="2098"/>
                  </a:cubicBezTo>
                  <a:cubicBezTo>
                    <a:pt x="13922" y="1976"/>
                    <a:pt x="13922" y="1885"/>
                    <a:pt x="13922" y="1854"/>
                  </a:cubicBezTo>
                  <a:cubicBezTo>
                    <a:pt x="13754" y="1749"/>
                    <a:pt x="13702" y="1717"/>
                    <a:pt x="13636" y="1717"/>
                  </a:cubicBezTo>
                  <a:cubicBezTo>
                    <a:pt x="13606" y="1717"/>
                    <a:pt x="13574" y="1723"/>
                    <a:pt x="13527" y="1733"/>
                  </a:cubicBezTo>
                  <a:cubicBezTo>
                    <a:pt x="13558" y="1733"/>
                    <a:pt x="13580" y="1748"/>
                    <a:pt x="13600" y="1764"/>
                  </a:cubicBezTo>
                  <a:lnTo>
                    <a:pt x="13600" y="1764"/>
                  </a:lnTo>
                  <a:cubicBezTo>
                    <a:pt x="13557" y="1776"/>
                    <a:pt x="13504" y="1856"/>
                    <a:pt x="13441" y="1856"/>
                  </a:cubicBezTo>
                  <a:cubicBezTo>
                    <a:pt x="13420" y="1856"/>
                    <a:pt x="13398" y="1847"/>
                    <a:pt x="13375" y="1824"/>
                  </a:cubicBezTo>
                  <a:cubicBezTo>
                    <a:pt x="13350" y="1799"/>
                    <a:pt x="13323" y="1790"/>
                    <a:pt x="13294" y="1790"/>
                  </a:cubicBezTo>
                  <a:cubicBezTo>
                    <a:pt x="13218" y="1790"/>
                    <a:pt x="13129" y="1854"/>
                    <a:pt x="13041" y="1854"/>
                  </a:cubicBezTo>
                  <a:cubicBezTo>
                    <a:pt x="12980" y="1854"/>
                    <a:pt x="12858" y="1824"/>
                    <a:pt x="12737" y="1824"/>
                  </a:cubicBezTo>
                  <a:cubicBezTo>
                    <a:pt x="12706" y="1854"/>
                    <a:pt x="12676" y="1946"/>
                    <a:pt x="12615" y="1976"/>
                  </a:cubicBezTo>
                  <a:cubicBezTo>
                    <a:pt x="12585" y="1946"/>
                    <a:pt x="12585" y="1885"/>
                    <a:pt x="12554" y="1885"/>
                  </a:cubicBezTo>
                  <a:cubicBezTo>
                    <a:pt x="12524" y="1885"/>
                    <a:pt x="12524" y="1885"/>
                    <a:pt x="12463" y="1946"/>
                  </a:cubicBezTo>
                  <a:cubicBezTo>
                    <a:pt x="12438" y="1821"/>
                    <a:pt x="12393" y="1717"/>
                    <a:pt x="12294" y="1717"/>
                  </a:cubicBezTo>
                  <a:cubicBezTo>
                    <a:pt x="12272" y="1717"/>
                    <a:pt x="12247" y="1722"/>
                    <a:pt x="12220" y="1733"/>
                  </a:cubicBezTo>
                  <a:cubicBezTo>
                    <a:pt x="12220" y="1794"/>
                    <a:pt x="12159" y="1824"/>
                    <a:pt x="12159" y="1854"/>
                  </a:cubicBezTo>
                  <a:cubicBezTo>
                    <a:pt x="12129" y="1854"/>
                    <a:pt x="12098" y="1824"/>
                    <a:pt x="11977" y="1794"/>
                  </a:cubicBezTo>
                  <a:lnTo>
                    <a:pt x="11977" y="1794"/>
                  </a:lnTo>
                  <a:cubicBezTo>
                    <a:pt x="12007" y="1885"/>
                    <a:pt x="12007" y="1946"/>
                    <a:pt x="12068" y="1976"/>
                  </a:cubicBezTo>
                  <a:cubicBezTo>
                    <a:pt x="12068" y="2006"/>
                    <a:pt x="12007" y="2098"/>
                    <a:pt x="11977" y="2128"/>
                  </a:cubicBezTo>
                  <a:cubicBezTo>
                    <a:pt x="11916" y="2037"/>
                    <a:pt x="11855" y="1976"/>
                    <a:pt x="11825" y="1885"/>
                  </a:cubicBezTo>
                  <a:cubicBezTo>
                    <a:pt x="11916" y="1854"/>
                    <a:pt x="11946" y="1824"/>
                    <a:pt x="11977" y="1794"/>
                  </a:cubicBezTo>
                  <a:cubicBezTo>
                    <a:pt x="11946" y="1733"/>
                    <a:pt x="11855" y="1702"/>
                    <a:pt x="11764" y="1642"/>
                  </a:cubicBezTo>
                  <a:lnTo>
                    <a:pt x="11764" y="1642"/>
                  </a:lnTo>
                  <a:cubicBezTo>
                    <a:pt x="11795" y="1733"/>
                    <a:pt x="11825" y="1733"/>
                    <a:pt x="11825" y="1794"/>
                  </a:cubicBezTo>
                  <a:cubicBezTo>
                    <a:pt x="11825" y="1824"/>
                    <a:pt x="11795" y="1885"/>
                    <a:pt x="11764" y="1946"/>
                  </a:cubicBezTo>
                  <a:lnTo>
                    <a:pt x="11703" y="1885"/>
                  </a:lnTo>
                  <a:lnTo>
                    <a:pt x="11521" y="1885"/>
                  </a:lnTo>
                  <a:cubicBezTo>
                    <a:pt x="11521" y="1946"/>
                    <a:pt x="11491" y="1976"/>
                    <a:pt x="11491" y="2006"/>
                  </a:cubicBezTo>
                  <a:lnTo>
                    <a:pt x="11399" y="2006"/>
                  </a:lnTo>
                  <a:cubicBezTo>
                    <a:pt x="11369" y="2006"/>
                    <a:pt x="11369" y="1976"/>
                    <a:pt x="11369" y="1976"/>
                  </a:cubicBezTo>
                  <a:cubicBezTo>
                    <a:pt x="11283" y="1998"/>
                    <a:pt x="11227" y="2019"/>
                    <a:pt x="11181" y="2019"/>
                  </a:cubicBezTo>
                  <a:cubicBezTo>
                    <a:pt x="11161" y="2019"/>
                    <a:pt x="11144" y="2015"/>
                    <a:pt x="11126" y="2006"/>
                  </a:cubicBezTo>
                  <a:cubicBezTo>
                    <a:pt x="11100" y="1981"/>
                    <a:pt x="11069" y="1971"/>
                    <a:pt x="11035" y="1971"/>
                  </a:cubicBezTo>
                  <a:cubicBezTo>
                    <a:pt x="10988" y="1971"/>
                    <a:pt x="10935" y="1989"/>
                    <a:pt x="10883" y="2006"/>
                  </a:cubicBezTo>
                  <a:cubicBezTo>
                    <a:pt x="10761" y="2037"/>
                    <a:pt x="10670" y="2098"/>
                    <a:pt x="10579" y="2128"/>
                  </a:cubicBezTo>
                  <a:cubicBezTo>
                    <a:pt x="10518" y="2158"/>
                    <a:pt x="10457" y="2158"/>
                    <a:pt x="10427" y="2158"/>
                  </a:cubicBezTo>
                  <a:cubicBezTo>
                    <a:pt x="10427" y="2098"/>
                    <a:pt x="10366" y="2037"/>
                    <a:pt x="10366" y="2006"/>
                  </a:cubicBezTo>
                  <a:cubicBezTo>
                    <a:pt x="10275" y="1976"/>
                    <a:pt x="10123" y="1976"/>
                    <a:pt x="10001" y="1976"/>
                  </a:cubicBezTo>
                  <a:cubicBezTo>
                    <a:pt x="9940" y="2006"/>
                    <a:pt x="9880" y="2037"/>
                    <a:pt x="9849" y="2098"/>
                  </a:cubicBezTo>
                  <a:lnTo>
                    <a:pt x="9819" y="2037"/>
                  </a:lnTo>
                  <a:cubicBezTo>
                    <a:pt x="9667" y="2037"/>
                    <a:pt x="9515" y="2098"/>
                    <a:pt x="9393" y="2098"/>
                  </a:cubicBezTo>
                  <a:cubicBezTo>
                    <a:pt x="9393" y="2006"/>
                    <a:pt x="9363" y="1976"/>
                    <a:pt x="9363" y="1946"/>
                  </a:cubicBezTo>
                  <a:cubicBezTo>
                    <a:pt x="9302" y="1976"/>
                    <a:pt x="9272" y="1976"/>
                    <a:pt x="9241" y="1976"/>
                  </a:cubicBezTo>
                  <a:cubicBezTo>
                    <a:pt x="9241" y="2006"/>
                    <a:pt x="9272" y="2037"/>
                    <a:pt x="9302" y="2128"/>
                  </a:cubicBezTo>
                  <a:cubicBezTo>
                    <a:pt x="9180" y="2037"/>
                    <a:pt x="9059" y="1976"/>
                    <a:pt x="8968" y="1946"/>
                  </a:cubicBezTo>
                  <a:cubicBezTo>
                    <a:pt x="8968" y="1976"/>
                    <a:pt x="8937" y="2006"/>
                    <a:pt x="8937" y="2037"/>
                  </a:cubicBezTo>
                  <a:cubicBezTo>
                    <a:pt x="8893" y="2066"/>
                    <a:pt x="8863" y="2081"/>
                    <a:pt x="8837" y="2089"/>
                  </a:cubicBezTo>
                  <a:lnTo>
                    <a:pt x="8837" y="2089"/>
                  </a:lnTo>
                  <a:cubicBezTo>
                    <a:pt x="8825" y="2067"/>
                    <a:pt x="8816" y="2041"/>
                    <a:pt x="8816" y="2006"/>
                  </a:cubicBezTo>
                  <a:lnTo>
                    <a:pt x="8755" y="2006"/>
                  </a:lnTo>
                  <a:cubicBezTo>
                    <a:pt x="8725" y="2098"/>
                    <a:pt x="8725" y="2128"/>
                    <a:pt x="8725" y="2189"/>
                  </a:cubicBezTo>
                  <a:lnTo>
                    <a:pt x="8763" y="2189"/>
                  </a:lnTo>
                  <a:cubicBezTo>
                    <a:pt x="8781" y="2169"/>
                    <a:pt x="8798" y="2158"/>
                    <a:pt x="8816" y="2158"/>
                  </a:cubicBezTo>
                  <a:cubicBezTo>
                    <a:pt x="8816" y="2128"/>
                    <a:pt x="8785" y="2128"/>
                    <a:pt x="8755" y="2098"/>
                  </a:cubicBezTo>
                  <a:cubicBezTo>
                    <a:pt x="8786" y="2098"/>
                    <a:pt x="8810" y="2098"/>
                    <a:pt x="8837" y="2089"/>
                  </a:cubicBezTo>
                  <a:lnTo>
                    <a:pt x="8837" y="2089"/>
                  </a:lnTo>
                  <a:cubicBezTo>
                    <a:pt x="8858" y="2125"/>
                    <a:pt x="8888" y="2151"/>
                    <a:pt x="8907" y="2189"/>
                  </a:cubicBezTo>
                  <a:lnTo>
                    <a:pt x="8763" y="2189"/>
                  </a:lnTo>
                  <a:cubicBezTo>
                    <a:pt x="8750" y="2204"/>
                    <a:pt x="8737" y="2224"/>
                    <a:pt x="8725" y="2250"/>
                  </a:cubicBezTo>
                  <a:cubicBezTo>
                    <a:pt x="8725" y="2158"/>
                    <a:pt x="8664" y="2128"/>
                    <a:pt x="8664" y="2098"/>
                  </a:cubicBezTo>
                  <a:cubicBezTo>
                    <a:pt x="8603" y="2128"/>
                    <a:pt x="8481" y="2128"/>
                    <a:pt x="8421" y="2158"/>
                  </a:cubicBezTo>
                  <a:cubicBezTo>
                    <a:pt x="8421" y="2098"/>
                    <a:pt x="8360" y="2037"/>
                    <a:pt x="8360" y="2006"/>
                  </a:cubicBezTo>
                  <a:cubicBezTo>
                    <a:pt x="8329" y="2006"/>
                    <a:pt x="8329" y="2037"/>
                    <a:pt x="8299" y="2037"/>
                  </a:cubicBezTo>
                  <a:lnTo>
                    <a:pt x="8177" y="1946"/>
                  </a:lnTo>
                  <a:lnTo>
                    <a:pt x="8086" y="2006"/>
                  </a:lnTo>
                  <a:cubicBezTo>
                    <a:pt x="8086" y="1976"/>
                    <a:pt x="8086" y="1976"/>
                    <a:pt x="8056" y="1946"/>
                  </a:cubicBezTo>
                  <a:cubicBezTo>
                    <a:pt x="7943" y="2021"/>
                    <a:pt x="7821" y="2039"/>
                    <a:pt x="7692" y="2039"/>
                  </a:cubicBezTo>
                  <a:cubicBezTo>
                    <a:pt x="7682" y="2039"/>
                    <a:pt x="7671" y="2039"/>
                    <a:pt x="7661" y="2039"/>
                  </a:cubicBezTo>
                  <a:lnTo>
                    <a:pt x="7661" y="2039"/>
                  </a:lnTo>
                  <a:cubicBezTo>
                    <a:pt x="7660" y="2128"/>
                    <a:pt x="7599" y="2158"/>
                    <a:pt x="7539" y="2158"/>
                  </a:cubicBezTo>
                  <a:cubicBezTo>
                    <a:pt x="7570" y="2189"/>
                    <a:pt x="7570" y="2280"/>
                    <a:pt x="7600" y="2310"/>
                  </a:cubicBezTo>
                  <a:cubicBezTo>
                    <a:pt x="7588" y="2316"/>
                    <a:pt x="7579" y="2319"/>
                    <a:pt x="7571" y="2319"/>
                  </a:cubicBezTo>
                  <a:cubicBezTo>
                    <a:pt x="7538" y="2319"/>
                    <a:pt x="7533" y="2274"/>
                    <a:pt x="7509" y="2250"/>
                  </a:cubicBezTo>
                  <a:lnTo>
                    <a:pt x="7509" y="2128"/>
                  </a:lnTo>
                  <a:cubicBezTo>
                    <a:pt x="7531" y="2106"/>
                    <a:pt x="7537" y="2052"/>
                    <a:pt x="7585" y="2036"/>
                  </a:cubicBezTo>
                  <a:lnTo>
                    <a:pt x="7585" y="2036"/>
                  </a:lnTo>
                  <a:cubicBezTo>
                    <a:pt x="7610" y="2037"/>
                    <a:pt x="7636" y="2038"/>
                    <a:pt x="7661" y="2039"/>
                  </a:cubicBezTo>
                  <a:lnTo>
                    <a:pt x="7661" y="2039"/>
                  </a:lnTo>
                  <a:cubicBezTo>
                    <a:pt x="7661" y="2038"/>
                    <a:pt x="7661" y="2037"/>
                    <a:pt x="7661" y="2037"/>
                  </a:cubicBezTo>
                  <a:cubicBezTo>
                    <a:pt x="7644" y="2033"/>
                    <a:pt x="7629" y="2031"/>
                    <a:pt x="7616" y="2031"/>
                  </a:cubicBezTo>
                  <a:cubicBezTo>
                    <a:pt x="7604" y="2031"/>
                    <a:pt x="7594" y="2033"/>
                    <a:pt x="7585" y="2036"/>
                  </a:cubicBezTo>
                  <a:lnTo>
                    <a:pt x="7585" y="2036"/>
                  </a:lnTo>
                  <a:cubicBezTo>
                    <a:pt x="7492" y="2031"/>
                    <a:pt x="7398" y="2021"/>
                    <a:pt x="7302" y="2021"/>
                  </a:cubicBezTo>
                  <a:cubicBezTo>
                    <a:pt x="7240" y="2021"/>
                    <a:pt x="7177" y="2025"/>
                    <a:pt x="7114" y="2037"/>
                  </a:cubicBezTo>
                  <a:cubicBezTo>
                    <a:pt x="7083" y="2037"/>
                    <a:pt x="7022" y="2006"/>
                    <a:pt x="6962" y="1946"/>
                  </a:cubicBezTo>
                  <a:cubicBezTo>
                    <a:pt x="6939" y="1953"/>
                    <a:pt x="6919" y="1959"/>
                    <a:pt x="6900" y="1963"/>
                  </a:cubicBezTo>
                  <a:lnTo>
                    <a:pt x="6900" y="1963"/>
                  </a:lnTo>
                  <a:cubicBezTo>
                    <a:pt x="6895" y="1882"/>
                    <a:pt x="6840" y="1849"/>
                    <a:pt x="6840" y="1733"/>
                  </a:cubicBezTo>
                  <a:cubicBezTo>
                    <a:pt x="6790" y="1817"/>
                    <a:pt x="6730" y="1891"/>
                    <a:pt x="6672" y="1956"/>
                  </a:cubicBezTo>
                  <a:lnTo>
                    <a:pt x="6672" y="1956"/>
                  </a:lnTo>
                  <a:cubicBezTo>
                    <a:pt x="6657" y="1944"/>
                    <a:pt x="6643" y="1934"/>
                    <a:pt x="6626" y="1934"/>
                  </a:cubicBezTo>
                  <a:cubicBezTo>
                    <a:pt x="6609" y="1934"/>
                    <a:pt x="6590" y="1945"/>
                    <a:pt x="6566" y="1976"/>
                  </a:cubicBezTo>
                  <a:cubicBezTo>
                    <a:pt x="6566" y="1982"/>
                    <a:pt x="6564" y="1985"/>
                    <a:pt x="6559" y="1985"/>
                  </a:cubicBezTo>
                  <a:cubicBezTo>
                    <a:pt x="6541" y="1985"/>
                    <a:pt x="6487" y="1946"/>
                    <a:pt x="6414" y="1946"/>
                  </a:cubicBezTo>
                  <a:cubicBezTo>
                    <a:pt x="6414" y="2006"/>
                    <a:pt x="6384" y="2098"/>
                    <a:pt x="6384" y="2158"/>
                  </a:cubicBezTo>
                  <a:lnTo>
                    <a:pt x="6354" y="2158"/>
                  </a:lnTo>
                  <a:cubicBezTo>
                    <a:pt x="6354" y="2098"/>
                    <a:pt x="6323" y="2006"/>
                    <a:pt x="6323" y="1946"/>
                  </a:cubicBezTo>
                  <a:cubicBezTo>
                    <a:pt x="6232" y="1946"/>
                    <a:pt x="6202" y="1976"/>
                    <a:pt x="6111" y="2006"/>
                  </a:cubicBezTo>
                  <a:cubicBezTo>
                    <a:pt x="6111" y="1946"/>
                    <a:pt x="6080" y="1885"/>
                    <a:pt x="6050" y="1824"/>
                  </a:cubicBezTo>
                  <a:cubicBezTo>
                    <a:pt x="5867" y="1946"/>
                    <a:pt x="5746" y="2098"/>
                    <a:pt x="5594" y="2189"/>
                  </a:cubicBezTo>
                  <a:cubicBezTo>
                    <a:pt x="5655" y="2158"/>
                    <a:pt x="5746" y="2158"/>
                    <a:pt x="5867" y="2128"/>
                  </a:cubicBezTo>
                  <a:cubicBezTo>
                    <a:pt x="5898" y="2158"/>
                    <a:pt x="5928" y="2189"/>
                    <a:pt x="5928" y="2250"/>
                  </a:cubicBezTo>
                  <a:cubicBezTo>
                    <a:pt x="6019" y="2189"/>
                    <a:pt x="6019" y="2189"/>
                    <a:pt x="6111" y="2158"/>
                  </a:cubicBezTo>
                  <a:lnTo>
                    <a:pt x="6111" y="2158"/>
                  </a:lnTo>
                  <a:cubicBezTo>
                    <a:pt x="6050" y="2280"/>
                    <a:pt x="6019" y="2310"/>
                    <a:pt x="5959" y="2341"/>
                  </a:cubicBezTo>
                  <a:lnTo>
                    <a:pt x="5928" y="2310"/>
                  </a:lnTo>
                  <a:cubicBezTo>
                    <a:pt x="5928" y="2280"/>
                    <a:pt x="5898" y="2280"/>
                    <a:pt x="5898" y="2280"/>
                  </a:cubicBezTo>
                  <a:lnTo>
                    <a:pt x="5898" y="2554"/>
                  </a:lnTo>
                  <a:cubicBezTo>
                    <a:pt x="5928" y="2493"/>
                    <a:pt x="5928" y="2462"/>
                    <a:pt x="5959" y="2462"/>
                  </a:cubicBezTo>
                  <a:cubicBezTo>
                    <a:pt x="5959" y="2554"/>
                    <a:pt x="6019" y="2584"/>
                    <a:pt x="6019" y="2614"/>
                  </a:cubicBezTo>
                  <a:cubicBezTo>
                    <a:pt x="6099" y="2513"/>
                    <a:pt x="6182" y="2478"/>
                    <a:pt x="6266" y="2478"/>
                  </a:cubicBezTo>
                  <a:cubicBezTo>
                    <a:pt x="6409" y="2478"/>
                    <a:pt x="6554" y="2576"/>
                    <a:pt x="6688" y="2614"/>
                  </a:cubicBezTo>
                  <a:cubicBezTo>
                    <a:pt x="6688" y="2584"/>
                    <a:pt x="6718" y="2554"/>
                    <a:pt x="6718" y="2462"/>
                  </a:cubicBezTo>
                  <a:cubicBezTo>
                    <a:pt x="6810" y="2645"/>
                    <a:pt x="6962" y="2645"/>
                    <a:pt x="7083" y="2706"/>
                  </a:cubicBezTo>
                  <a:cubicBezTo>
                    <a:pt x="7235" y="2614"/>
                    <a:pt x="7083" y="2402"/>
                    <a:pt x="7235" y="2250"/>
                  </a:cubicBezTo>
                  <a:lnTo>
                    <a:pt x="7235" y="2462"/>
                  </a:lnTo>
                  <a:cubicBezTo>
                    <a:pt x="7235" y="2554"/>
                    <a:pt x="7266" y="2614"/>
                    <a:pt x="7266" y="2645"/>
                  </a:cubicBezTo>
                  <a:cubicBezTo>
                    <a:pt x="7266" y="2706"/>
                    <a:pt x="7235" y="2706"/>
                    <a:pt x="7235" y="2736"/>
                  </a:cubicBezTo>
                  <a:lnTo>
                    <a:pt x="7387" y="2736"/>
                  </a:lnTo>
                  <a:cubicBezTo>
                    <a:pt x="7387" y="2706"/>
                    <a:pt x="7418" y="2645"/>
                    <a:pt x="7418" y="2614"/>
                  </a:cubicBezTo>
                  <a:lnTo>
                    <a:pt x="7478" y="2614"/>
                  </a:lnTo>
                  <a:cubicBezTo>
                    <a:pt x="7478" y="2645"/>
                    <a:pt x="7539" y="2706"/>
                    <a:pt x="7539" y="2736"/>
                  </a:cubicBezTo>
                  <a:lnTo>
                    <a:pt x="7843" y="2736"/>
                  </a:lnTo>
                  <a:cubicBezTo>
                    <a:pt x="7873" y="2645"/>
                    <a:pt x="7873" y="2645"/>
                    <a:pt x="7873" y="2614"/>
                  </a:cubicBezTo>
                  <a:cubicBezTo>
                    <a:pt x="7934" y="2645"/>
                    <a:pt x="7995" y="2645"/>
                    <a:pt x="8056" y="2706"/>
                  </a:cubicBezTo>
                  <a:cubicBezTo>
                    <a:pt x="8147" y="2736"/>
                    <a:pt x="8177" y="2736"/>
                    <a:pt x="8238" y="2766"/>
                  </a:cubicBezTo>
                  <a:cubicBezTo>
                    <a:pt x="8299" y="2736"/>
                    <a:pt x="8329" y="2614"/>
                    <a:pt x="8360" y="2554"/>
                  </a:cubicBezTo>
                  <a:cubicBezTo>
                    <a:pt x="8360" y="2493"/>
                    <a:pt x="8390" y="2493"/>
                    <a:pt x="8451" y="2493"/>
                  </a:cubicBezTo>
                  <a:lnTo>
                    <a:pt x="8603" y="2645"/>
                  </a:lnTo>
                  <a:cubicBezTo>
                    <a:pt x="8664" y="2614"/>
                    <a:pt x="8755" y="2584"/>
                    <a:pt x="8785" y="2584"/>
                  </a:cubicBezTo>
                  <a:cubicBezTo>
                    <a:pt x="8785" y="2614"/>
                    <a:pt x="8816" y="2645"/>
                    <a:pt x="8816" y="2706"/>
                  </a:cubicBezTo>
                  <a:cubicBezTo>
                    <a:pt x="8907" y="2706"/>
                    <a:pt x="8937" y="2706"/>
                    <a:pt x="9059" y="2736"/>
                  </a:cubicBezTo>
                  <a:lnTo>
                    <a:pt x="8694" y="2858"/>
                  </a:lnTo>
                  <a:cubicBezTo>
                    <a:pt x="8694" y="2888"/>
                    <a:pt x="8664" y="2949"/>
                    <a:pt x="8664" y="3009"/>
                  </a:cubicBezTo>
                  <a:lnTo>
                    <a:pt x="8633" y="3009"/>
                  </a:lnTo>
                  <a:cubicBezTo>
                    <a:pt x="8512" y="3009"/>
                    <a:pt x="8481" y="2949"/>
                    <a:pt x="8390" y="2888"/>
                  </a:cubicBezTo>
                  <a:cubicBezTo>
                    <a:pt x="8375" y="2873"/>
                    <a:pt x="8329" y="2865"/>
                    <a:pt x="8280" y="2865"/>
                  </a:cubicBezTo>
                  <a:cubicBezTo>
                    <a:pt x="8231" y="2865"/>
                    <a:pt x="8177" y="2873"/>
                    <a:pt x="8147" y="2888"/>
                  </a:cubicBezTo>
                  <a:lnTo>
                    <a:pt x="8147" y="3161"/>
                  </a:lnTo>
                  <a:cubicBezTo>
                    <a:pt x="8056" y="3070"/>
                    <a:pt x="7995" y="3040"/>
                    <a:pt x="7934" y="2949"/>
                  </a:cubicBezTo>
                  <a:cubicBezTo>
                    <a:pt x="7904" y="3009"/>
                    <a:pt x="7873" y="3040"/>
                    <a:pt x="7843" y="3101"/>
                  </a:cubicBezTo>
                  <a:cubicBezTo>
                    <a:pt x="7752" y="3070"/>
                    <a:pt x="7691" y="3009"/>
                    <a:pt x="7630" y="2949"/>
                  </a:cubicBezTo>
                  <a:cubicBezTo>
                    <a:pt x="7630" y="3009"/>
                    <a:pt x="7600" y="3040"/>
                    <a:pt x="7600" y="3070"/>
                  </a:cubicBezTo>
                  <a:cubicBezTo>
                    <a:pt x="7539" y="3040"/>
                    <a:pt x="7486" y="3032"/>
                    <a:pt x="7429" y="3032"/>
                  </a:cubicBezTo>
                  <a:cubicBezTo>
                    <a:pt x="7372" y="3032"/>
                    <a:pt x="7311" y="3040"/>
                    <a:pt x="7235" y="3040"/>
                  </a:cubicBezTo>
                  <a:cubicBezTo>
                    <a:pt x="7235" y="3101"/>
                    <a:pt x="7266" y="3101"/>
                    <a:pt x="7266" y="3161"/>
                  </a:cubicBezTo>
                  <a:cubicBezTo>
                    <a:pt x="7266" y="3192"/>
                    <a:pt x="7266" y="3192"/>
                    <a:pt x="7296" y="3253"/>
                  </a:cubicBezTo>
                  <a:cubicBezTo>
                    <a:pt x="7266" y="3262"/>
                    <a:pt x="7238" y="3267"/>
                    <a:pt x="7210" y="3267"/>
                  </a:cubicBezTo>
                  <a:cubicBezTo>
                    <a:pt x="7064" y="3267"/>
                    <a:pt x="6932" y="3152"/>
                    <a:pt x="6779" y="3101"/>
                  </a:cubicBezTo>
                  <a:cubicBezTo>
                    <a:pt x="6658" y="3161"/>
                    <a:pt x="6536" y="3222"/>
                    <a:pt x="6414" y="3313"/>
                  </a:cubicBezTo>
                  <a:lnTo>
                    <a:pt x="6354" y="3222"/>
                  </a:lnTo>
                  <a:cubicBezTo>
                    <a:pt x="6202" y="3253"/>
                    <a:pt x="6080" y="3313"/>
                    <a:pt x="5959" y="3344"/>
                  </a:cubicBezTo>
                  <a:cubicBezTo>
                    <a:pt x="6019" y="3405"/>
                    <a:pt x="6050" y="3496"/>
                    <a:pt x="6050" y="3526"/>
                  </a:cubicBezTo>
                  <a:lnTo>
                    <a:pt x="6019" y="3526"/>
                  </a:lnTo>
                  <a:cubicBezTo>
                    <a:pt x="5989" y="3496"/>
                    <a:pt x="5928" y="3405"/>
                    <a:pt x="5898" y="3344"/>
                  </a:cubicBezTo>
                  <a:lnTo>
                    <a:pt x="5776" y="3344"/>
                  </a:lnTo>
                  <a:cubicBezTo>
                    <a:pt x="5715" y="3465"/>
                    <a:pt x="5624" y="3526"/>
                    <a:pt x="5563" y="3617"/>
                  </a:cubicBezTo>
                  <a:cubicBezTo>
                    <a:pt x="5411" y="3557"/>
                    <a:pt x="5259" y="3557"/>
                    <a:pt x="5138" y="3557"/>
                  </a:cubicBezTo>
                  <a:lnTo>
                    <a:pt x="5016" y="3678"/>
                  </a:lnTo>
                  <a:cubicBezTo>
                    <a:pt x="4864" y="3678"/>
                    <a:pt x="4773" y="3678"/>
                    <a:pt x="4682" y="3648"/>
                  </a:cubicBezTo>
                  <a:cubicBezTo>
                    <a:pt x="4560" y="3709"/>
                    <a:pt x="4500" y="3769"/>
                    <a:pt x="4408" y="3830"/>
                  </a:cubicBezTo>
                  <a:cubicBezTo>
                    <a:pt x="4348" y="3800"/>
                    <a:pt x="4317" y="3800"/>
                    <a:pt x="4256" y="3769"/>
                  </a:cubicBezTo>
                  <a:cubicBezTo>
                    <a:pt x="4226" y="3830"/>
                    <a:pt x="4226" y="3861"/>
                    <a:pt x="4196" y="3921"/>
                  </a:cubicBezTo>
                  <a:cubicBezTo>
                    <a:pt x="4104" y="3861"/>
                    <a:pt x="4044" y="3861"/>
                    <a:pt x="3952" y="3830"/>
                  </a:cubicBezTo>
                  <a:cubicBezTo>
                    <a:pt x="3952" y="3861"/>
                    <a:pt x="3922" y="3921"/>
                    <a:pt x="3922" y="3952"/>
                  </a:cubicBezTo>
                  <a:lnTo>
                    <a:pt x="3740" y="3952"/>
                  </a:lnTo>
                  <a:cubicBezTo>
                    <a:pt x="3709" y="4073"/>
                    <a:pt x="3588" y="4165"/>
                    <a:pt x="3436" y="4225"/>
                  </a:cubicBezTo>
                  <a:cubicBezTo>
                    <a:pt x="3466" y="4256"/>
                    <a:pt x="3496" y="4256"/>
                    <a:pt x="3527" y="4286"/>
                  </a:cubicBezTo>
                  <a:lnTo>
                    <a:pt x="3527" y="4317"/>
                  </a:lnTo>
                  <a:cubicBezTo>
                    <a:pt x="3496" y="4317"/>
                    <a:pt x="3436" y="4317"/>
                    <a:pt x="3314" y="4286"/>
                  </a:cubicBezTo>
                  <a:cubicBezTo>
                    <a:pt x="3314" y="4286"/>
                    <a:pt x="3223" y="4286"/>
                    <a:pt x="3193" y="4317"/>
                  </a:cubicBezTo>
                  <a:cubicBezTo>
                    <a:pt x="3223" y="4408"/>
                    <a:pt x="3223" y="4438"/>
                    <a:pt x="3284" y="4560"/>
                  </a:cubicBezTo>
                  <a:cubicBezTo>
                    <a:pt x="3193" y="4529"/>
                    <a:pt x="3162" y="4468"/>
                    <a:pt x="3162" y="4468"/>
                  </a:cubicBezTo>
                  <a:cubicBezTo>
                    <a:pt x="3101" y="4529"/>
                    <a:pt x="3041" y="4529"/>
                    <a:pt x="3010" y="4560"/>
                  </a:cubicBezTo>
                  <a:lnTo>
                    <a:pt x="3132" y="4772"/>
                  </a:lnTo>
                  <a:cubicBezTo>
                    <a:pt x="3253" y="4833"/>
                    <a:pt x="3405" y="4894"/>
                    <a:pt x="3557" y="4985"/>
                  </a:cubicBezTo>
                  <a:cubicBezTo>
                    <a:pt x="3466" y="5016"/>
                    <a:pt x="3436" y="5076"/>
                    <a:pt x="3405" y="5137"/>
                  </a:cubicBezTo>
                  <a:cubicBezTo>
                    <a:pt x="3466" y="5198"/>
                    <a:pt x="3557" y="5320"/>
                    <a:pt x="3588" y="5350"/>
                  </a:cubicBezTo>
                  <a:cubicBezTo>
                    <a:pt x="3709" y="5380"/>
                    <a:pt x="3740" y="5380"/>
                    <a:pt x="3800" y="5441"/>
                  </a:cubicBezTo>
                  <a:cubicBezTo>
                    <a:pt x="3800" y="5380"/>
                    <a:pt x="3861" y="5350"/>
                    <a:pt x="3861" y="5320"/>
                  </a:cubicBezTo>
                  <a:cubicBezTo>
                    <a:pt x="3892" y="5350"/>
                    <a:pt x="3922" y="5350"/>
                    <a:pt x="3952" y="5380"/>
                  </a:cubicBezTo>
                  <a:cubicBezTo>
                    <a:pt x="4044" y="5380"/>
                    <a:pt x="4074" y="5380"/>
                    <a:pt x="4165" y="5441"/>
                  </a:cubicBezTo>
                  <a:cubicBezTo>
                    <a:pt x="4184" y="5441"/>
                    <a:pt x="4214" y="5395"/>
                    <a:pt x="4249" y="5395"/>
                  </a:cubicBezTo>
                  <a:cubicBezTo>
                    <a:pt x="4270" y="5395"/>
                    <a:pt x="4294" y="5413"/>
                    <a:pt x="4317" y="5472"/>
                  </a:cubicBezTo>
                  <a:cubicBezTo>
                    <a:pt x="4378" y="5502"/>
                    <a:pt x="4500" y="5532"/>
                    <a:pt x="4621" y="5624"/>
                  </a:cubicBezTo>
                  <a:cubicBezTo>
                    <a:pt x="4560" y="5532"/>
                    <a:pt x="4530" y="5502"/>
                    <a:pt x="4530" y="5472"/>
                  </a:cubicBezTo>
                  <a:cubicBezTo>
                    <a:pt x="4652" y="5380"/>
                    <a:pt x="4712" y="5320"/>
                    <a:pt x="4834" y="5228"/>
                  </a:cubicBezTo>
                  <a:cubicBezTo>
                    <a:pt x="4864" y="5274"/>
                    <a:pt x="4910" y="5297"/>
                    <a:pt x="4959" y="5297"/>
                  </a:cubicBezTo>
                  <a:cubicBezTo>
                    <a:pt x="5009" y="5297"/>
                    <a:pt x="5062" y="5274"/>
                    <a:pt x="5107" y="5228"/>
                  </a:cubicBezTo>
                  <a:cubicBezTo>
                    <a:pt x="5138" y="5320"/>
                    <a:pt x="5199" y="5380"/>
                    <a:pt x="5259" y="5472"/>
                  </a:cubicBezTo>
                  <a:cubicBezTo>
                    <a:pt x="5411" y="5289"/>
                    <a:pt x="5411" y="5289"/>
                    <a:pt x="5594" y="5228"/>
                  </a:cubicBezTo>
                  <a:cubicBezTo>
                    <a:pt x="5594" y="5198"/>
                    <a:pt x="5624" y="5168"/>
                    <a:pt x="5624" y="5137"/>
                  </a:cubicBezTo>
                  <a:cubicBezTo>
                    <a:pt x="5655" y="5198"/>
                    <a:pt x="5715" y="5228"/>
                    <a:pt x="5746" y="5289"/>
                  </a:cubicBezTo>
                  <a:cubicBezTo>
                    <a:pt x="5807" y="5137"/>
                    <a:pt x="5928" y="5228"/>
                    <a:pt x="6111" y="5168"/>
                  </a:cubicBezTo>
                  <a:cubicBezTo>
                    <a:pt x="6111" y="5228"/>
                    <a:pt x="6171" y="5289"/>
                    <a:pt x="6171" y="5350"/>
                  </a:cubicBezTo>
                  <a:lnTo>
                    <a:pt x="6202" y="5320"/>
                  </a:lnTo>
                  <a:cubicBezTo>
                    <a:pt x="6202" y="5289"/>
                    <a:pt x="6171" y="5198"/>
                    <a:pt x="6171" y="5198"/>
                  </a:cubicBezTo>
                  <a:cubicBezTo>
                    <a:pt x="6202" y="5168"/>
                    <a:pt x="6202" y="5137"/>
                    <a:pt x="6232" y="5076"/>
                  </a:cubicBezTo>
                  <a:lnTo>
                    <a:pt x="6354" y="5198"/>
                  </a:lnTo>
                  <a:cubicBezTo>
                    <a:pt x="6506" y="5168"/>
                    <a:pt x="6658" y="5168"/>
                    <a:pt x="6779" y="5168"/>
                  </a:cubicBezTo>
                  <a:cubicBezTo>
                    <a:pt x="6870" y="5137"/>
                    <a:pt x="7022" y="5046"/>
                    <a:pt x="7144" y="5016"/>
                  </a:cubicBezTo>
                  <a:cubicBezTo>
                    <a:pt x="7174" y="5046"/>
                    <a:pt x="7235" y="5046"/>
                    <a:pt x="7266" y="5076"/>
                  </a:cubicBezTo>
                  <a:cubicBezTo>
                    <a:pt x="7387" y="5046"/>
                    <a:pt x="7448" y="5016"/>
                    <a:pt x="7539" y="4985"/>
                  </a:cubicBezTo>
                  <a:lnTo>
                    <a:pt x="7539" y="5228"/>
                  </a:lnTo>
                  <a:cubicBezTo>
                    <a:pt x="7600" y="5137"/>
                    <a:pt x="7630" y="5076"/>
                    <a:pt x="7691" y="5016"/>
                  </a:cubicBezTo>
                  <a:lnTo>
                    <a:pt x="8025" y="5016"/>
                  </a:lnTo>
                  <a:cubicBezTo>
                    <a:pt x="8114" y="4945"/>
                    <a:pt x="8202" y="4895"/>
                    <a:pt x="8290" y="4895"/>
                  </a:cubicBezTo>
                  <a:cubicBezTo>
                    <a:pt x="8354" y="4895"/>
                    <a:pt x="8418" y="4921"/>
                    <a:pt x="8481" y="4985"/>
                  </a:cubicBezTo>
                  <a:lnTo>
                    <a:pt x="8542" y="4894"/>
                  </a:lnTo>
                  <a:lnTo>
                    <a:pt x="8633" y="4985"/>
                  </a:lnTo>
                  <a:cubicBezTo>
                    <a:pt x="8664" y="4985"/>
                    <a:pt x="8664" y="4924"/>
                    <a:pt x="8725" y="4924"/>
                  </a:cubicBezTo>
                  <a:cubicBezTo>
                    <a:pt x="8725" y="4924"/>
                    <a:pt x="8755" y="4985"/>
                    <a:pt x="8785" y="4985"/>
                  </a:cubicBezTo>
                  <a:lnTo>
                    <a:pt x="8725" y="5046"/>
                  </a:lnTo>
                  <a:cubicBezTo>
                    <a:pt x="8785" y="5076"/>
                    <a:pt x="8877" y="5076"/>
                    <a:pt x="8907" y="5076"/>
                  </a:cubicBezTo>
                  <a:cubicBezTo>
                    <a:pt x="8907" y="5016"/>
                    <a:pt x="8937" y="4985"/>
                    <a:pt x="8937" y="4924"/>
                  </a:cubicBezTo>
                  <a:lnTo>
                    <a:pt x="9211" y="4924"/>
                  </a:lnTo>
                  <a:cubicBezTo>
                    <a:pt x="9272" y="4894"/>
                    <a:pt x="9332" y="4864"/>
                    <a:pt x="9363" y="4833"/>
                  </a:cubicBezTo>
                  <a:cubicBezTo>
                    <a:pt x="9393" y="4864"/>
                    <a:pt x="9424" y="4864"/>
                    <a:pt x="9484" y="4894"/>
                  </a:cubicBezTo>
                  <a:lnTo>
                    <a:pt x="9576" y="4772"/>
                  </a:lnTo>
                  <a:cubicBezTo>
                    <a:pt x="9728" y="4833"/>
                    <a:pt x="9849" y="4864"/>
                    <a:pt x="9971" y="4894"/>
                  </a:cubicBezTo>
                  <a:cubicBezTo>
                    <a:pt x="10123" y="4742"/>
                    <a:pt x="10123" y="4742"/>
                    <a:pt x="9302" y="4317"/>
                  </a:cubicBezTo>
                  <a:cubicBezTo>
                    <a:pt x="9424" y="4317"/>
                    <a:pt x="9302" y="4165"/>
                    <a:pt x="9363" y="4165"/>
                  </a:cubicBezTo>
                  <a:cubicBezTo>
                    <a:pt x="9454" y="4165"/>
                    <a:pt x="9545" y="4195"/>
                    <a:pt x="9606" y="4195"/>
                  </a:cubicBezTo>
                  <a:cubicBezTo>
                    <a:pt x="9697" y="4195"/>
                    <a:pt x="9728" y="4165"/>
                    <a:pt x="9819" y="4165"/>
                  </a:cubicBezTo>
                  <a:cubicBezTo>
                    <a:pt x="9880" y="4195"/>
                    <a:pt x="9910" y="4256"/>
                    <a:pt x="10001" y="4256"/>
                  </a:cubicBezTo>
                  <a:lnTo>
                    <a:pt x="10032" y="4195"/>
                  </a:lnTo>
                  <a:cubicBezTo>
                    <a:pt x="9910" y="4165"/>
                    <a:pt x="9910" y="4165"/>
                    <a:pt x="9971" y="4043"/>
                  </a:cubicBezTo>
                  <a:lnTo>
                    <a:pt x="9971" y="4043"/>
                  </a:lnTo>
                  <a:cubicBezTo>
                    <a:pt x="10123" y="4134"/>
                    <a:pt x="10153" y="4134"/>
                    <a:pt x="10305" y="4134"/>
                  </a:cubicBezTo>
                  <a:lnTo>
                    <a:pt x="10639" y="4134"/>
                  </a:lnTo>
                  <a:cubicBezTo>
                    <a:pt x="10665" y="4141"/>
                    <a:pt x="10691" y="4143"/>
                    <a:pt x="10716" y="4143"/>
                  </a:cubicBezTo>
                  <a:cubicBezTo>
                    <a:pt x="10786" y="4143"/>
                    <a:pt x="10853" y="4125"/>
                    <a:pt x="10912" y="4125"/>
                  </a:cubicBezTo>
                  <a:cubicBezTo>
                    <a:pt x="10934" y="4125"/>
                    <a:pt x="10955" y="4128"/>
                    <a:pt x="10974" y="4134"/>
                  </a:cubicBezTo>
                  <a:lnTo>
                    <a:pt x="11035" y="4165"/>
                  </a:lnTo>
                  <a:cubicBezTo>
                    <a:pt x="11065" y="4195"/>
                    <a:pt x="11065" y="4256"/>
                    <a:pt x="11065" y="4286"/>
                  </a:cubicBezTo>
                  <a:cubicBezTo>
                    <a:pt x="11095" y="4256"/>
                    <a:pt x="11126" y="4256"/>
                    <a:pt x="11187" y="4256"/>
                  </a:cubicBezTo>
                  <a:cubicBezTo>
                    <a:pt x="11187" y="4195"/>
                    <a:pt x="11126" y="4195"/>
                    <a:pt x="11126" y="4165"/>
                  </a:cubicBezTo>
                  <a:lnTo>
                    <a:pt x="11187" y="4134"/>
                  </a:lnTo>
                  <a:lnTo>
                    <a:pt x="11399" y="4347"/>
                  </a:lnTo>
                  <a:cubicBezTo>
                    <a:pt x="11399" y="4317"/>
                    <a:pt x="11430" y="4317"/>
                    <a:pt x="11430" y="4317"/>
                  </a:cubicBezTo>
                  <a:cubicBezTo>
                    <a:pt x="11430" y="4317"/>
                    <a:pt x="11399" y="4286"/>
                    <a:pt x="11399" y="4256"/>
                  </a:cubicBezTo>
                  <a:cubicBezTo>
                    <a:pt x="11430" y="4195"/>
                    <a:pt x="11430" y="4165"/>
                    <a:pt x="11491" y="4134"/>
                  </a:cubicBezTo>
                  <a:lnTo>
                    <a:pt x="11582" y="4013"/>
                  </a:lnTo>
                  <a:cubicBezTo>
                    <a:pt x="11703" y="4043"/>
                    <a:pt x="11825" y="4134"/>
                    <a:pt x="11886" y="4165"/>
                  </a:cubicBezTo>
                  <a:cubicBezTo>
                    <a:pt x="11946" y="4134"/>
                    <a:pt x="11977" y="4134"/>
                    <a:pt x="12007" y="4104"/>
                  </a:cubicBezTo>
                  <a:lnTo>
                    <a:pt x="12342" y="4317"/>
                  </a:lnTo>
                  <a:cubicBezTo>
                    <a:pt x="12448" y="4130"/>
                    <a:pt x="12578" y="4037"/>
                    <a:pt x="12792" y="4037"/>
                  </a:cubicBezTo>
                  <a:cubicBezTo>
                    <a:pt x="12822" y="4037"/>
                    <a:pt x="12855" y="4039"/>
                    <a:pt x="12889" y="4043"/>
                  </a:cubicBezTo>
                  <a:cubicBezTo>
                    <a:pt x="12706" y="4165"/>
                    <a:pt x="12585" y="4195"/>
                    <a:pt x="12463" y="4286"/>
                  </a:cubicBezTo>
                  <a:cubicBezTo>
                    <a:pt x="12544" y="4296"/>
                    <a:pt x="12619" y="4303"/>
                    <a:pt x="12688" y="4303"/>
                  </a:cubicBezTo>
                  <a:cubicBezTo>
                    <a:pt x="12828" y="4303"/>
                    <a:pt x="12950" y="4276"/>
                    <a:pt x="13071" y="4195"/>
                  </a:cubicBezTo>
                  <a:cubicBezTo>
                    <a:pt x="13071" y="4165"/>
                    <a:pt x="13041" y="4165"/>
                    <a:pt x="13041" y="4134"/>
                  </a:cubicBezTo>
                  <a:cubicBezTo>
                    <a:pt x="13162" y="4104"/>
                    <a:pt x="13193" y="4043"/>
                    <a:pt x="13254" y="4043"/>
                  </a:cubicBezTo>
                  <a:cubicBezTo>
                    <a:pt x="13345" y="4013"/>
                    <a:pt x="13405" y="4013"/>
                    <a:pt x="13497" y="4013"/>
                  </a:cubicBezTo>
                  <a:cubicBezTo>
                    <a:pt x="13527" y="4043"/>
                    <a:pt x="13527" y="4134"/>
                    <a:pt x="13527" y="4195"/>
                  </a:cubicBezTo>
                  <a:cubicBezTo>
                    <a:pt x="13618" y="4165"/>
                    <a:pt x="13649" y="4165"/>
                    <a:pt x="13679" y="4134"/>
                  </a:cubicBezTo>
                  <a:cubicBezTo>
                    <a:pt x="13679" y="4165"/>
                    <a:pt x="13709" y="4195"/>
                    <a:pt x="13709" y="4256"/>
                  </a:cubicBezTo>
                  <a:cubicBezTo>
                    <a:pt x="13770" y="4195"/>
                    <a:pt x="13831" y="4195"/>
                    <a:pt x="13861" y="4165"/>
                  </a:cubicBezTo>
                  <a:cubicBezTo>
                    <a:pt x="13831" y="4104"/>
                    <a:pt x="13831" y="4043"/>
                    <a:pt x="13801" y="3952"/>
                  </a:cubicBezTo>
                  <a:lnTo>
                    <a:pt x="13801" y="3952"/>
                  </a:lnTo>
                  <a:lnTo>
                    <a:pt x="13983" y="4134"/>
                  </a:lnTo>
                  <a:cubicBezTo>
                    <a:pt x="14074" y="4104"/>
                    <a:pt x="14165" y="4104"/>
                    <a:pt x="14257" y="4043"/>
                  </a:cubicBezTo>
                  <a:cubicBezTo>
                    <a:pt x="14257" y="4013"/>
                    <a:pt x="14226" y="4013"/>
                    <a:pt x="14226" y="3982"/>
                  </a:cubicBezTo>
                  <a:cubicBezTo>
                    <a:pt x="14257" y="3891"/>
                    <a:pt x="14317" y="3830"/>
                    <a:pt x="14378" y="3739"/>
                  </a:cubicBezTo>
                  <a:cubicBezTo>
                    <a:pt x="14439" y="3830"/>
                    <a:pt x="14469" y="3952"/>
                    <a:pt x="14561" y="4043"/>
                  </a:cubicBezTo>
                  <a:lnTo>
                    <a:pt x="14317" y="3952"/>
                  </a:lnTo>
                  <a:lnTo>
                    <a:pt x="14317" y="3952"/>
                  </a:lnTo>
                  <a:cubicBezTo>
                    <a:pt x="14378" y="4043"/>
                    <a:pt x="14378" y="4104"/>
                    <a:pt x="14409" y="4165"/>
                  </a:cubicBezTo>
                  <a:cubicBezTo>
                    <a:pt x="14458" y="4103"/>
                    <a:pt x="14502" y="4086"/>
                    <a:pt x="14546" y="4086"/>
                  </a:cubicBezTo>
                  <a:cubicBezTo>
                    <a:pt x="14596" y="4086"/>
                    <a:pt x="14646" y="4109"/>
                    <a:pt x="14700" y="4109"/>
                  </a:cubicBezTo>
                  <a:cubicBezTo>
                    <a:pt x="14714" y="4109"/>
                    <a:pt x="14728" y="4107"/>
                    <a:pt x="14743" y="4104"/>
                  </a:cubicBezTo>
                  <a:lnTo>
                    <a:pt x="14986" y="3861"/>
                  </a:lnTo>
                  <a:lnTo>
                    <a:pt x="15016" y="3861"/>
                  </a:lnTo>
                  <a:cubicBezTo>
                    <a:pt x="15047" y="3861"/>
                    <a:pt x="15047" y="3891"/>
                    <a:pt x="15047" y="3952"/>
                  </a:cubicBezTo>
                  <a:lnTo>
                    <a:pt x="15381" y="4043"/>
                  </a:lnTo>
                  <a:cubicBezTo>
                    <a:pt x="15351" y="4013"/>
                    <a:pt x="15351" y="3982"/>
                    <a:pt x="15320" y="3891"/>
                  </a:cubicBezTo>
                  <a:lnTo>
                    <a:pt x="15320" y="3891"/>
                  </a:lnTo>
                  <a:cubicBezTo>
                    <a:pt x="15533" y="3952"/>
                    <a:pt x="15685" y="3952"/>
                    <a:pt x="15807" y="3982"/>
                  </a:cubicBezTo>
                  <a:cubicBezTo>
                    <a:pt x="15807" y="3952"/>
                    <a:pt x="15746" y="3891"/>
                    <a:pt x="15655" y="3800"/>
                  </a:cubicBezTo>
                  <a:lnTo>
                    <a:pt x="15594" y="3800"/>
                  </a:lnTo>
                  <a:cubicBezTo>
                    <a:pt x="15624" y="3709"/>
                    <a:pt x="15655" y="3678"/>
                    <a:pt x="15685" y="3587"/>
                  </a:cubicBezTo>
                  <a:cubicBezTo>
                    <a:pt x="15704" y="3606"/>
                    <a:pt x="15722" y="3613"/>
                    <a:pt x="15740" y="3613"/>
                  </a:cubicBezTo>
                  <a:cubicBezTo>
                    <a:pt x="15787" y="3613"/>
                    <a:pt x="15831" y="3561"/>
                    <a:pt x="15889" y="3561"/>
                  </a:cubicBezTo>
                  <a:cubicBezTo>
                    <a:pt x="15910" y="3561"/>
                    <a:pt x="15933" y="3568"/>
                    <a:pt x="15959" y="3587"/>
                  </a:cubicBezTo>
                  <a:cubicBezTo>
                    <a:pt x="15984" y="3612"/>
                    <a:pt x="16006" y="3621"/>
                    <a:pt x="16028" y="3621"/>
                  </a:cubicBezTo>
                  <a:cubicBezTo>
                    <a:pt x="16088" y="3621"/>
                    <a:pt x="16144" y="3557"/>
                    <a:pt x="16232" y="3557"/>
                  </a:cubicBezTo>
                  <a:cubicBezTo>
                    <a:pt x="16293" y="3557"/>
                    <a:pt x="16415" y="3557"/>
                    <a:pt x="16567" y="3526"/>
                  </a:cubicBezTo>
                  <a:lnTo>
                    <a:pt x="16567" y="3526"/>
                  </a:lnTo>
                  <a:cubicBezTo>
                    <a:pt x="16384" y="3678"/>
                    <a:pt x="16263" y="3739"/>
                    <a:pt x="16141" y="3861"/>
                  </a:cubicBezTo>
                  <a:lnTo>
                    <a:pt x="16263" y="3982"/>
                  </a:lnTo>
                  <a:cubicBezTo>
                    <a:pt x="16354" y="3891"/>
                    <a:pt x="16354" y="3861"/>
                    <a:pt x="16415" y="3830"/>
                  </a:cubicBezTo>
                  <a:cubicBezTo>
                    <a:pt x="16429" y="3825"/>
                    <a:pt x="16442" y="3824"/>
                    <a:pt x="16455" y="3824"/>
                  </a:cubicBezTo>
                  <a:cubicBezTo>
                    <a:pt x="16495" y="3824"/>
                    <a:pt x="16528" y="3842"/>
                    <a:pt x="16553" y="3842"/>
                  </a:cubicBezTo>
                  <a:cubicBezTo>
                    <a:pt x="16572" y="3842"/>
                    <a:pt x="16586" y="3832"/>
                    <a:pt x="16597" y="3800"/>
                  </a:cubicBezTo>
                  <a:cubicBezTo>
                    <a:pt x="16688" y="3830"/>
                    <a:pt x="16719" y="3891"/>
                    <a:pt x="16749" y="3952"/>
                  </a:cubicBezTo>
                  <a:cubicBezTo>
                    <a:pt x="16871" y="3891"/>
                    <a:pt x="16901" y="3861"/>
                    <a:pt x="16901" y="3739"/>
                  </a:cubicBezTo>
                  <a:cubicBezTo>
                    <a:pt x="16840" y="3739"/>
                    <a:pt x="16810" y="3739"/>
                    <a:pt x="16719" y="3800"/>
                  </a:cubicBezTo>
                  <a:lnTo>
                    <a:pt x="16719" y="3496"/>
                  </a:lnTo>
                  <a:cubicBezTo>
                    <a:pt x="16810" y="3526"/>
                    <a:pt x="16840" y="3557"/>
                    <a:pt x="16901" y="3587"/>
                  </a:cubicBezTo>
                  <a:lnTo>
                    <a:pt x="16901" y="3739"/>
                  </a:lnTo>
                  <a:lnTo>
                    <a:pt x="17053" y="3739"/>
                  </a:lnTo>
                  <a:cubicBezTo>
                    <a:pt x="17144" y="3678"/>
                    <a:pt x="17205" y="3648"/>
                    <a:pt x="17327" y="3557"/>
                  </a:cubicBezTo>
                  <a:lnTo>
                    <a:pt x="17327" y="3557"/>
                  </a:lnTo>
                  <a:cubicBezTo>
                    <a:pt x="17296" y="3678"/>
                    <a:pt x="17296" y="3739"/>
                    <a:pt x="17266" y="3830"/>
                  </a:cubicBezTo>
                  <a:cubicBezTo>
                    <a:pt x="17357" y="3800"/>
                    <a:pt x="17418" y="3739"/>
                    <a:pt x="17479" y="3739"/>
                  </a:cubicBezTo>
                  <a:cubicBezTo>
                    <a:pt x="17570" y="3709"/>
                    <a:pt x="17630" y="3709"/>
                    <a:pt x="17722" y="3709"/>
                  </a:cubicBezTo>
                  <a:cubicBezTo>
                    <a:pt x="17759" y="3696"/>
                    <a:pt x="17808" y="3689"/>
                    <a:pt x="17860" y="3689"/>
                  </a:cubicBezTo>
                  <a:cubicBezTo>
                    <a:pt x="17934" y="3689"/>
                    <a:pt x="18015" y="3703"/>
                    <a:pt x="18086" y="3739"/>
                  </a:cubicBezTo>
                  <a:cubicBezTo>
                    <a:pt x="18132" y="3769"/>
                    <a:pt x="18162" y="3785"/>
                    <a:pt x="18189" y="3785"/>
                  </a:cubicBezTo>
                  <a:cubicBezTo>
                    <a:pt x="18216" y="3785"/>
                    <a:pt x="18238" y="3769"/>
                    <a:pt x="18269" y="3739"/>
                  </a:cubicBezTo>
                  <a:cubicBezTo>
                    <a:pt x="18360" y="3709"/>
                    <a:pt x="18390" y="3678"/>
                    <a:pt x="18421" y="3587"/>
                  </a:cubicBezTo>
                  <a:cubicBezTo>
                    <a:pt x="18421" y="3587"/>
                    <a:pt x="18482" y="3648"/>
                    <a:pt x="18512" y="3648"/>
                  </a:cubicBezTo>
                  <a:cubicBezTo>
                    <a:pt x="18482" y="3648"/>
                    <a:pt x="18482" y="3678"/>
                    <a:pt x="18421" y="3709"/>
                  </a:cubicBezTo>
                  <a:cubicBezTo>
                    <a:pt x="18451" y="3722"/>
                    <a:pt x="18476" y="3727"/>
                    <a:pt x="18495" y="3727"/>
                  </a:cubicBezTo>
                  <a:cubicBezTo>
                    <a:pt x="18605" y="3727"/>
                    <a:pt x="18570" y="3554"/>
                    <a:pt x="18672" y="3554"/>
                  </a:cubicBezTo>
                  <a:cubicBezTo>
                    <a:pt x="18679" y="3554"/>
                    <a:pt x="18686" y="3555"/>
                    <a:pt x="18694" y="3557"/>
                  </a:cubicBezTo>
                  <a:cubicBezTo>
                    <a:pt x="18694" y="3678"/>
                    <a:pt x="18694" y="3800"/>
                    <a:pt x="18816" y="3830"/>
                  </a:cubicBezTo>
                  <a:lnTo>
                    <a:pt x="18816" y="3678"/>
                  </a:lnTo>
                  <a:cubicBezTo>
                    <a:pt x="18877" y="3648"/>
                    <a:pt x="18937" y="3587"/>
                    <a:pt x="18968" y="3587"/>
                  </a:cubicBezTo>
                  <a:cubicBezTo>
                    <a:pt x="19089" y="3587"/>
                    <a:pt x="19150" y="3587"/>
                    <a:pt x="19241" y="3648"/>
                  </a:cubicBezTo>
                  <a:cubicBezTo>
                    <a:pt x="19284" y="3669"/>
                    <a:pt x="19312" y="3691"/>
                    <a:pt x="19346" y="3691"/>
                  </a:cubicBezTo>
                  <a:cubicBezTo>
                    <a:pt x="19360" y="3691"/>
                    <a:pt x="19376" y="3687"/>
                    <a:pt x="19393" y="3678"/>
                  </a:cubicBezTo>
                  <a:lnTo>
                    <a:pt x="19393" y="3678"/>
                  </a:lnTo>
                  <a:cubicBezTo>
                    <a:pt x="19393" y="3800"/>
                    <a:pt x="19333" y="3861"/>
                    <a:pt x="19302" y="3891"/>
                  </a:cubicBezTo>
                  <a:cubicBezTo>
                    <a:pt x="19302" y="3891"/>
                    <a:pt x="19333" y="3891"/>
                    <a:pt x="19333" y="3952"/>
                  </a:cubicBezTo>
                  <a:cubicBezTo>
                    <a:pt x="19310" y="3996"/>
                    <a:pt x="19272" y="4024"/>
                    <a:pt x="19205" y="4024"/>
                  </a:cubicBezTo>
                  <a:cubicBezTo>
                    <a:pt x="19181" y="4024"/>
                    <a:pt x="19152" y="4021"/>
                    <a:pt x="19120" y="4013"/>
                  </a:cubicBezTo>
                  <a:cubicBezTo>
                    <a:pt x="19089" y="3982"/>
                    <a:pt x="19089" y="3891"/>
                    <a:pt x="19089" y="3830"/>
                  </a:cubicBezTo>
                  <a:lnTo>
                    <a:pt x="18846" y="3830"/>
                  </a:lnTo>
                  <a:lnTo>
                    <a:pt x="18694" y="3982"/>
                  </a:lnTo>
                  <a:lnTo>
                    <a:pt x="18634" y="3891"/>
                  </a:lnTo>
                  <a:cubicBezTo>
                    <a:pt x="18573" y="4013"/>
                    <a:pt x="18512" y="4104"/>
                    <a:pt x="18482" y="4165"/>
                  </a:cubicBezTo>
                  <a:cubicBezTo>
                    <a:pt x="18390" y="4104"/>
                    <a:pt x="18421" y="3982"/>
                    <a:pt x="18269" y="3982"/>
                  </a:cubicBezTo>
                  <a:cubicBezTo>
                    <a:pt x="18208" y="4013"/>
                    <a:pt x="18178" y="4104"/>
                    <a:pt x="18086" y="4134"/>
                  </a:cubicBezTo>
                  <a:cubicBezTo>
                    <a:pt x="18086" y="4104"/>
                    <a:pt x="18056" y="4104"/>
                    <a:pt x="18026" y="4043"/>
                  </a:cubicBezTo>
                  <a:cubicBezTo>
                    <a:pt x="17965" y="4013"/>
                    <a:pt x="17934" y="3982"/>
                    <a:pt x="17904" y="3982"/>
                  </a:cubicBezTo>
                  <a:cubicBezTo>
                    <a:pt x="17894" y="3972"/>
                    <a:pt x="17880" y="3969"/>
                    <a:pt x="17866" y="3969"/>
                  </a:cubicBezTo>
                  <a:cubicBezTo>
                    <a:pt x="17836" y="3969"/>
                    <a:pt x="17803" y="3982"/>
                    <a:pt x="17782" y="3982"/>
                  </a:cubicBezTo>
                  <a:cubicBezTo>
                    <a:pt x="17813" y="4043"/>
                    <a:pt x="17874" y="4104"/>
                    <a:pt x="17904" y="4134"/>
                  </a:cubicBezTo>
                  <a:cubicBezTo>
                    <a:pt x="17849" y="4208"/>
                    <a:pt x="17794" y="4248"/>
                    <a:pt x="17738" y="4248"/>
                  </a:cubicBezTo>
                  <a:cubicBezTo>
                    <a:pt x="17702" y="4248"/>
                    <a:pt x="17666" y="4231"/>
                    <a:pt x="17630" y="4195"/>
                  </a:cubicBezTo>
                  <a:cubicBezTo>
                    <a:pt x="17600" y="4165"/>
                    <a:pt x="17562" y="4157"/>
                    <a:pt x="17516" y="4157"/>
                  </a:cubicBezTo>
                  <a:cubicBezTo>
                    <a:pt x="17471" y="4157"/>
                    <a:pt x="17418" y="4165"/>
                    <a:pt x="17357" y="4165"/>
                  </a:cubicBezTo>
                  <a:cubicBezTo>
                    <a:pt x="17418" y="4195"/>
                    <a:pt x="17418" y="4256"/>
                    <a:pt x="17448" y="4286"/>
                  </a:cubicBezTo>
                  <a:cubicBezTo>
                    <a:pt x="17296" y="4286"/>
                    <a:pt x="17266" y="4165"/>
                    <a:pt x="17175" y="4104"/>
                  </a:cubicBezTo>
                  <a:cubicBezTo>
                    <a:pt x="17175" y="4104"/>
                    <a:pt x="17144" y="4043"/>
                    <a:pt x="17114" y="4043"/>
                  </a:cubicBezTo>
                  <a:cubicBezTo>
                    <a:pt x="17053" y="4104"/>
                    <a:pt x="17023" y="4134"/>
                    <a:pt x="17023" y="4165"/>
                  </a:cubicBezTo>
                  <a:cubicBezTo>
                    <a:pt x="16840" y="4195"/>
                    <a:pt x="16719" y="4195"/>
                    <a:pt x="16567" y="4256"/>
                  </a:cubicBezTo>
                  <a:cubicBezTo>
                    <a:pt x="16597" y="4317"/>
                    <a:pt x="16597" y="4347"/>
                    <a:pt x="16658" y="4408"/>
                  </a:cubicBezTo>
                  <a:cubicBezTo>
                    <a:pt x="16597" y="4408"/>
                    <a:pt x="16597" y="4347"/>
                    <a:pt x="16567" y="4347"/>
                  </a:cubicBezTo>
                  <a:cubicBezTo>
                    <a:pt x="16567" y="4408"/>
                    <a:pt x="16536" y="4468"/>
                    <a:pt x="16536" y="4560"/>
                  </a:cubicBezTo>
                  <a:cubicBezTo>
                    <a:pt x="16536" y="4438"/>
                    <a:pt x="16506" y="4408"/>
                    <a:pt x="16506" y="4347"/>
                  </a:cubicBezTo>
                  <a:cubicBezTo>
                    <a:pt x="16478" y="4361"/>
                    <a:pt x="16449" y="4365"/>
                    <a:pt x="16419" y="4365"/>
                  </a:cubicBezTo>
                  <a:cubicBezTo>
                    <a:pt x="16366" y="4365"/>
                    <a:pt x="16310" y="4351"/>
                    <a:pt x="16255" y="4351"/>
                  </a:cubicBezTo>
                  <a:cubicBezTo>
                    <a:pt x="16252" y="4351"/>
                    <a:pt x="16248" y="4351"/>
                    <a:pt x="16245" y="4351"/>
                  </a:cubicBezTo>
                  <a:lnTo>
                    <a:pt x="16245" y="4351"/>
                  </a:lnTo>
                  <a:cubicBezTo>
                    <a:pt x="16195" y="4279"/>
                    <a:pt x="16165" y="4246"/>
                    <a:pt x="16111" y="4165"/>
                  </a:cubicBezTo>
                  <a:cubicBezTo>
                    <a:pt x="16060" y="4241"/>
                    <a:pt x="16030" y="4275"/>
                    <a:pt x="16022" y="4337"/>
                  </a:cubicBezTo>
                  <a:lnTo>
                    <a:pt x="16022" y="4337"/>
                  </a:lnTo>
                  <a:cubicBezTo>
                    <a:pt x="16012" y="4330"/>
                    <a:pt x="16001" y="4323"/>
                    <a:pt x="15989" y="4317"/>
                  </a:cubicBezTo>
                  <a:cubicBezTo>
                    <a:pt x="15959" y="4408"/>
                    <a:pt x="15959" y="4438"/>
                    <a:pt x="15928" y="4468"/>
                  </a:cubicBezTo>
                  <a:lnTo>
                    <a:pt x="15959" y="4499"/>
                  </a:lnTo>
                  <a:lnTo>
                    <a:pt x="15655" y="4803"/>
                  </a:lnTo>
                  <a:cubicBezTo>
                    <a:pt x="15655" y="4742"/>
                    <a:pt x="15624" y="4651"/>
                    <a:pt x="15624" y="4590"/>
                  </a:cubicBezTo>
                  <a:cubicBezTo>
                    <a:pt x="15594" y="4651"/>
                    <a:pt x="15533" y="4712"/>
                    <a:pt x="15533" y="4742"/>
                  </a:cubicBezTo>
                  <a:lnTo>
                    <a:pt x="15320" y="4620"/>
                  </a:lnTo>
                  <a:cubicBezTo>
                    <a:pt x="15320" y="4651"/>
                    <a:pt x="15290" y="4712"/>
                    <a:pt x="15290" y="4742"/>
                  </a:cubicBezTo>
                  <a:lnTo>
                    <a:pt x="15047" y="4742"/>
                  </a:lnTo>
                  <a:cubicBezTo>
                    <a:pt x="15168" y="4712"/>
                    <a:pt x="15199" y="4651"/>
                    <a:pt x="15229" y="4651"/>
                  </a:cubicBezTo>
                  <a:cubicBezTo>
                    <a:pt x="15199" y="4620"/>
                    <a:pt x="15168" y="4620"/>
                    <a:pt x="15168" y="4590"/>
                  </a:cubicBezTo>
                  <a:lnTo>
                    <a:pt x="15229" y="4499"/>
                  </a:lnTo>
                  <a:cubicBezTo>
                    <a:pt x="15168" y="4499"/>
                    <a:pt x="15077" y="4468"/>
                    <a:pt x="15047" y="4468"/>
                  </a:cubicBezTo>
                  <a:cubicBezTo>
                    <a:pt x="15016" y="4438"/>
                    <a:pt x="15016" y="4408"/>
                    <a:pt x="15016" y="4347"/>
                  </a:cubicBezTo>
                  <a:lnTo>
                    <a:pt x="14834" y="4347"/>
                  </a:lnTo>
                  <a:cubicBezTo>
                    <a:pt x="14895" y="4468"/>
                    <a:pt x="14895" y="4590"/>
                    <a:pt x="15016" y="4620"/>
                  </a:cubicBezTo>
                  <a:cubicBezTo>
                    <a:pt x="14986" y="4712"/>
                    <a:pt x="14895" y="4742"/>
                    <a:pt x="14864" y="4803"/>
                  </a:cubicBezTo>
                  <a:cubicBezTo>
                    <a:pt x="14743" y="4772"/>
                    <a:pt x="14621" y="4712"/>
                    <a:pt x="14561" y="4651"/>
                  </a:cubicBezTo>
                  <a:lnTo>
                    <a:pt x="14439" y="4772"/>
                  </a:lnTo>
                  <a:cubicBezTo>
                    <a:pt x="14469" y="4803"/>
                    <a:pt x="14561" y="4803"/>
                    <a:pt x="14591" y="4864"/>
                  </a:cubicBezTo>
                  <a:cubicBezTo>
                    <a:pt x="14591" y="4894"/>
                    <a:pt x="14561" y="4924"/>
                    <a:pt x="14561" y="4924"/>
                  </a:cubicBezTo>
                  <a:cubicBezTo>
                    <a:pt x="14550" y="4926"/>
                    <a:pt x="14540" y="4927"/>
                    <a:pt x="14531" y="4927"/>
                  </a:cubicBezTo>
                  <a:cubicBezTo>
                    <a:pt x="14394" y="4927"/>
                    <a:pt x="14423" y="4739"/>
                    <a:pt x="14286" y="4739"/>
                  </a:cubicBezTo>
                  <a:cubicBezTo>
                    <a:pt x="14277" y="4739"/>
                    <a:pt x="14267" y="4740"/>
                    <a:pt x="14257" y="4742"/>
                  </a:cubicBezTo>
                  <a:cubicBezTo>
                    <a:pt x="14257" y="4772"/>
                    <a:pt x="14257" y="4803"/>
                    <a:pt x="14287" y="4864"/>
                  </a:cubicBezTo>
                  <a:lnTo>
                    <a:pt x="14165" y="4864"/>
                  </a:lnTo>
                  <a:cubicBezTo>
                    <a:pt x="14105" y="4772"/>
                    <a:pt x="14074" y="4651"/>
                    <a:pt x="13983" y="4590"/>
                  </a:cubicBezTo>
                  <a:cubicBezTo>
                    <a:pt x="13953" y="4560"/>
                    <a:pt x="13861" y="4560"/>
                    <a:pt x="13831" y="4499"/>
                  </a:cubicBezTo>
                  <a:lnTo>
                    <a:pt x="13801" y="4560"/>
                  </a:lnTo>
                  <a:cubicBezTo>
                    <a:pt x="13861" y="4712"/>
                    <a:pt x="13953" y="4803"/>
                    <a:pt x="14013" y="4955"/>
                  </a:cubicBezTo>
                  <a:cubicBezTo>
                    <a:pt x="13861" y="5016"/>
                    <a:pt x="13801" y="5107"/>
                    <a:pt x="13709" y="5228"/>
                  </a:cubicBezTo>
                  <a:cubicBezTo>
                    <a:pt x="13649" y="5198"/>
                    <a:pt x="13557" y="5168"/>
                    <a:pt x="13527" y="5107"/>
                  </a:cubicBezTo>
                  <a:cubicBezTo>
                    <a:pt x="13497" y="5107"/>
                    <a:pt x="13497" y="5168"/>
                    <a:pt x="13466" y="5168"/>
                  </a:cubicBezTo>
                  <a:cubicBezTo>
                    <a:pt x="13405" y="5107"/>
                    <a:pt x="13375" y="5107"/>
                    <a:pt x="13345" y="5076"/>
                  </a:cubicBezTo>
                  <a:cubicBezTo>
                    <a:pt x="13223" y="5198"/>
                    <a:pt x="13010" y="5107"/>
                    <a:pt x="12889" y="5259"/>
                  </a:cubicBezTo>
                  <a:cubicBezTo>
                    <a:pt x="12858" y="5198"/>
                    <a:pt x="12798" y="5168"/>
                    <a:pt x="12798" y="5107"/>
                  </a:cubicBezTo>
                  <a:cubicBezTo>
                    <a:pt x="12585" y="5168"/>
                    <a:pt x="12402" y="5228"/>
                    <a:pt x="12159" y="5259"/>
                  </a:cubicBezTo>
                  <a:lnTo>
                    <a:pt x="12007" y="5107"/>
                  </a:lnTo>
                  <a:lnTo>
                    <a:pt x="11551" y="5228"/>
                  </a:lnTo>
                  <a:cubicBezTo>
                    <a:pt x="11521" y="5107"/>
                    <a:pt x="11430" y="5016"/>
                    <a:pt x="11399" y="4894"/>
                  </a:cubicBezTo>
                  <a:cubicBezTo>
                    <a:pt x="11369" y="4924"/>
                    <a:pt x="11278" y="4955"/>
                    <a:pt x="11217" y="5016"/>
                  </a:cubicBezTo>
                  <a:cubicBezTo>
                    <a:pt x="11278" y="5016"/>
                    <a:pt x="11369" y="5046"/>
                    <a:pt x="11399" y="5046"/>
                  </a:cubicBezTo>
                  <a:lnTo>
                    <a:pt x="11399" y="5198"/>
                  </a:lnTo>
                  <a:cubicBezTo>
                    <a:pt x="11399" y="5228"/>
                    <a:pt x="11430" y="5259"/>
                    <a:pt x="11491" y="5380"/>
                  </a:cubicBezTo>
                  <a:cubicBezTo>
                    <a:pt x="11369" y="5350"/>
                    <a:pt x="11278" y="5320"/>
                    <a:pt x="11217" y="5259"/>
                  </a:cubicBezTo>
                  <a:cubicBezTo>
                    <a:pt x="11217" y="5320"/>
                    <a:pt x="11187" y="5350"/>
                    <a:pt x="11187" y="5380"/>
                  </a:cubicBezTo>
                  <a:cubicBezTo>
                    <a:pt x="11095" y="5320"/>
                    <a:pt x="11035" y="5259"/>
                    <a:pt x="10943" y="5228"/>
                  </a:cubicBezTo>
                  <a:cubicBezTo>
                    <a:pt x="10921" y="5274"/>
                    <a:pt x="10893" y="5290"/>
                    <a:pt x="10867" y="5290"/>
                  </a:cubicBezTo>
                  <a:cubicBezTo>
                    <a:pt x="10823" y="5290"/>
                    <a:pt x="10780" y="5247"/>
                    <a:pt x="10761" y="5228"/>
                  </a:cubicBezTo>
                  <a:cubicBezTo>
                    <a:pt x="10639" y="5259"/>
                    <a:pt x="10579" y="5320"/>
                    <a:pt x="10457" y="5320"/>
                  </a:cubicBezTo>
                  <a:cubicBezTo>
                    <a:pt x="10366" y="5320"/>
                    <a:pt x="10305" y="5259"/>
                    <a:pt x="10214" y="5228"/>
                  </a:cubicBezTo>
                  <a:cubicBezTo>
                    <a:pt x="10184" y="5259"/>
                    <a:pt x="10153" y="5259"/>
                    <a:pt x="10153" y="5320"/>
                  </a:cubicBezTo>
                  <a:cubicBezTo>
                    <a:pt x="10153" y="5350"/>
                    <a:pt x="10123" y="5380"/>
                    <a:pt x="10062" y="5472"/>
                  </a:cubicBezTo>
                  <a:cubicBezTo>
                    <a:pt x="9946" y="5355"/>
                    <a:pt x="9830" y="5316"/>
                    <a:pt x="9710" y="5316"/>
                  </a:cubicBezTo>
                  <a:cubicBezTo>
                    <a:pt x="9579" y="5316"/>
                    <a:pt x="9445" y="5363"/>
                    <a:pt x="9302" y="5411"/>
                  </a:cubicBezTo>
                  <a:lnTo>
                    <a:pt x="9241" y="5350"/>
                  </a:lnTo>
                  <a:cubicBezTo>
                    <a:pt x="9089" y="5472"/>
                    <a:pt x="8785" y="5350"/>
                    <a:pt x="8694" y="5654"/>
                  </a:cubicBezTo>
                  <a:cubicBezTo>
                    <a:pt x="8664" y="5532"/>
                    <a:pt x="8633" y="5411"/>
                    <a:pt x="8512" y="5411"/>
                  </a:cubicBezTo>
                  <a:cubicBezTo>
                    <a:pt x="8481" y="5472"/>
                    <a:pt x="8481" y="5502"/>
                    <a:pt x="8451" y="5532"/>
                  </a:cubicBezTo>
                  <a:lnTo>
                    <a:pt x="8329" y="5411"/>
                  </a:lnTo>
                  <a:cubicBezTo>
                    <a:pt x="8290" y="5450"/>
                    <a:pt x="8251" y="5464"/>
                    <a:pt x="8214" y="5464"/>
                  </a:cubicBezTo>
                  <a:cubicBezTo>
                    <a:pt x="8136" y="5464"/>
                    <a:pt x="8067" y="5401"/>
                    <a:pt x="8025" y="5380"/>
                  </a:cubicBezTo>
                  <a:cubicBezTo>
                    <a:pt x="7843" y="5472"/>
                    <a:pt x="7721" y="5502"/>
                    <a:pt x="7570" y="5563"/>
                  </a:cubicBezTo>
                  <a:cubicBezTo>
                    <a:pt x="7570" y="5502"/>
                    <a:pt x="7539" y="5472"/>
                    <a:pt x="7539" y="5411"/>
                  </a:cubicBezTo>
                  <a:cubicBezTo>
                    <a:pt x="7446" y="5411"/>
                    <a:pt x="7352" y="5457"/>
                    <a:pt x="7259" y="5457"/>
                  </a:cubicBezTo>
                  <a:cubicBezTo>
                    <a:pt x="7200" y="5457"/>
                    <a:pt x="7142" y="5439"/>
                    <a:pt x="7083" y="5380"/>
                  </a:cubicBezTo>
                  <a:cubicBezTo>
                    <a:pt x="6992" y="5472"/>
                    <a:pt x="6870" y="5472"/>
                    <a:pt x="6870" y="5563"/>
                  </a:cubicBezTo>
                  <a:cubicBezTo>
                    <a:pt x="6810" y="5532"/>
                    <a:pt x="6779" y="5502"/>
                    <a:pt x="6688" y="5411"/>
                  </a:cubicBezTo>
                  <a:cubicBezTo>
                    <a:pt x="6658" y="5502"/>
                    <a:pt x="6627" y="5532"/>
                    <a:pt x="6566" y="5563"/>
                  </a:cubicBezTo>
                  <a:lnTo>
                    <a:pt x="6323" y="5563"/>
                  </a:lnTo>
                  <a:cubicBezTo>
                    <a:pt x="6245" y="5563"/>
                    <a:pt x="6189" y="5630"/>
                    <a:pt x="6137" y="5630"/>
                  </a:cubicBezTo>
                  <a:cubicBezTo>
                    <a:pt x="6128" y="5630"/>
                    <a:pt x="6119" y="5628"/>
                    <a:pt x="6111" y="5624"/>
                  </a:cubicBezTo>
                  <a:cubicBezTo>
                    <a:pt x="6080" y="5603"/>
                    <a:pt x="6053" y="5596"/>
                    <a:pt x="6028" y="5596"/>
                  </a:cubicBezTo>
                  <a:cubicBezTo>
                    <a:pt x="5979" y="5596"/>
                    <a:pt x="5938" y="5624"/>
                    <a:pt x="5898" y="5624"/>
                  </a:cubicBezTo>
                  <a:lnTo>
                    <a:pt x="5746" y="5624"/>
                  </a:lnTo>
                  <a:cubicBezTo>
                    <a:pt x="5746" y="5563"/>
                    <a:pt x="5715" y="5532"/>
                    <a:pt x="5715" y="5502"/>
                  </a:cubicBezTo>
                  <a:lnTo>
                    <a:pt x="5594" y="5624"/>
                  </a:lnTo>
                  <a:lnTo>
                    <a:pt x="5411" y="5624"/>
                  </a:lnTo>
                  <a:lnTo>
                    <a:pt x="5259" y="5472"/>
                  </a:lnTo>
                  <a:cubicBezTo>
                    <a:pt x="5199" y="5502"/>
                    <a:pt x="5199" y="5532"/>
                    <a:pt x="5168" y="5624"/>
                  </a:cubicBezTo>
                  <a:cubicBezTo>
                    <a:pt x="5138" y="5563"/>
                    <a:pt x="5107" y="5563"/>
                    <a:pt x="5047" y="5532"/>
                  </a:cubicBezTo>
                  <a:cubicBezTo>
                    <a:pt x="4895" y="5624"/>
                    <a:pt x="4743" y="5654"/>
                    <a:pt x="4560" y="5684"/>
                  </a:cubicBezTo>
                  <a:cubicBezTo>
                    <a:pt x="4530" y="5654"/>
                    <a:pt x="4530" y="5624"/>
                    <a:pt x="4500" y="5563"/>
                  </a:cubicBezTo>
                  <a:cubicBezTo>
                    <a:pt x="4370" y="5595"/>
                    <a:pt x="4248" y="5628"/>
                    <a:pt x="4131" y="5628"/>
                  </a:cubicBezTo>
                  <a:cubicBezTo>
                    <a:pt x="4029" y="5628"/>
                    <a:pt x="3930" y="5603"/>
                    <a:pt x="3831" y="5532"/>
                  </a:cubicBezTo>
                  <a:cubicBezTo>
                    <a:pt x="3800" y="5532"/>
                    <a:pt x="3740" y="5563"/>
                    <a:pt x="3648" y="5563"/>
                  </a:cubicBezTo>
                  <a:lnTo>
                    <a:pt x="3314" y="5563"/>
                  </a:lnTo>
                  <a:lnTo>
                    <a:pt x="3284" y="5624"/>
                  </a:lnTo>
                  <a:cubicBezTo>
                    <a:pt x="3314" y="5654"/>
                    <a:pt x="3314" y="5684"/>
                    <a:pt x="3345" y="5715"/>
                  </a:cubicBezTo>
                  <a:lnTo>
                    <a:pt x="3193" y="5715"/>
                  </a:lnTo>
                  <a:cubicBezTo>
                    <a:pt x="3223" y="5806"/>
                    <a:pt x="3223" y="5836"/>
                    <a:pt x="3284" y="5867"/>
                  </a:cubicBezTo>
                  <a:cubicBezTo>
                    <a:pt x="3436" y="5867"/>
                    <a:pt x="3284" y="6019"/>
                    <a:pt x="3375" y="6079"/>
                  </a:cubicBezTo>
                  <a:lnTo>
                    <a:pt x="3466" y="6079"/>
                  </a:lnTo>
                  <a:lnTo>
                    <a:pt x="3466" y="5958"/>
                  </a:lnTo>
                  <a:lnTo>
                    <a:pt x="3648" y="5775"/>
                  </a:lnTo>
                  <a:cubicBezTo>
                    <a:pt x="3679" y="5715"/>
                    <a:pt x="3740" y="5715"/>
                    <a:pt x="3770" y="5684"/>
                  </a:cubicBezTo>
                  <a:lnTo>
                    <a:pt x="3770" y="6019"/>
                  </a:lnTo>
                  <a:cubicBezTo>
                    <a:pt x="3740" y="5988"/>
                    <a:pt x="3679" y="5988"/>
                    <a:pt x="3648" y="5958"/>
                  </a:cubicBezTo>
                  <a:cubicBezTo>
                    <a:pt x="3588" y="5988"/>
                    <a:pt x="3496" y="6019"/>
                    <a:pt x="3527" y="6140"/>
                  </a:cubicBezTo>
                  <a:lnTo>
                    <a:pt x="3922" y="6140"/>
                  </a:lnTo>
                  <a:cubicBezTo>
                    <a:pt x="4044" y="6262"/>
                    <a:pt x="4135" y="6292"/>
                    <a:pt x="4226" y="6383"/>
                  </a:cubicBezTo>
                  <a:cubicBezTo>
                    <a:pt x="4287" y="6323"/>
                    <a:pt x="4408" y="6262"/>
                    <a:pt x="4500" y="6231"/>
                  </a:cubicBezTo>
                  <a:cubicBezTo>
                    <a:pt x="4530" y="6231"/>
                    <a:pt x="4560" y="6262"/>
                    <a:pt x="4560" y="6262"/>
                  </a:cubicBezTo>
                  <a:cubicBezTo>
                    <a:pt x="4652" y="6231"/>
                    <a:pt x="4712" y="6171"/>
                    <a:pt x="4803" y="6171"/>
                  </a:cubicBezTo>
                  <a:cubicBezTo>
                    <a:pt x="4834" y="6262"/>
                    <a:pt x="4864" y="6323"/>
                    <a:pt x="4895" y="6383"/>
                  </a:cubicBezTo>
                  <a:cubicBezTo>
                    <a:pt x="5016" y="6262"/>
                    <a:pt x="4986" y="6110"/>
                    <a:pt x="5107" y="6019"/>
                  </a:cubicBezTo>
                  <a:lnTo>
                    <a:pt x="5107" y="6019"/>
                  </a:lnTo>
                  <a:cubicBezTo>
                    <a:pt x="5047" y="6140"/>
                    <a:pt x="5047" y="6292"/>
                    <a:pt x="5047" y="6414"/>
                  </a:cubicBezTo>
                  <a:cubicBezTo>
                    <a:pt x="5168" y="6323"/>
                    <a:pt x="5259" y="6292"/>
                    <a:pt x="5351" y="6262"/>
                  </a:cubicBezTo>
                  <a:cubicBezTo>
                    <a:pt x="5320" y="6262"/>
                    <a:pt x="5320" y="6231"/>
                    <a:pt x="5290" y="6171"/>
                  </a:cubicBezTo>
                  <a:lnTo>
                    <a:pt x="5472" y="6171"/>
                  </a:lnTo>
                  <a:cubicBezTo>
                    <a:pt x="5563" y="6171"/>
                    <a:pt x="5594" y="6231"/>
                    <a:pt x="5624" y="6231"/>
                  </a:cubicBezTo>
                  <a:cubicBezTo>
                    <a:pt x="5624" y="6140"/>
                    <a:pt x="5655" y="6140"/>
                    <a:pt x="5655" y="6079"/>
                  </a:cubicBezTo>
                  <a:cubicBezTo>
                    <a:pt x="5715" y="6140"/>
                    <a:pt x="5746" y="6171"/>
                    <a:pt x="5746" y="6231"/>
                  </a:cubicBezTo>
                  <a:lnTo>
                    <a:pt x="5898" y="6231"/>
                  </a:lnTo>
                  <a:cubicBezTo>
                    <a:pt x="5898" y="6140"/>
                    <a:pt x="5928" y="6110"/>
                    <a:pt x="5928" y="6019"/>
                  </a:cubicBezTo>
                  <a:lnTo>
                    <a:pt x="5959" y="6019"/>
                  </a:lnTo>
                  <a:cubicBezTo>
                    <a:pt x="6019" y="6110"/>
                    <a:pt x="6019" y="6140"/>
                    <a:pt x="6019" y="6231"/>
                  </a:cubicBezTo>
                  <a:lnTo>
                    <a:pt x="6171" y="6231"/>
                  </a:lnTo>
                  <a:cubicBezTo>
                    <a:pt x="6202" y="6171"/>
                    <a:pt x="6202" y="6140"/>
                    <a:pt x="6232" y="6110"/>
                  </a:cubicBezTo>
                  <a:cubicBezTo>
                    <a:pt x="6262" y="6140"/>
                    <a:pt x="6262" y="6231"/>
                    <a:pt x="6323" y="6262"/>
                  </a:cubicBezTo>
                  <a:cubicBezTo>
                    <a:pt x="6414" y="6231"/>
                    <a:pt x="6506" y="6231"/>
                    <a:pt x="6566" y="6171"/>
                  </a:cubicBezTo>
                  <a:cubicBezTo>
                    <a:pt x="6566" y="6231"/>
                    <a:pt x="6627" y="6231"/>
                    <a:pt x="6627" y="6262"/>
                  </a:cubicBezTo>
                  <a:cubicBezTo>
                    <a:pt x="6688" y="6231"/>
                    <a:pt x="6718" y="6140"/>
                    <a:pt x="6810" y="6079"/>
                  </a:cubicBezTo>
                  <a:cubicBezTo>
                    <a:pt x="6840" y="6171"/>
                    <a:pt x="6870" y="6262"/>
                    <a:pt x="6931" y="6383"/>
                  </a:cubicBezTo>
                  <a:cubicBezTo>
                    <a:pt x="6992" y="6262"/>
                    <a:pt x="7022" y="6231"/>
                    <a:pt x="7083" y="6140"/>
                  </a:cubicBezTo>
                  <a:cubicBezTo>
                    <a:pt x="7114" y="6201"/>
                    <a:pt x="7159" y="6209"/>
                    <a:pt x="7212" y="6209"/>
                  </a:cubicBezTo>
                  <a:cubicBezTo>
                    <a:pt x="7230" y="6209"/>
                    <a:pt x="7249" y="6208"/>
                    <a:pt x="7268" y="6208"/>
                  </a:cubicBezTo>
                  <a:cubicBezTo>
                    <a:pt x="7306" y="6208"/>
                    <a:pt x="7347" y="6211"/>
                    <a:pt x="7387" y="6231"/>
                  </a:cubicBezTo>
                  <a:lnTo>
                    <a:pt x="7387" y="6323"/>
                  </a:lnTo>
                  <a:cubicBezTo>
                    <a:pt x="7448" y="6292"/>
                    <a:pt x="7570" y="6292"/>
                    <a:pt x="7630" y="6231"/>
                  </a:cubicBezTo>
                  <a:cubicBezTo>
                    <a:pt x="7721" y="6140"/>
                    <a:pt x="7752" y="6110"/>
                    <a:pt x="7873" y="6019"/>
                  </a:cubicBezTo>
                  <a:cubicBezTo>
                    <a:pt x="7873" y="6019"/>
                    <a:pt x="7873" y="6079"/>
                    <a:pt x="7904" y="6140"/>
                  </a:cubicBezTo>
                  <a:cubicBezTo>
                    <a:pt x="7904" y="6171"/>
                    <a:pt x="7873" y="6231"/>
                    <a:pt x="7843" y="6292"/>
                  </a:cubicBezTo>
                  <a:lnTo>
                    <a:pt x="7752" y="6231"/>
                  </a:lnTo>
                  <a:cubicBezTo>
                    <a:pt x="7691" y="6323"/>
                    <a:pt x="7600" y="6414"/>
                    <a:pt x="7478" y="6414"/>
                  </a:cubicBezTo>
                  <a:cubicBezTo>
                    <a:pt x="7458" y="6414"/>
                    <a:pt x="7434" y="6417"/>
                    <a:pt x="7411" y="6417"/>
                  </a:cubicBezTo>
                  <a:cubicBezTo>
                    <a:pt x="7363" y="6417"/>
                    <a:pt x="7316" y="6404"/>
                    <a:pt x="7296" y="6323"/>
                  </a:cubicBezTo>
                  <a:lnTo>
                    <a:pt x="7114" y="6323"/>
                  </a:lnTo>
                  <a:cubicBezTo>
                    <a:pt x="7022" y="6414"/>
                    <a:pt x="6962" y="6475"/>
                    <a:pt x="6870" y="6596"/>
                  </a:cubicBezTo>
                  <a:lnTo>
                    <a:pt x="6718" y="6444"/>
                  </a:lnTo>
                  <a:lnTo>
                    <a:pt x="6506" y="6444"/>
                  </a:lnTo>
                  <a:cubicBezTo>
                    <a:pt x="6506" y="6535"/>
                    <a:pt x="6475" y="6566"/>
                    <a:pt x="6475" y="6627"/>
                  </a:cubicBezTo>
                  <a:cubicBezTo>
                    <a:pt x="6384" y="6596"/>
                    <a:pt x="6384" y="6596"/>
                    <a:pt x="6354" y="6596"/>
                  </a:cubicBezTo>
                  <a:cubicBezTo>
                    <a:pt x="6323" y="6566"/>
                    <a:pt x="6323" y="6475"/>
                    <a:pt x="6323" y="6414"/>
                  </a:cubicBezTo>
                  <a:cubicBezTo>
                    <a:pt x="6232" y="6475"/>
                    <a:pt x="6171" y="6535"/>
                    <a:pt x="6111" y="6627"/>
                  </a:cubicBezTo>
                  <a:cubicBezTo>
                    <a:pt x="6111" y="6718"/>
                    <a:pt x="5959" y="6748"/>
                    <a:pt x="5898" y="6779"/>
                  </a:cubicBezTo>
                  <a:cubicBezTo>
                    <a:pt x="5898" y="6748"/>
                    <a:pt x="5867" y="6748"/>
                    <a:pt x="5807" y="6718"/>
                  </a:cubicBezTo>
                  <a:cubicBezTo>
                    <a:pt x="5776" y="6748"/>
                    <a:pt x="5746" y="6748"/>
                    <a:pt x="5715" y="6779"/>
                  </a:cubicBezTo>
                  <a:cubicBezTo>
                    <a:pt x="5655" y="6718"/>
                    <a:pt x="5624" y="6627"/>
                    <a:pt x="5594" y="6596"/>
                  </a:cubicBezTo>
                  <a:cubicBezTo>
                    <a:pt x="5472" y="6627"/>
                    <a:pt x="5411" y="6627"/>
                    <a:pt x="5259" y="6687"/>
                  </a:cubicBezTo>
                  <a:cubicBezTo>
                    <a:pt x="5199" y="6718"/>
                    <a:pt x="5138" y="6839"/>
                    <a:pt x="5047" y="6900"/>
                  </a:cubicBezTo>
                  <a:cubicBezTo>
                    <a:pt x="4955" y="6839"/>
                    <a:pt x="4803" y="6779"/>
                    <a:pt x="4652" y="6748"/>
                  </a:cubicBezTo>
                  <a:cubicBezTo>
                    <a:pt x="4560" y="6839"/>
                    <a:pt x="4500" y="6870"/>
                    <a:pt x="4408" y="6900"/>
                  </a:cubicBezTo>
                  <a:cubicBezTo>
                    <a:pt x="4439" y="6931"/>
                    <a:pt x="4439" y="6991"/>
                    <a:pt x="4500" y="7022"/>
                  </a:cubicBezTo>
                  <a:cubicBezTo>
                    <a:pt x="4378" y="7052"/>
                    <a:pt x="4287" y="7052"/>
                    <a:pt x="4226" y="7082"/>
                  </a:cubicBezTo>
                  <a:cubicBezTo>
                    <a:pt x="4226" y="7082"/>
                    <a:pt x="4196" y="7052"/>
                    <a:pt x="4135" y="7052"/>
                  </a:cubicBezTo>
                  <a:lnTo>
                    <a:pt x="4135" y="6870"/>
                  </a:lnTo>
                  <a:cubicBezTo>
                    <a:pt x="4104" y="6900"/>
                    <a:pt x="4074" y="6900"/>
                    <a:pt x="4044" y="6900"/>
                  </a:cubicBezTo>
                  <a:cubicBezTo>
                    <a:pt x="4074" y="6931"/>
                    <a:pt x="4074" y="6991"/>
                    <a:pt x="4074" y="6991"/>
                  </a:cubicBezTo>
                  <a:cubicBezTo>
                    <a:pt x="3983" y="7052"/>
                    <a:pt x="3952" y="7143"/>
                    <a:pt x="3922" y="7174"/>
                  </a:cubicBezTo>
                  <a:cubicBezTo>
                    <a:pt x="3892" y="7082"/>
                    <a:pt x="3831" y="7052"/>
                    <a:pt x="3800" y="6991"/>
                  </a:cubicBezTo>
                  <a:lnTo>
                    <a:pt x="3679" y="7082"/>
                  </a:lnTo>
                  <a:cubicBezTo>
                    <a:pt x="3740" y="7143"/>
                    <a:pt x="3770" y="7143"/>
                    <a:pt x="3831" y="7174"/>
                  </a:cubicBezTo>
                  <a:cubicBezTo>
                    <a:pt x="3770" y="7204"/>
                    <a:pt x="3740" y="7234"/>
                    <a:pt x="3648" y="7295"/>
                  </a:cubicBezTo>
                  <a:cubicBezTo>
                    <a:pt x="3618" y="7204"/>
                    <a:pt x="3618" y="7174"/>
                    <a:pt x="3588" y="7143"/>
                  </a:cubicBezTo>
                  <a:cubicBezTo>
                    <a:pt x="3496" y="7234"/>
                    <a:pt x="3436" y="7386"/>
                    <a:pt x="3345" y="7508"/>
                  </a:cubicBezTo>
                  <a:cubicBezTo>
                    <a:pt x="3345" y="7478"/>
                    <a:pt x="3314" y="7447"/>
                    <a:pt x="3284" y="7326"/>
                  </a:cubicBezTo>
                  <a:cubicBezTo>
                    <a:pt x="3162" y="7508"/>
                    <a:pt x="2828" y="7447"/>
                    <a:pt x="2767" y="7690"/>
                  </a:cubicBezTo>
                  <a:cubicBezTo>
                    <a:pt x="2676" y="7751"/>
                    <a:pt x="2585" y="7782"/>
                    <a:pt x="2524" y="7812"/>
                  </a:cubicBezTo>
                  <a:cubicBezTo>
                    <a:pt x="2554" y="7842"/>
                    <a:pt x="2554" y="7903"/>
                    <a:pt x="2585" y="7964"/>
                  </a:cubicBezTo>
                  <a:cubicBezTo>
                    <a:pt x="2524" y="7934"/>
                    <a:pt x="2433" y="7934"/>
                    <a:pt x="2372" y="7934"/>
                  </a:cubicBezTo>
                  <a:cubicBezTo>
                    <a:pt x="2402" y="7903"/>
                    <a:pt x="2433" y="7812"/>
                    <a:pt x="2463" y="7782"/>
                  </a:cubicBezTo>
                  <a:cubicBezTo>
                    <a:pt x="2402" y="7751"/>
                    <a:pt x="2372" y="7751"/>
                    <a:pt x="2250" y="7660"/>
                  </a:cubicBezTo>
                  <a:lnTo>
                    <a:pt x="2250" y="7660"/>
                  </a:lnTo>
                  <a:cubicBezTo>
                    <a:pt x="2402" y="7903"/>
                    <a:pt x="2372" y="7994"/>
                    <a:pt x="2281" y="8146"/>
                  </a:cubicBezTo>
                  <a:lnTo>
                    <a:pt x="2311" y="8207"/>
                  </a:lnTo>
                  <a:cubicBezTo>
                    <a:pt x="2281" y="8238"/>
                    <a:pt x="2220" y="8298"/>
                    <a:pt x="2159" y="8390"/>
                  </a:cubicBezTo>
                  <a:cubicBezTo>
                    <a:pt x="2311" y="8450"/>
                    <a:pt x="2463" y="8541"/>
                    <a:pt x="2585" y="8572"/>
                  </a:cubicBezTo>
                  <a:cubicBezTo>
                    <a:pt x="2615" y="8541"/>
                    <a:pt x="2615" y="8511"/>
                    <a:pt x="2676" y="8511"/>
                  </a:cubicBezTo>
                  <a:cubicBezTo>
                    <a:pt x="2676" y="8572"/>
                    <a:pt x="2706" y="8693"/>
                    <a:pt x="2737" y="8724"/>
                  </a:cubicBezTo>
                  <a:cubicBezTo>
                    <a:pt x="2828" y="8815"/>
                    <a:pt x="2889" y="8845"/>
                    <a:pt x="3010" y="8876"/>
                  </a:cubicBezTo>
                  <a:cubicBezTo>
                    <a:pt x="2919" y="8906"/>
                    <a:pt x="2858" y="8906"/>
                    <a:pt x="2828" y="8967"/>
                  </a:cubicBezTo>
                  <a:cubicBezTo>
                    <a:pt x="2919" y="9180"/>
                    <a:pt x="3162" y="9271"/>
                    <a:pt x="3284" y="9332"/>
                  </a:cubicBezTo>
                  <a:cubicBezTo>
                    <a:pt x="3375" y="9332"/>
                    <a:pt x="3436" y="9301"/>
                    <a:pt x="3496" y="9301"/>
                  </a:cubicBezTo>
                  <a:cubicBezTo>
                    <a:pt x="3527" y="9301"/>
                    <a:pt x="3527" y="9271"/>
                    <a:pt x="3588" y="9271"/>
                  </a:cubicBezTo>
                  <a:cubicBezTo>
                    <a:pt x="3648" y="9271"/>
                    <a:pt x="3679" y="9301"/>
                    <a:pt x="3770" y="9332"/>
                  </a:cubicBezTo>
                  <a:cubicBezTo>
                    <a:pt x="3822" y="9306"/>
                    <a:pt x="3874" y="9236"/>
                    <a:pt x="3925" y="9197"/>
                  </a:cubicBezTo>
                  <a:lnTo>
                    <a:pt x="3925" y="9197"/>
                  </a:lnTo>
                  <a:cubicBezTo>
                    <a:pt x="3942" y="9212"/>
                    <a:pt x="3962" y="9226"/>
                    <a:pt x="3983" y="9241"/>
                  </a:cubicBezTo>
                  <a:cubicBezTo>
                    <a:pt x="4002" y="9222"/>
                    <a:pt x="4018" y="9204"/>
                    <a:pt x="4032" y="9188"/>
                  </a:cubicBezTo>
                  <a:lnTo>
                    <a:pt x="4032" y="9188"/>
                  </a:lnTo>
                  <a:cubicBezTo>
                    <a:pt x="4097" y="9200"/>
                    <a:pt x="4161" y="9228"/>
                    <a:pt x="4226" y="9271"/>
                  </a:cubicBezTo>
                  <a:cubicBezTo>
                    <a:pt x="4348" y="9149"/>
                    <a:pt x="4530" y="9180"/>
                    <a:pt x="4591" y="9058"/>
                  </a:cubicBezTo>
                  <a:cubicBezTo>
                    <a:pt x="4682" y="9149"/>
                    <a:pt x="4712" y="9210"/>
                    <a:pt x="4803" y="9301"/>
                  </a:cubicBezTo>
                  <a:cubicBezTo>
                    <a:pt x="4864" y="9271"/>
                    <a:pt x="4955" y="9210"/>
                    <a:pt x="5016" y="9149"/>
                  </a:cubicBezTo>
                  <a:lnTo>
                    <a:pt x="5047" y="9180"/>
                  </a:lnTo>
                  <a:cubicBezTo>
                    <a:pt x="5168" y="9180"/>
                    <a:pt x="5259" y="9149"/>
                    <a:pt x="5351" y="9149"/>
                  </a:cubicBezTo>
                  <a:lnTo>
                    <a:pt x="5351" y="9028"/>
                  </a:lnTo>
                  <a:cubicBezTo>
                    <a:pt x="5361" y="9030"/>
                    <a:pt x="5371" y="9031"/>
                    <a:pt x="5382" y="9031"/>
                  </a:cubicBezTo>
                  <a:cubicBezTo>
                    <a:pt x="5474" y="9031"/>
                    <a:pt x="5556" y="8953"/>
                    <a:pt x="5643" y="8953"/>
                  </a:cubicBezTo>
                  <a:cubicBezTo>
                    <a:pt x="5686" y="8953"/>
                    <a:pt x="5730" y="8972"/>
                    <a:pt x="5776" y="9028"/>
                  </a:cubicBezTo>
                  <a:lnTo>
                    <a:pt x="5867" y="8967"/>
                  </a:lnTo>
                  <a:cubicBezTo>
                    <a:pt x="5867" y="8997"/>
                    <a:pt x="5898" y="9028"/>
                    <a:pt x="5898" y="9119"/>
                  </a:cubicBezTo>
                  <a:cubicBezTo>
                    <a:pt x="5898" y="9119"/>
                    <a:pt x="5928" y="9119"/>
                    <a:pt x="5959" y="9058"/>
                  </a:cubicBezTo>
                  <a:cubicBezTo>
                    <a:pt x="5959" y="9119"/>
                    <a:pt x="6019" y="9149"/>
                    <a:pt x="6050" y="9180"/>
                  </a:cubicBezTo>
                  <a:lnTo>
                    <a:pt x="6111" y="9119"/>
                  </a:lnTo>
                  <a:cubicBezTo>
                    <a:pt x="6232" y="9028"/>
                    <a:pt x="6354" y="8997"/>
                    <a:pt x="6475" y="8967"/>
                  </a:cubicBezTo>
                  <a:lnTo>
                    <a:pt x="6475" y="8967"/>
                  </a:lnTo>
                  <a:cubicBezTo>
                    <a:pt x="6475" y="9028"/>
                    <a:pt x="6506" y="9149"/>
                    <a:pt x="6384" y="9210"/>
                  </a:cubicBezTo>
                  <a:lnTo>
                    <a:pt x="6475" y="9301"/>
                  </a:lnTo>
                  <a:cubicBezTo>
                    <a:pt x="6354" y="9362"/>
                    <a:pt x="6262" y="9423"/>
                    <a:pt x="6202" y="9453"/>
                  </a:cubicBezTo>
                  <a:cubicBezTo>
                    <a:pt x="6202" y="9423"/>
                    <a:pt x="6171" y="9362"/>
                    <a:pt x="6171" y="9332"/>
                  </a:cubicBezTo>
                  <a:lnTo>
                    <a:pt x="5928" y="9453"/>
                  </a:lnTo>
                  <a:lnTo>
                    <a:pt x="5928" y="9362"/>
                  </a:lnTo>
                  <a:cubicBezTo>
                    <a:pt x="5959" y="9332"/>
                    <a:pt x="5959" y="9301"/>
                    <a:pt x="6019" y="9271"/>
                  </a:cubicBezTo>
                  <a:cubicBezTo>
                    <a:pt x="5928" y="9271"/>
                    <a:pt x="5898" y="9210"/>
                    <a:pt x="5776" y="9180"/>
                  </a:cubicBezTo>
                  <a:cubicBezTo>
                    <a:pt x="5776" y="9210"/>
                    <a:pt x="5746" y="9301"/>
                    <a:pt x="5746" y="9332"/>
                  </a:cubicBezTo>
                  <a:lnTo>
                    <a:pt x="5715" y="9301"/>
                  </a:lnTo>
                  <a:lnTo>
                    <a:pt x="5715" y="9636"/>
                  </a:lnTo>
                  <a:cubicBezTo>
                    <a:pt x="5624" y="9575"/>
                    <a:pt x="5563" y="9484"/>
                    <a:pt x="5503" y="9423"/>
                  </a:cubicBezTo>
                  <a:cubicBezTo>
                    <a:pt x="5503" y="9423"/>
                    <a:pt x="5472" y="9362"/>
                    <a:pt x="5472" y="9332"/>
                  </a:cubicBezTo>
                  <a:cubicBezTo>
                    <a:pt x="5442" y="9423"/>
                    <a:pt x="5442" y="9453"/>
                    <a:pt x="5411" y="9484"/>
                  </a:cubicBezTo>
                  <a:cubicBezTo>
                    <a:pt x="5351" y="9453"/>
                    <a:pt x="5320" y="9453"/>
                    <a:pt x="5290" y="9423"/>
                  </a:cubicBezTo>
                  <a:lnTo>
                    <a:pt x="5290" y="9514"/>
                  </a:lnTo>
                  <a:lnTo>
                    <a:pt x="5016" y="9514"/>
                  </a:lnTo>
                  <a:cubicBezTo>
                    <a:pt x="5047" y="9484"/>
                    <a:pt x="5047" y="9423"/>
                    <a:pt x="5107" y="9362"/>
                  </a:cubicBezTo>
                  <a:cubicBezTo>
                    <a:pt x="4895" y="9362"/>
                    <a:pt x="4895" y="9514"/>
                    <a:pt x="4803" y="9605"/>
                  </a:cubicBezTo>
                  <a:cubicBezTo>
                    <a:pt x="4682" y="9423"/>
                    <a:pt x="4500" y="9362"/>
                    <a:pt x="4256" y="9362"/>
                  </a:cubicBezTo>
                  <a:cubicBezTo>
                    <a:pt x="4256" y="9484"/>
                    <a:pt x="4226" y="9514"/>
                    <a:pt x="4104" y="9575"/>
                  </a:cubicBezTo>
                  <a:cubicBezTo>
                    <a:pt x="3983" y="9605"/>
                    <a:pt x="3922" y="9636"/>
                    <a:pt x="3800" y="9666"/>
                  </a:cubicBezTo>
                  <a:cubicBezTo>
                    <a:pt x="3770" y="9605"/>
                    <a:pt x="3679" y="9575"/>
                    <a:pt x="3648" y="9484"/>
                  </a:cubicBezTo>
                  <a:lnTo>
                    <a:pt x="3527" y="9484"/>
                  </a:lnTo>
                  <a:cubicBezTo>
                    <a:pt x="3588" y="9514"/>
                    <a:pt x="3588" y="9575"/>
                    <a:pt x="3618" y="9636"/>
                  </a:cubicBezTo>
                  <a:cubicBezTo>
                    <a:pt x="3527" y="9727"/>
                    <a:pt x="3496" y="9788"/>
                    <a:pt x="3436" y="9879"/>
                  </a:cubicBezTo>
                  <a:cubicBezTo>
                    <a:pt x="3436" y="9909"/>
                    <a:pt x="3436" y="9970"/>
                    <a:pt x="3466" y="10092"/>
                  </a:cubicBezTo>
                  <a:cubicBezTo>
                    <a:pt x="3345" y="10061"/>
                    <a:pt x="3314" y="10061"/>
                    <a:pt x="3223" y="10031"/>
                  </a:cubicBezTo>
                  <a:lnTo>
                    <a:pt x="3162" y="10031"/>
                  </a:lnTo>
                  <a:cubicBezTo>
                    <a:pt x="3132" y="10092"/>
                    <a:pt x="3132" y="10122"/>
                    <a:pt x="3071" y="10183"/>
                  </a:cubicBezTo>
                  <a:cubicBezTo>
                    <a:pt x="3071" y="10213"/>
                    <a:pt x="3071" y="10274"/>
                    <a:pt x="3132" y="10365"/>
                  </a:cubicBezTo>
                  <a:lnTo>
                    <a:pt x="3010" y="10244"/>
                  </a:lnTo>
                  <a:cubicBezTo>
                    <a:pt x="2980" y="10274"/>
                    <a:pt x="2919" y="10274"/>
                    <a:pt x="2889" y="10335"/>
                  </a:cubicBezTo>
                  <a:lnTo>
                    <a:pt x="2828" y="10244"/>
                  </a:lnTo>
                  <a:cubicBezTo>
                    <a:pt x="2828" y="10335"/>
                    <a:pt x="2767" y="10365"/>
                    <a:pt x="2767" y="10426"/>
                  </a:cubicBezTo>
                  <a:cubicBezTo>
                    <a:pt x="2737" y="10396"/>
                    <a:pt x="2706" y="10365"/>
                    <a:pt x="2676" y="10274"/>
                  </a:cubicBezTo>
                  <a:cubicBezTo>
                    <a:pt x="2615" y="10365"/>
                    <a:pt x="2585" y="10426"/>
                    <a:pt x="2554" y="10487"/>
                  </a:cubicBezTo>
                  <a:cubicBezTo>
                    <a:pt x="2615" y="10578"/>
                    <a:pt x="2706" y="10700"/>
                    <a:pt x="2767" y="10791"/>
                  </a:cubicBezTo>
                  <a:cubicBezTo>
                    <a:pt x="2858" y="10852"/>
                    <a:pt x="2980" y="10882"/>
                    <a:pt x="3071" y="10973"/>
                  </a:cubicBezTo>
                  <a:cubicBezTo>
                    <a:pt x="3132" y="10973"/>
                    <a:pt x="3162" y="10943"/>
                    <a:pt x="3193" y="10882"/>
                  </a:cubicBezTo>
                  <a:cubicBezTo>
                    <a:pt x="3193" y="10973"/>
                    <a:pt x="3193" y="11004"/>
                    <a:pt x="3223" y="11034"/>
                  </a:cubicBezTo>
                  <a:lnTo>
                    <a:pt x="3345" y="11156"/>
                  </a:lnTo>
                  <a:cubicBezTo>
                    <a:pt x="3314" y="11186"/>
                    <a:pt x="3284" y="11277"/>
                    <a:pt x="3223" y="11338"/>
                  </a:cubicBezTo>
                  <a:lnTo>
                    <a:pt x="3496" y="11338"/>
                  </a:lnTo>
                  <a:lnTo>
                    <a:pt x="3496" y="11642"/>
                  </a:lnTo>
                  <a:cubicBezTo>
                    <a:pt x="3588" y="11581"/>
                    <a:pt x="3648" y="11551"/>
                    <a:pt x="3740" y="11490"/>
                  </a:cubicBezTo>
                  <a:cubicBezTo>
                    <a:pt x="3770" y="11490"/>
                    <a:pt x="3831" y="11551"/>
                    <a:pt x="3952" y="11551"/>
                  </a:cubicBezTo>
                  <a:cubicBezTo>
                    <a:pt x="3892" y="11611"/>
                    <a:pt x="3831" y="11703"/>
                    <a:pt x="3770" y="11763"/>
                  </a:cubicBezTo>
                  <a:lnTo>
                    <a:pt x="3952" y="11763"/>
                  </a:lnTo>
                  <a:cubicBezTo>
                    <a:pt x="3983" y="11763"/>
                    <a:pt x="4044" y="11703"/>
                    <a:pt x="4074" y="11642"/>
                  </a:cubicBezTo>
                  <a:cubicBezTo>
                    <a:pt x="4226" y="11642"/>
                    <a:pt x="4348" y="11703"/>
                    <a:pt x="4500" y="11733"/>
                  </a:cubicBezTo>
                  <a:cubicBezTo>
                    <a:pt x="4530" y="11703"/>
                    <a:pt x="4591" y="11642"/>
                    <a:pt x="4682" y="11581"/>
                  </a:cubicBezTo>
                  <a:cubicBezTo>
                    <a:pt x="4834" y="11581"/>
                    <a:pt x="4986" y="11551"/>
                    <a:pt x="5138" y="11551"/>
                  </a:cubicBezTo>
                  <a:cubicBezTo>
                    <a:pt x="5168" y="11581"/>
                    <a:pt x="5168" y="11611"/>
                    <a:pt x="5199" y="11703"/>
                  </a:cubicBezTo>
                  <a:cubicBezTo>
                    <a:pt x="5320" y="11611"/>
                    <a:pt x="5351" y="11581"/>
                    <a:pt x="5442" y="11551"/>
                  </a:cubicBezTo>
                  <a:cubicBezTo>
                    <a:pt x="5472" y="11551"/>
                    <a:pt x="5503" y="11581"/>
                    <a:pt x="5503" y="11581"/>
                  </a:cubicBezTo>
                  <a:cubicBezTo>
                    <a:pt x="5594" y="11551"/>
                    <a:pt x="5655" y="11459"/>
                    <a:pt x="5746" y="11429"/>
                  </a:cubicBezTo>
                  <a:lnTo>
                    <a:pt x="5837" y="11490"/>
                  </a:lnTo>
                  <a:cubicBezTo>
                    <a:pt x="5837" y="11459"/>
                    <a:pt x="5867" y="11459"/>
                    <a:pt x="5898" y="11429"/>
                  </a:cubicBezTo>
                  <a:lnTo>
                    <a:pt x="5898" y="11642"/>
                  </a:lnTo>
                  <a:cubicBezTo>
                    <a:pt x="5928" y="11733"/>
                    <a:pt x="5989" y="11763"/>
                    <a:pt x="6019" y="11794"/>
                  </a:cubicBezTo>
                  <a:lnTo>
                    <a:pt x="6019" y="12098"/>
                  </a:lnTo>
                  <a:cubicBezTo>
                    <a:pt x="5928" y="12007"/>
                    <a:pt x="5898" y="11946"/>
                    <a:pt x="5867" y="11915"/>
                  </a:cubicBezTo>
                  <a:cubicBezTo>
                    <a:pt x="5776" y="11885"/>
                    <a:pt x="5715" y="11885"/>
                    <a:pt x="5624" y="11855"/>
                  </a:cubicBezTo>
                  <a:cubicBezTo>
                    <a:pt x="5563" y="11885"/>
                    <a:pt x="5533" y="11915"/>
                    <a:pt x="5472" y="11915"/>
                  </a:cubicBezTo>
                  <a:cubicBezTo>
                    <a:pt x="5442" y="11855"/>
                    <a:pt x="5442" y="11794"/>
                    <a:pt x="5411" y="11733"/>
                  </a:cubicBezTo>
                  <a:cubicBezTo>
                    <a:pt x="5381" y="11794"/>
                    <a:pt x="5320" y="11855"/>
                    <a:pt x="5290" y="11885"/>
                  </a:cubicBezTo>
                  <a:lnTo>
                    <a:pt x="5138" y="11885"/>
                  </a:lnTo>
                  <a:cubicBezTo>
                    <a:pt x="5168" y="11946"/>
                    <a:pt x="5168" y="12007"/>
                    <a:pt x="5229" y="12037"/>
                  </a:cubicBezTo>
                  <a:cubicBezTo>
                    <a:pt x="5138" y="12067"/>
                    <a:pt x="5107" y="12067"/>
                    <a:pt x="5077" y="12098"/>
                  </a:cubicBezTo>
                  <a:cubicBezTo>
                    <a:pt x="5016" y="12067"/>
                    <a:pt x="4955" y="12007"/>
                    <a:pt x="4834" y="11946"/>
                  </a:cubicBezTo>
                  <a:cubicBezTo>
                    <a:pt x="4803" y="12007"/>
                    <a:pt x="4773" y="12067"/>
                    <a:pt x="4712" y="12098"/>
                  </a:cubicBezTo>
                  <a:lnTo>
                    <a:pt x="4621" y="12007"/>
                  </a:lnTo>
                  <a:cubicBezTo>
                    <a:pt x="4530" y="12067"/>
                    <a:pt x="4500" y="12159"/>
                    <a:pt x="4408" y="12219"/>
                  </a:cubicBezTo>
                  <a:lnTo>
                    <a:pt x="4196" y="12219"/>
                  </a:lnTo>
                  <a:cubicBezTo>
                    <a:pt x="4165" y="12250"/>
                    <a:pt x="4104" y="12311"/>
                    <a:pt x="4104" y="12341"/>
                  </a:cubicBezTo>
                  <a:cubicBezTo>
                    <a:pt x="4054" y="12341"/>
                    <a:pt x="4024" y="12235"/>
                    <a:pt x="3945" y="12235"/>
                  </a:cubicBezTo>
                  <a:cubicBezTo>
                    <a:pt x="3930" y="12235"/>
                    <a:pt x="3912" y="12240"/>
                    <a:pt x="3892" y="12250"/>
                  </a:cubicBezTo>
                  <a:cubicBezTo>
                    <a:pt x="3892" y="12311"/>
                    <a:pt x="3922" y="12311"/>
                    <a:pt x="3922" y="12341"/>
                  </a:cubicBezTo>
                  <a:cubicBezTo>
                    <a:pt x="3892" y="12371"/>
                    <a:pt x="3800" y="12402"/>
                    <a:pt x="3740" y="12493"/>
                  </a:cubicBezTo>
                  <a:lnTo>
                    <a:pt x="3405" y="12493"/>
                  </a:lnTo>
                  <a:cubicBezTo>
                    <a:pt x="3405" y="12523"/>
                    <a:pt x="3345" y="12554"/>
                    <a:pt x="3345" y="12614"/>
                  </a:cubicBezTo>
                  <a:cubicBezTo>
                    <a:pt x="3284" y="12554"/>
                    <a:pt x="3253" y="12554"/>
                    <a:pt x="3162" y="12523"/>
                  </a:cubicBezTo>
                  <a:lnTo>
                    <a:pt x="3162" y="12523"/>
                  </a:lnTo>
                  <a:cubicBezTo>
                    <a:pt x="3193" y="12614"/>
                    <a:pt x="3253" y="12645"/>
                    <a:pt x="3253" y="12675"/>
                  </a:cubicBezTo>
                  <a:lnTo>
                    <a:pt x="3132" y="12675"/>
                  </a:lnTo>
                  <a:cubicBezTo>
                    <a:pt x="3132" y="12706"/>
                    <a:pt x="3101" y="12706"/>
                    <a:pt x="3041" y="12706"/>
                  </a:cubicBezTo>
                  <a:cubicBezTo>
                    <a:pt x="3010" y="12858"/>
                    <a:pt x="3253" y="12827"/>
                    <a:pt x="3193" y="12979"/>
                  </a:cubicBezTo>
                  <a:cubicBezTo>
                    <a:pt x="3132" y="12949"/>
                    <a:pt x="3101" y="12918"/>
                    <a:pt x="3010" y="12858"/>
                  </a:cubicBezTo>
                  <a:cubicBezTo>
                    <a:pt x="2828" y="13101"/>
                    <a:pt x="2585" y="13314"/>
                    <a:pt x="2402" y="13557"/>
                  </a:cubicBezTo>
                  <a:cubicBezTo>
                    <a:pt x="2585" y="13587"/>
                    <a:pt x="2737" y="13678"/>
                    <a:pt x="2889" y="13709"/>
                  </a:cubicBezTo>
                  <a:cubicBezTo>
                    <a:pt x="2949" y="13678"/>
                    <a:pt x="3010" y="13678"/>
                    <a:pt x="3041" y="13618"/>
                  </a:cubicBezTo>
                  <a:cubicBezTo>
                    <a:pt x="3101" y="13709"/>
                    <a:pt x="3132" y="13739"/>
                    <a:pt x="3162" y="13770"/>
                  </a:cubicBezTo>
                  <a:cubicBezTo>
                    <a:pt x="3314" y="13678"/>
                    <a:pt x="3466" y="13587"/>
                    <a:pt x="3618" y="13466"/>
                  </a:cubicBezTo>
                  <a:cubicBezTo>
                    <a:pt x="3648" y="13557"/>
                    <a:pt x="3709" y="13618"/>
                    <a:pt x="3740" y="13678"/>
                  </a:cubicBezTo>
                  <a:cubicBezTo>
                    <a:pt x="3800" y="13678"/>
                    <a:pt x="3861" y="13709"/>
                    <a:pt x="3892" y="13709"/>
                  </a:cubicBezTo>
                  <a:lnTo>
                    <a:pt x="3892" y="13739"/>
                  </a:lnTo>
                  <a:cubicBezTo>
                    <a:pt x="3770" y="13709"/>
                    <a:pt x="3709" y="13709"/>
                    <a:pt x="3588" y="13678"/>
                  </a:cubicBezTo>
                  <a:cubicBezTo>
                    <a:pt x="3557" y="13709"/>
                    <a:pt x="3405" y="13709"/>
                    <a:pt x="3405" y="13830"/>
                  </a:cubicBezTo>
                  <a:cubicBezTo>
                    <a:pt x="3371" y="13819"/>
                    <a:pt x="3342" y="13814"/>
                    <a:pt x="3318" y="13814"/>
                  </a:cubicBezTo>
                  <a:cubicBezTo>
                    <a:pt x="3210" y="13814"/>
                    <a:pt x="3181" y="13908"/>
                    <a:pt x="3132" y="13982"/>
                  </a:cubicBezTo>
                  <a:cubicBezTo>
                    <a:pt x="3162" y="14013"/>
                    <a:pt x="3162" y="14043"/>
                    <a:pt x="3162" y="14134"/>
                  </a:cubicBezTo>
                  <a:cubicBezTo>
                    <a:pt x="3223" y="14134"/>
                    <a:pt x="3284" y="14073"/>
                    <a:pt x="3284" y="14073"/>
                  </a:cubicBezTo>
                  <a:cubicBezTo>
                    <a:pt x="3345" y="14165"/>
                    <a:pt x="3375" y="14225"/>
                    <a:pt x="3466" y="14286"/>
                  </a:cubicBezTo>
                  <a:cubicBezTo>
                    <a:pt x="3496" y="14165"/>
                    <a:pt x="3648" y="14225"/>
                    <a:pt x="3740" y="14165"/>
                  </a:cubicBezTo>
                  <a:cubicBezTo>
                    <a:pt x="3770" y="14134"/>
                    <a:pt x="3922" y="14134"/>
                    <a:pt x="4013" y="14134"/>
                  </a:cubicBezTo>
                  <a:cubicBezTo>
                    <a:pt x="4074" y="14134"/>
                    <a:pt x="4196" y="14165"/>
                    <a:pt x="4256" y="14195"/>
                  </a:cubicBezTo>
                  <a:lnTo>
                    <a:pt x="4378" y="14073"/>
                  </a:lnTo>
                  <a:cubicBezTo>
                    <a:pt x="4459" y="14073"/>
                    <a:pt x="4500" y="14060"/>
                    <a:pt x="4527" y="14060"/>
                  </a:cubicBezTo>
                  <a:cubicBezTo>
                    <a:pt x="4540" y="14060"/>
                    <a:pt x="4550" y="14063"/>
                    <a:pt x="4560" y="14073"/>
                  </a:cubicBezTo>
                  <a:cubicBezTo>
                    <a:pt x="4599" y="14131"/>
                    <a:pt x="4625" y="14152"/>
                    <a:pt x="4655" y="14152"/>
                  </a:cubicBezTo>
                  <a:cubicBezTo>
                    <a:pt x="4672" y="14152"/>
                    <a:pt x="4690" y="14145"/>
                    <a:pt x="4712" y="14134"/>
                  </a:cubicBezTo>
                  <a:cubicBezTo>
                    <a:pt x="4728" y="14119"/>
                    <a:pt x="4743" y="14113"/>
                    <a:pt x="4758" y="14113"/>
                  </a:cubicBezTo>
                  <a:cubicBezTo>
                    <a:pt x="4805" y="14113"/>
                    <a:pt x="4857" y="14165"/>
                    <a:pt x="4925" y="14165"/>
                  </a:cubicBezTo>
                  <a:cubicBezTo>
                    <a:pt x="4986" y="14165"/>
                    <a:pt x="5016" y="14134"/>
                    <a:pt x="5107" y="14134"/>
                  </a:cubicBezTo>
                  <a:cubicBezTo>
                    <a:pt x="5138" y="14165"/>
                    <a:pt x="5229" y="14195"/>
                    <a:pt x="5259" y="14225"/>
                  </a:cubicBezTo>
                  <a:lnTo>
                    <a:pt x="5259" y="14317"/>
                  </a:lnTo>
                  <a:cubicBezTo>
                    <a:pt x="5259" y="14369"/>
                    <a:pt x="5271" y="14382"/>
                    <a:pt x="5291" y="14382"/>
                  </a:cubicBezTo>
                  <a:cubicBezTo>
                    <a:pt x="5310" y="14382"/>
                    <a:pt x="5337" y="14371"/>
                    <a:pt x="5370" y="14371"/>
                  </a:cubicBezTo>
                  <a:cubicBezTo>
                    <a:pt x="5383" y="14371"/>
                    <a:pt x="5397" y="14373"/>
                    <a:pt x="5411" y="14377"/>
                  </a:cubicBezTo>
                  <a:cubicBezTo>
                    <a:pt x="5533" y="14286"/>
                    <a:pt x="5594" y="14195"/>
                    <a:pt x="5685" y="14073"/>
                  </a:cubicBezTo>
                  <a:cubicBezTo>
                    <a:pt x="5715" y="14043"/>
                    <a:pt x="5715" y="14043"/>
                    <a:pt x="5746" y="14043"/>
                  </a:cubicBezTo>
                  <a:cubicBezTo>
                    <a:pt x="5746" y="14073"/>
                    <a:pt x="5776" y="14073"/>
                    <a:pt x="5837" y="14134"/>
                  </a:cubicBezTo>
                  <a:cubicBezTo>
                    <a:pt x="5867" y="14073"/>
                    <a:pt x="5867" y="14043"/>
                    <a:pt x="5898" y="14013"/>
                  </a:cubicBezTo>
                  <a:cubicBezTo>
                    <a:pt x="5898" y="14043"/>
                    <a:pt x="5898" y="14073"/>
                    <a:pt x="5928" y="14165"/>
                  </a:cubicBezTo>
                  <a:cubicBezTo>
                    <a:pt x="6141" y="14073"/>
                    <a:pt x="6354" y="14073"/>
                    <a:pt x="6536" y="13922"/>
                  </a:cubicBezTo>
                  <a:cubicBezTo>
                    <a:pt x="6536" y="14013"/>
                    <a:pt x="6597" y="14043"/>
                    <a:pt x="6597" y="14134"/>
                  </a:cubicBezTo>
                  <a:cubicBezTo>
                    <a:pt x="6627" y="14043"/>
                    <a:pt x="6658" y="14013"/>
                    <a:pt x="6658" y="13982"/>
                  </a:cubicBezTo>
                  <a:cubicBezTo>
                    <a:pt x="6713" y="14001"/>
                    <a:pt x="6757" y="14030"/>
                    <a:pt x="6811" y="14030"/>
                  </a:cubicBezTo>
                  <a:cubicBezTo>
                    <a:pt x="6845" y="14030"/>
                    <a:pt x="6883" y="14018"/>
                    <a:pt x="6931" y="13982"/>
                  </a:cubicBezTo>
                  <a:cubicBezTo>
                    <a:pt x="6962" y="13922"/>
                    <a:pt x="7053" y="13891"/>
                    <a:pt x="7083" y="13891"/>
                  </a:cubicBezTo>
                  <a:cubicBezTo>
                    <a:pt x="7144" y="13891"/>
                    <a:pt x="7205" y="13922"/>
                    <a:pt x="7266" y="13922"/>
                  </a:cubicBezTo>
                  <a:cubicBezTo>
                    <a:pt x="7296" y="13922"/>
                    <a:pt x="7296" y="13891"/>
                    <a:pt x="7357" y="13891"/>
                  </a:cubicBezTo>
                  <a:cubicBezTo>
                    <a:pt x="7387" y="13982"/>
                    <a:pt x="7387" y="14013"/>
                    <a:pt x="7387" y="14013"/>
                  </a:cubicBezTo>
                  <a:cubicBezTo>
                    <a:pt x="7509" y="13982"/>
                    <a:pt x="7661" y="13891"/>
                    <a:pt x="7752" y="13861"/>
                  </a:cubicBezTo>
                  <a:cubicBezTo>
                    <a:pt x="7813" y="13891"/>
                    <a:pt x="7843" y="13891"/>
                    <a:pt x="7873" y="13922"/>
                  </a:cubicBezTo>
                  <a:cubicBezTo>
                    <a:pt x="7904" y="13891"/>
                    <a:pt x="7965" y="13891"/>
                    <a:pt x="7995" y="13861"/>
                  </a:cubicBezTo>
                  <a:cubicBezTo>
                    <a:pt x="8056" y="13982"/>
                    <a:pt x="8177" y="13982"/>
                    <a:pt x="8299" y="13982"/>
                  </a:cubicBezTo>
                  <a:lnTo>
                    <a:pt x="8299" y="13861"/>
                  </a:lnTo>
                  <a:cubicBezTo>
                    <a:pt x="8345" y="13830"/>
                    <a:pt x="8386" y="13819"/>
                    <a:pt x="8426" y="13819"/>
                  </a:cubicBezTo>
                  <a:cubicBezTo>
                    <a:pt x="8544" y="13819"/>
                    <a:pt x="8641" y="13922"/>
                    <a:pt x="8755" y="13922"/>
                  </a:cubicBezTo>
                  <a:cubicBezTo>
                    <a:pt x="8714" y="13949"/>
                    <a:pt x="8673" y="13964"/>
                    <a:pt x="8632" y="13964"/>
                  </a:cubicBezTo>
                  <a:cubicBezTo>
                    <a:pt x="8582" y="13964"/>
                    <a:pt x="8532" y="13941"/>
                    <a:pt x="8481" y="13891"/>
                  </a:cubicBezTo>
                  <a:cubicBezTo>
                    <a:pt x="8451" y="13891"/>
                    <a:pt x="8421" y="13922"/>
                    <a:pt x="8329" y="13922"/>
                  </a:cubicBezTo>
                  <a:lnTo>
                    <a:pt x="8329" y="14013"/>
                  </a:lnTo>
                  <a:cubicBezTo>
                    <a:pt x="8378" y="14013"/>
                    <a:pt x="8427" y="14008"/>
                    <a:pt x="8471" y="14008"/>
                  </a:cubicBezTo>
                  <a:cubicBezTo>
                    <a:pt x="8539" y="14008"/>
                    <a:pt x="8597" y="14019"/>
                    <a:pt x="8633" y="14073"/>
                  </a:cubicBezTo>
                  <a:cubicBezTo>
                    <a:pt x="8755" y="14073"/>
                    <a:pt x="8816" y="14043"/>
                    <a:pt x="8937" y="14013"/>
                  </a:cubicBezTo>
                  <a:cubicBezTo>
                    <a:pt x="8907" y="13922"/>
                    <a:pt x="8877" y="13891"/>
                    <a:pt x="8877" y="13861"/>
                  </a:cubicBezTo>
                  <a:cubicBezTo>
                    <a:pt x="8968" y="13770"/>
                    <a:pt x="8968" y="13770"/>
                    <a:pt x="9180" y="13770"/>
                  </a:cubicBezTo>
                  <a:cubicBezTo>
                    <a:pt x="9211" y="13830"/>
                    <a:pt x="9211" y="13861"/>
                    <a:pt x="9241" y="13891"/>
                  </a:cubicBezTo>
                  <a:cubicBezTo>
                    <a:pt x="9332" y="13891"/>
                    <a:pt x="9393" y="13922"/>
                    <a:pt x="9515" y="13922"/>
                  </a:cubicBezTo>
                  <a:cubicBezTo>
                    <a:pt x="9576" y="13861"/>
                    <a:pt x="9697" y="13770"/>
                    <a:pt x="9849" y="13678"/>
                  </a:cubicBezTo>
                  <a:cubicBezTo>
                    <a:pt x="9940" y="13739"/>
                    <a:pt x="9971" y="13861"/>
                    <a:pt x="10032" y="13922"/>
                  </a:cubicBezTo>
                  <a:cubicBezTo>
                    <a:pt x="10184" y="13891"/>
                    <a:pt x="10305" y="13861"/>
                    <a:pt x="10396" y="13830"/>
                  </a:cubicBezTo>
                  <a:cubicBezTo>
                    <a:pt x="10457" y="13739"/>
                    <a:pt x="10457" y="13709"/>
                    <a:pt x="10487" y="13678"/>
                  </a:cubicBezTo>
                  <a:lnTo>
                    <a:pt x="10609" y="13770"/>
                  </a:lnTo>
                  <a:cubicBezTo>
                    <a:pt x="10639" y="13709"/>
                    <a:pt x="10639" y="13678"/>
                    <a:pt x="10700" y="13557"/>
                  </a:cubicBezTo>
                  <a:cubicBezTo>
                    <a:pt x="10791" y="13618"/>
                    <a:pt x="10852" y="13678"/>
                    <a:pt x="10913" y="13739"/>
                  </a:cubicBezTo>
                  <a:cubicBezTo>
                    <a:pt x="10913" y="13557"/>
                    <a:pt x="11095" y="13557"/>
                    <a:pt x="11187" y="13466"/>
                  </a:cubicBezTo>
                  <a:lnTo>
                    <a:pt x="11217" y="13526"/>
                  </a:lnTo>
                  <a:lnTo>
                    <a:pt x="11308" y="13587"/>
                  </a:lnTo>
                  <a:lnTo>
                    <a:pt x="11217" y="13678"/>
                  </a:lnTo>
                  <a:cubicBezTo>
                    <a:pt x="11247" y="13678"/>
                    <a:pt x="11247" y="13709"/>
                    <a:pt x="11308" y="13739"/>
                  </a:cubicBezTo>
                  <a:cubicBezTo>
                    <a:pt x="11369" y="13690"/>
                    <a:pt x="11439" y="13686"/>
                    <a:pt x="11510" y="13686"/>
                  </a:cubicBezTo>
                  <a:cubicBezTo>
                    <a:pt x="11528" y="13686"/>
                    <a:pt x="11545" y="13686"/>
                    <a:pt x="11563" y="13686"/>
                  </a:cubicBezTo>
                  <a:cubicBezTo>
                    <a:pt x="11650" y="13686"/>
                    <a:pt x="11734" y="13678"/>
                    <a:pt x="11795" y="13587"/>
                  </a:cubicBezTo>
                  <a:cubicBezTo>
                    <a:pt x="11673" y="13526"/>
                    <a:pt x="11612" y="13435"/>
                    <a:pt x="11491" y="13374"/>
                  </a:cubicBezTo>
                  <a:lnTo>
                    <a:pt x="11673" y="13374"/>
                  </a:lnTo>
                  <a:lnTo>
                    <a:pt x="11825" y="13526"/>
                  </a:lnTo>
                  <a:cubicBezTo>
                    <a:pt x="11916" y="13435"/>
                    <a:pt x="11946" y="13405"/>
                    <a:pt x="12007" y="13374"/>
                  </a:cubicBezTo>
                  <a:cubicBezTo>
                    <a:pt x="12098" y="13405"/>
                    <a:pt x="12159" y="13405"/>
                    <a:pt x="12250" y="13405"/>
                  </a:cubicBezTo>
                  <a:lnTo>
                    <a:pt x="12220" y="13435"/>
                  </a:lnTo>
                  <a:cubicBezTo>
                    <a:pt x="12250" y="13557"/>
                    <a:pt x="12281" y="13618"/>
                    <a:pt x="12311" y="13709"/>
                  </a:cubicBezTo>
                  <a:cubicBezTo>
                    <a:pt x="12433" y="13618"/>
                    <a:pt x="12463" y="13587"/>
                    <a:pt x="12554" y="13526"/>
                  </a:cubicBezTo>
                  <a:lnTo>
                    <a:pt x="12737" y="13526"/>
                  </a:lnTo>
                  <a:lnTo>
                    <a:pt x="12737" y="13405"/>
                  </a:lnTo>
                  <a:cubicBezTo>
                    <a:pt x="12676" y="13405"/>
                    <a:pt x="12585" y="13374"/>
                    <a:pt x="12463" y="13374"/>
                  </a:cubicBezTo>
                  <a:cubicBezTo>
                    <a:pt x="12554" y="13314"/>
                    <a:pt x="12615" y="13283"/>
                    <a:pt x="12676" y="13283"/>
                  </a:cubicBezTo>
                  <a:cubicBezTo>
                    <a:pt x="12737" y="13314"/>
                    <a:pt x="12767" y="13314"/>
                    <a:pt x="12858" y="13374"/>
                  </a:cubicBezTo>
                  <a:lnTo>
                    <a:pt x="12889" y="13314"/>
                  </a:lnTo>
                  <a:cubicBezTo>
                    <a:pt x="12980" y="13405"/>
                    <a:pt x="13010" y="13466"/>
                    <a:pt x="13071" y="13557"/>
                  </a:cubicBezTo>
                  <a:cubicBezTo>
                    <a:pt x="13162" y="13526"/>
                    <a:pt x="13193" y="13435"/>
                    <a:pt x="13284" y="13405"/>
                  </a:cubicBezTo>
                  <a:cubicBezTo>
                    <a:pt x="13284" y="13405"/>
                    <a:pt x="13345" y="13435"/>
                    <a:pt x="13466" y="13466"/>
                  </a:cubicBezTo>
                  <a:lnTo>
                    <a:pt x="13314" y="13162"/>
                  </a:lnTo>
                  <a:cubicBezTo>
                    <a:pt x="13345" y="13131"/>
                    <a:pt x="13375" y="13131"/>
                    <a:pt x="13436" y="13131"/>
                  </a:cubicBezTo>
                  <a:cubicBezTo>
                    <a:pt x="13466" y="13101"/>
                    <a:pt x="13466" y="13101"/>
                    <a:pt x="13466" y="13070"/>
                  </a:cubicBezTo>
                  <a:cubicBezTo>
                    <a:pt x="13618" y="13010"/>
                    <a:pt x="13740" y="13010"/>
                    <a:pt x="13831" y="12979"/>
                  </a:cubicBezTo>
                  <a:lnTo>
                    <a:pt x="13831" y="13162"/>
                  </a:lnTo>
                  <a:cubicBezTo>
                    <a:pt x="13801" y="13162"/>
                    <a:pt x="13770" y="13222"/>
                    <a:pt x="13740" y="13222"/>
                  </a:cubicBezTo>
                  <a:lnTo>
                    <a:pt x="13740" y="13283"/>
                  </a:lnTo>
                  <a:cubicBezTo>
                    <a:pt x="13892" y="13314"/>
                    <a:pt x="14044" y="13314"/>
                    <a:pt x="14196" y="13314"/>
                  </a:cubicBezTo>
                  <a:cubicBezTo>
                    <a:pt x="14196" y="13253"/>
                    <a:pt x="14135" y="13162"/>
                    <a:pt x="14135" y="13101"/>
                  </a:cubicBezTo>
                  <a:cubicBezTo>
                    <a:pt x="14287" y="13101"/>
                    <a:pt x="14287" y="13222"/>
                    <a:pt x="14348" y="13283"/>
                  </a:cubicBezTo>
                  <a:cubicBezTo>
                    <a:pt x="14439" y="13314"/>
                    <a:pt x="14530" y="13374"/>
                    <a:pt x="14591" y="13405"/>
                  </a:cubicBezTo>
                  <a:cubicBezTo>
                    <a:pt x="14682" y="13374"/>
                    <a:pt x="14804" y="13374"/>
                    <a:pt x="14834" y="13283"/>
                  </a:cubicBezTo>
                  <a:cubicBezTo>
                    <a:pt x="14864" y="13222"/>
                    <a:pt x="14956" y="13162"/>
                    <a:pt x="14986" y="13131"/>
                  </a:cubicBezTo>
                  <a:cubicBezTo>
                    <a:pt x="15047" y="12979"/>
                    <a:pt x="15168" y="12979"/>
                    <a:pt x="15290" y="12979"/>
                  </a:cubicBezTo>
                  <a:lnTo>
                    <a:pt x="15320" y="13010"/>
                  </a:lnTo>
                  <a:lnTo>
                    <a:pt x="15290" y="13070"/>
                  </a:lnTo>
                  <a:cubicBezTo>
                    <a:pt x="15320" y="13131"/>
                    <a:pt x="15320" y="13162"/>
                    <a:pt x="15351" y="13253"/>
                  </a:cubicBezTo>
                  <a:cubicBezTo>
                    <a:pt x="15442" y="13162"/>
                    <a:pt x="15503" y="13131"/>
                    <a:pt x="15564" y="13070"/>
                  </a:cubicBezTo>
                  <a:cubicBezTo>
                    <a:pt x="15472" y="12979"/>
                    <a:pt x="15412" y="12949"/>
                    <a:pt x="15351" y="12858"/>
                  </a:cubicBezTo>
                  <a:cubicBezTo>
                    <a:pt x="15351" y="12858"/>
                    <a:pt x="15412" y="12827"/>
                    <a:pt x="15412" y="12797"/>
                  </a:cubicBezTo>
                  <a:cubicBezTo>
                    <a:pt x="15428" y="12862"/>
                    <a:pt x="15453" y="12892"/>
                    <a:pt x="15487" y="12892"/>
                  </a:cubicBezTo>
                  <a:cubicBezTo>
                    <a:pt x="15516" y="12892"/>
                    <a:pt x="15552" y="12870"/>
                    <a:pt x="15594" y="12827"/>
                  </a:cubicBezTo>
                  <a:cubicBezTo>
                    <a:pt x="15716" y="12918"/>
                    <a:pt x="15776" y="12949"/>
                    <a:pt x="15898" y="13010"/>
                  </a:cubicBezTo>
                  <a:cubicBezTo>
                    <a:pt x="15776" y="13010"/>
                    <a:pt x="15746" y="13070"/>
                    <a:pt x="15655" y="13070"/>
                  </a:cubicBezTo>
                  <a:lnTo>
                    <a:pt x="15655" y="13131"/>
                  </a:lnTo>
                  <a:lnTo>
                    <a:pt x="15807" y="13131"/>
                  </a:lnTo>
                  <a:lnTo>
                    <a:pt x="16171" y="12918"/>
                  </a:lnTo>
                  <a:lnTo>
                    <a:pt x="16171" y="12949"/>
                  </a:lnTo>
                  <a:lnTo>
                    <a:pt x="16354" y="12949"/>
                  </a:lnTo>
                  <a:cubicBezTo>
                    <a:pt x="16354" y="12949"/>
                    <a:pt x="16384" y="12979"/>
                    <a:pt x="16384" y="13010"/>
                  </a:cubicBezTo>
                  <a:lnTo>
                    <a:pt x="16536" y="13010"/>
                  </a:lnTo>
                  <a:cubicBezTo>
                    <a:pt x="16567" y="12979"/>
                    <a:pt x="16567" y="12949"/>
                    <a:pt x="16567" y="12949"/>
                  </a:cubicBezTo>
                  <a:cubicBezTo>
                    <a:pt x="16640" y="12949"/>
                    <a:pt x="16732" y="12988"/>
                    <a:pt x="16782" y="12988"/>
                  </a:cubicBezTo>
                  <a:cubicBezTo>
                    <a:pt x="16794" y="12988"/>
                    <a:pt x="16804" y="12985"/>
                    <a:pt x="16810" y="12979"/>
                  </a:cubicBezTo>
                  <a:cubicBezTo>
                    <a:pt x="16992" y="12918"/>
                    <a:pt x="17235" y="12918"/>
                    <a:pt x="17418" y="12827"/>
                  </a:cubicBezTo>
                  <a:cubicBezTo>
                    <a:pt x="17440" y="12822"/>
                    <a:pt x="17460" y="12819"/>
                    <a:pt x="17479" y="12819"/>
                  </a:cubicBezTo>
                  <a:cubicBezTo>
                    <a:pt x="17563" y="12819"/>
                    <a:pt x="17617" y="12869"/>
                    <a:pt x="17691" y="12918"/>
                  </a:cubicBezTo>
                  <a:cubicBezTo>
                    <a:pt x="17726" y="12883"/>
                    <a:pt x="17772" y="12848"/>
                    <a:pt x="17821" y="12848"/>
                  </a:cubicBezTo>
                  <a:cubicBezTo>
                    <a:pt x="17857" y="12848"/>
                    <a:pt x="17896" y="12867"/>
                    <a:pt x="17934" y="12918"/>
                  </a:cubicBezTo>
                  <a:cubicBezTo>
                    <a:pt x="17955" y="12929"/>
                    <a:pt x="17975" y="12932"/>
                    <a:pt x="17996" y="12932"/>
                  </a:cubicBezTo>
                  <a:cubicBezTo>
                    <a:pt x="18039" y="12932"/>
                    <a:pt x="18086" y="12918"/>
                    <a:pt x="18147" y="12918"/>
                  </a:cubicBezTo>
                  <a:cubicBezTo>
                    <a:pt x="18208" y="12979"/>
                    <a:pt x="18178" y="13131"/>
                    <a:pt x="18330" y="13162"/>
                  </a:cubicBezTo>
                  <a:cubicBezTo>
                    <a:pt x="18360" y="13131"/>
                    <a:pt x="18360" y="13101"/>
                    <a:pt x="18390" y="13070"/>
                  </a:cubicBezTo>
                  <a:cubicBezTo>
                    <a:pt x="18238" y="13070"/>
                    <a:pt x="18238" y="12918"/>
                    <a:pt x="18208" y="12827"/>
                  </a:cubicBezTo>
                  <a:cubicBezTo>
                    <a:pt x="18238" y="12645"/>
                    <a:pt x="18482" y="12766"/>
                    <a:pt x="18542" y="12645"/>
                  </a:cubicBezTo>
                  <a:lnTo>
                    <a:pt x="18664" y="12766"/>
                  </a:lnTo>
                  <a:cubicBezTo>
                    <a:pt x="18634" y="12766"/>
                    <a:pt x="18634" y="12797"/>
                    <a:pt x="18634" y="12797"/>
                  </a:cubicBezTo>
                  <a:cubicBezTo>
                    <a:pt x="18634" y="12827"/>
                    <a:pt x="18634" y="12827"/>
                    <a:pt x="18603" y="12858"/>
                  </a:cubicBezTo>
                  <a:lnTo>
                    <a:pt x="18694" y="12858"/>
                  </a:lnTo>
                  <a:cubicBezTo>
                    <a:pt x="18694" y="12766"/>
                    <a:pt x="18755" y="12675"/>
                    <a:pt x="18846" y="12675"/>
                  </a:cubicBezTo>
                  <a:cubicBezTo>
                    <a:pt x="18907" y="12675"/>
                    <a:pt x="18968" y="12675"/>
                    <a:pt x="19059" y="12645"/>
                  </a:cubicBezTo>
                  <a:cubicBezTo>
                    <a:pt x="19101" y="12703"/>
                    <a:pt x="19145" y="12723"/>
                    <a:pt x="19190" y="12723"/>
                  </a:cubicBezTo>
                  <a:cubicBezTo>
                    <a:pt x="19280" y="12723"/>
                    <a:pt x="19374" y="12645"/>
                    <a:pt x="19462" y="12645"/>
                  </a:cubicBezTo>
                  <a:cubicBezTo>
                    <a:pt x="19490" y="12645"/>
                    <a:pt x="19518" y="12654"/>
                    <a:pt x="19545" y="12675"/>
                  </a:cubicBezTo>
                  <a:cubicBezTo>
                    <a:pt x="19545" y="12614"/>
                    <a:pt x="19576" y="12554"/>
                    <a:pt x="19576" y="12493"/>
                  </a:cubicBezTo>
                  <a:cubicBezTo>
                    <a:pt x="19652" y="12512"/>
                    <a:pt x="19739" y="12554"/>
                    <a:pt x="19831" y="12554"/>
                  </a:cubicBezTo>
                  <a:cubicBezTo>
                    <a:pt x="19887" y="12554"/>
                    <a:pt x="19944" y="12539"/>
                    <a:pt x="20001" y="12493"/>
                  </a:cubicBezTo>
                  <a:cubicBezTo>
                    <a:pt x="20001" y="12523"/>
                    <a:pt x="20032" y="12554"/>
                    <a:pt x="20032" y="12614"/>
                  </a:cubicBezTo>
                  <a:cubicBezTo>
                    <a:pt x="20153" y="12554"/>
                    <a:pt x="20305" y="12523"/>
                    <a:pt x="20427" y="12493"/>
                  </a:cubicBezTo>
                  <a:cubicBezTo>
                    <a:pt x="20427" y="12463"/>
                    <a:pt x="20457" y="12402"/>
                    <a:pt x="20457" y="12371"/>
                  </a:cubicBezTo>
                  <a:lnTo>
                    <a:pt x="20609" y="12523"/>
                  </a:lnTo>
                  <a:lnTo>
                    <a:pt x="21035" y="12523"/>
                  </a:lnTo>
                  <a:cubicBezTo>
                    <a:pt x="21035" y="12463"/>
                    <a:pt x="21035" y="12402"/>
                    <a:pt x="20974" y="12341"/>
                  </a:cubicBezTo>
                  <a:lnTo>
                    <a:pt x="21187" y="12341"/>
                  </a:lnTo>
                  <a:cubicBezTo>
                    <a:pt x="21126" y="12371"/>
                    <a:pt x="21096" y="12402"/>
                    <a:pt x="21096" y="12463"/>
                  </a:cubicBezTo>
                  <a:cubicBezTo>
                    <a:pt x="21096" y="12493"/>
                    <a:pt x="21126" y="12493"/>
                    <a:pt x="21126" y="12493"/>
                  </a:cubicBezTo>
                  <a:cubicBezTo>
                    <a:pt x="21278" y="12463"/>
                    <a:pt x="21369" y="12311"/>
                    <a:pt x="21521" y="12250"/>
                  </a:cubicBezTo>
                  <a:lnTo>
                    <a:pt x="21521" y="12371"/>
                  </a:lnTo>
                  <a:cubicBezTo>
                    <a:pt x="21582" y="12402"/>
                    <a:pt x="21643" y="12402"/>
                    <a:pt x="21704" y="12402"/>
                  </a:cubicBezTo>
                  <a:cubicBezTo>
                    <a:pt x="21734" y="12341"/>
                    <a:pt x="21734" y="12311"/>
                    <a:pt x="21734" y="12219"/>
                  </a:cubicBezTo>
                  <a:lnTo>
                    <a:pt x="21947" y="12219"/>
                  </a:lnTo>
                  <a:lnTo>
                    <a:pt x="21855" y="12311"/>
                  </a:lnTo>
                  <a:cubicBezTo>
                    <a:pt x="21947" y="12463"/>
                    <a:pt x="22190" y="12402"/>
                    <a:pt x="22251" y="12614"/>
                  </a:cubicBezTo>
                  <a:lnTo>
                    <a:pt x="22007" y="12614"/>
                  </a:lnTo>
                  <a:cubicBezTo>
                    <a:pt x="22007" y="12523"/>
                    <a:pt x="21977" y="12493"/>
                    <a:pt x="21977" y="12463"/>
                  </a:cubicBezTo>
                  <a:cubicBezTo>
                    <a:pt x="21947" y="12463"/>
                    <a:pt x="21886" y="12493"/>
                    <a:pt x="21855" y="12493"/>
                  </a:cubicBezTo>
                  <a:cubicBezTo>
                    <a:pt x="21825" y="12493"/>
                    <a:pt x="21795" y="12523"/>
                    <a:pt x="21734" y="12523"/>
                  </a:cubicBezTo>
                  <a:cubicBezTo>
                    <a:pt x="21795" y="12554"/>
                    <a:pt x="21795" y="12614"/>
                    <a:pt x="21825" y="12675"/>
                  </a:cubicBezTo>
                  <a:cubicBezTo>
                    <a:pt x="21673" y="12614"/>
                    <a:pt x="21521" y="12554"/>
                    <a:pt x="21400" y="12493"/>
                  </a:cubicBezTo>
                  <a:cubicBezTo>
                    <a:pt x="21369" y="12523"/>
                    <a:pt x="21369" y="12614"/>
                    <a:pt x="21339" y="12645"/>
                  </a:cubicBezTo>
                  <a:cubicBezTo>
                    <a:pt x="21248" y="12645"/>
                    <a:pt x="21126" y="12614"/>
                    <a:pt x="21065" y="12554"/>
                  </a:cubicBezTo>
                  <a:lnTo>
                    <a:pt x="21065" y="12706"/>
                  </a:lnTo>
                  <a:cubicBezTo>
                    <a:pt x="20974" y="12766"/>
                    <a:pt x="20913" y="12766"/>
                    <a:pt x="20822" y="12797"/>
                  </a:cubicBezTo>
                  <a:lnTo>
                    <a:pt x="20761" y="12706"/>
                  </a:lnTo>
                  <a:cubicBezTo>
                    <a:pt x="20640" y="12706"/>
                    <a:pt x="20579" y="12766"/>
                    <a:pt x="20457" y="12766"/>
                  </a:cubicBezTo>
                  <a:cubicBezTo>
                    <a:pt x="20488" y="12766"/>
                    <a:pt x="20488" y="12797"/>
                    <a:pt x="20518" y="12827"/>
                  </a:cubicBezTo>
                  <a:cubicBezTo>
                    <a:pt x="20497" y="12831"/>
                    <a:pt x="20479" y="12833"/>
                    <a:pt x="20462" y="12833"/>
                  </a:cubicBezTo>
                  <a:cubicBezTo>
                    <a:pt x="20356" y="12833"/>
                    <a:pt x="20319" y="12758"/>
                    <a:pt x="20214" y="12706"/>
                  </a:cubicBezTo>
                  <a:cubicBezTo>
                    <a:pt x="20214" y="12766"/>
                    <a:pt x="20214" y="12766"/>
                    <a:pt x="20184" y="12827"/>
                  </a:cubicBezTo>
                  <a:lnTo>
                    <a:pt x="20062" y="12827"/>
                  </a:lnTo>
                  <a:lnTo>
                    <a:pt x="20062" y="12949"/>
                  </a:lnTo>
                  <a:cubicBezTo>
                    <a:pt x="20153" y="12979"/>
                    <a:pt x="20184" y="12979"/>
                    <a:pt x="20214" y="13010"/>
                  </a:cubicBezTo>
                  <a:cubicBezTo>
                    <a:pt x="20184" y="13010"/>
                    <a:pt x="20153" y="13070"/>
                    <a:pt x="20123" y="13101"/>
                  </a:cubicBezTo>
                  <a:cubicBezTo>
                    <a:pt x="20001" y="12979"/>
                    <a:pt x="19971" y="12918"/>
                    <a:pt x="19971" y="12766"/>
                  </a:cubicBezTo>
                  <a:cubicBezTo>
                    <a:pt x="19925" y="12766"/>
                    <a:pt x="19887" y="12759"/>
                    <a:pt x="19849" y="12759"/>
                  </a:cubicBezTo>
                  <a:cubicBezTo>
                    <a:pt x="19811" y="12759"/>
                    <a:pt x="19773" y="12766"/>
                    <a:pt x="19728" y="12797"/>
                  </a:cubicBezTo>
                  <a:cubicBezTo>
                    <a:pt x="19717" y="12814"/>
                    <a:pt x="19705" y="12820"/>
                    <a:pt x="19694" y="12820"/>
                  </a:cubicBezTo>
                  <a:cubicBezTo>
                    <a:pt x="19655" y="12820"/>
                    <a:pt x="19614" y="12743"/>
                    <a:pt x="19562" y="12743"/>
                  </a:cubicBezTo>
                  <a:cubicBezTo>
                    <a:pt x="19548" y="12743"/>
                    <a:pt x="19532" y="12750"/>
                    <a:pt x="19515" y="12766"/>
                  </a:cubicBezTo>
                  <a:cubicBezTo>
                    <a:pt x="19454" y="12797"/>
                    <a:pt x="19363" y="12797"/>
                    <a:pt x="19241" y="12797"/>
                  </a:cubicBezTo>
                  <a:cubicBezTo>
                    <a:pt x="19302" y="12827"/>
                    <a:pt x="19363" y="12827"/>
                    <a:pt x="19393" y="12888"/>
                  </a:cubicBezTo>
                  <a:cubicBezTo>
                    <a:pt x="19302" y="12918"/>
                    <a:pt x="19241" y="12918"/>
                    <a:pt x="19150" y="12949"/>
                  </a:cubicBezTo>
                  <a:cubicBezTo>
                    <a:pt x="19089" y="12949"/>
                    <a:pt x="19059" y="12979"/>
                    <a:pt x="18968" y="13010"/>
                  </a:cubicBezTo>
                  <a:cubicBezTo>
                    <a:pt x="18937" y="12949"/>
                    <a:pt x="18907" y="12918"/>
                    <a:pt x="18846" y="12888"/>
                  </a:cubicBezTo>
                  <a:cubicBezTo>
                    <a:pt x="18786" y="12918"/>
                    <a:pt x="18755" y="12949"/>
                    <a:pt x="18664" y="13010"/>
                  </a:cubicBezTo>
                  <a:cubicBezTo>
                    <a:pt x="18816" y="13070"/>
                    <a:pt x="18937" y="13131"/>
                    <a:pt x="19059" y="13162"/>
                  </a:cubicBezTo>
                  <a:cubicBezTo>
                    <a:pt x="19016" y="13196"/>
                    <a:pt x="18980" y="13209"/>
                    <a:pt x="18948" y="13209"/>
                  </a:cubicBezTo>
                  <a:cubicBezTo>
                    <a:pt x="18870" y="13209"/>
                    <a:pt x="18820" y="13131"/>
                    <a:pt x="18755" y="13131"/>
                  </a:cubicBezTo>
                  <a:cubicBezTo>
                    <a:pt x="18634" y="13131"/>
                    <a:pt x="18542" y="13162"/>
                    <a:pt x="18451" y="13162"/>
                  </a:cubicBezTo>
                  <a:lnTo>
                    <a:pt x="18360" y="13253"/>
                  </a:lnTo>
                  <a:cubicBezTo>
                    <a:pt x="18238" y="13162"/>
                    <a:pt x="18056" y="13131"/>
                    <a:pt x="17904" y="13101"/>
                  </a:cubicBezTo>
                  <a:cubicBezTo>
                    <a:pt x="17874" y="13162"/>
                    <a:pt x="17782" y="13222"/>
                    <a:pt x="17752" y="13283"/>
                  </a:cubicBezTo>
                  <a:lnTo>
                    <a:pt x="17570" y="13283"/>
                  </a:lnTo>
                  <a:cubicBezTo>
                    <a:pt x="17570" y="13314"/>
                    <a:pt x="17570" y="13374"/>
                    <a:pt x="17539" y="13405"/>
                  </a:cubicBezTo>
                  <a:cubicBezTo>
                    <a:pt x="17448" y="13374"/>
                    <a:pt x="17418" y="13374"/>
                    <a:pt x="17327" y="13374"/>
                  </a:cubicBezTo>
                  <a:lnTo>
                    <a:pt x="17327" y="13222"/>
                  </a:lnTo>
                  <a:cubicBezTo>
                    <a:pt x="17235" y="13222"/>
                    <a:pt x="17114" y="13162"/>
                    <a:pt x="17023" y="13162"/>
                  </a:cubicBezTo>
                  <a:cubicBezTo>
                    <a:pt x="17023" y="13253"/>
                    <a:pt x="16992" y="13283"/>
                    <a:pt x="16992" y="13314"/>
                  </a:cubicBezTo>
                  <a:lnTo>
                    <a:pt x="16931" y="13253"/>
                  </a:lnTo>
                  <a:cubicBezTo>
                    <a:pt x="16840" y="13253"/>
                    <a:pt x="16779" y="13283"/>
                    <a:pt x="16719" y="13314"/>
                  </a:cubicBezTo>
                  <a:cubicBezTo>
                    <a:pt x="16779" y="13405"/>
                    <a:pt x="16810" y="13466"/>
                    <a:pt x="16810" y="13526"/>
                  </a:cubicBezTo>
                  <a:cubicBezTo>
                    <a:pt x="16688" y="13526"/>
                    <a:pt x="16567" y="13466"/>
                    <a:pt x="16506" y="13466"/>
                  </a:cubicBezTo>
                  <a:cubicBezTo>
                    <a:pt x="16475" y="13557"/>
                    <a:pt x="16475" y="13587"/>
                    <a:pt x="16415" y="13618"/>
                  </a:cubicBezTo>
                  <a:cubicBezTo>
                    <a:pt x="16354" y="13587"/>
                    <a:pt x="16232" y="13526"/>
                    <a:pt x="16171" y="13466"/>
                  </a:cubicBezTo>
                  <a:cubicBezTo>
                    <a:pt x="16111" y="13526"/>
                    <a:pt x="16080" y="13526"/>
                    <a:pt x="16050" y="13557"/>
                  </a:cubicBezTo>
                  <a:cubicBezTo>
                    <a:pt x="16020" y="13557"/>
                    <a:pt x="15959" y="13526"/>
                    <a:pt x="15928" y="13466"/>
                  </a:cubicBezTo>
                  <a:cubicBezTo>
                    <a:pt x="15807" y="13587"/>
                    <a:pt x="15564" y="13526"/>
                    <a:pt x="15503" y="13739"/>
                  </a:cubicBezTo>
                  <a:cubicBezTo>
                    <a:pt x="15412" y="13739"/>
                    <a:pt x="15351" y="13709"/>
                    <a:pt x="15260" y="13709"/>
                  </a:cubicBezTo>
                  <a:cubicBezTo>
                    <a:pt x="15290" y="13770"/>
                    <a:pt x="15290" y="13830"/>
                    <a:pt x="15320" y="13891"/>
                  </a:cubicBezTo>
                  <a:cubicBezTo>
                    <a:pt x="15168" y="13891"/>
                    <a:pt x="15168" y="13709"/>
                    <a:pt x="15047" y="13709"/>
                  </a:cubicBezTo>
                  <a:cubicBezTo>
                    <a:pt x="14986" y="13770"/>
                    <a:pt x="14895" y="13830"/>
                    <a:pt x="14834" y="13861"/>
                  </a:cubicBezTo>
                  <a:cubicBezTo>
                    <a:pt x="14864" y="13891"/>
                    <a:pt x="14895" y="13891"/>
                    <a:pt x="14956" y="13922"/>
                  </a:cubicBezTo>
                  <a:lnTo>
                    <a:pt x="14956" y="13982"/>
                  </a:lnTo>
                  <a:cubicBezTo>
                    <a:pt x="14864" y="13982"/>
                    <a:pt x="14804" y="13922"/>
                    <a:pt x="14712" y="13922"/>
                  </a:cubicBezTo>
                  <a:cubicBezTo>
                    <a:pt x="14712" y="13922"/>
                    <a:pt x="14652" y="14013"/>
                    <a:pt x="14591" y="14073"/>
                  </a:cubicBezTo>
                  <a:cubicBezTo>
                    <a:pt x="14561" y="13982"/>
                    <a:pt x="14530" y="13891"/>
                    <a:pt x="14500" y="13830"/>
                  </a:cubicBezTo>
                  <a:lnTo>
                    <a:pt x="14226" y="14073"/>
                  </a:lnTo>
                  <a:cubicBezTo>
                    <a:pt x="14197" y="14083"/>
                    <a:pt x="14171" y="14087"/>
                    <a:pt x="14148" y="14087"/>
                  </a:cubicBezTo>
                  <a:cubicBezTo>
                    <a:pt x="14024" y="14087"/>
                    <a:pt x="13973" y="13968"/>
                    <a:pt x="13922" y="13891"/>
                  </a:cubicBezTo>
                  <a:lnTo>
                    <a:pt x="13892" y="13891"/>
                  </a:lnTo>
                  <a:cubicBezTo>
                    <a:pt x="13801" y="13922"/>
                    <a:pt x="13770" y="13922"/>
                    <a:pt x="13679" y="13982"/>
                  </a:cubicBezTo>
                  <a:cubicBezTo>
                    <a:pt x="13770" y="14013"/>
                    <a:pt x="13801" y="14073"/>
                    <a:pt x="13892" y="14134"/>
                  </a:cubicBezTo>
                  <a:cubicBezTo>
                    <a:pt x="13831" y="14134"/>
                    <a:pt x="13831" y="14165"/>
                    <a:pt x="13831" y="14165"/>
                  </a:cubicBezTo>
                  <a:cubicBezTo>
                    <a:pt x="13740" y="14134"/>
                    <a:pt x="13649" y="14073"/>
                    <a:pt x="13527" y="14043"/>
                  </a:cubicBezTo>
                  <a:cubicBezTo>
                    <a:pt x="13497" y="14073"/>
                    <a:pt x="13436" y="14165"/>
                    <a:pt x="13375" y="14225"/>
                  </a:cubicBezTo>
                  <a:cubicBezTo>
                    <a:pt x="13345" y="14195"/>
                    <a:pt x="13345" y="14165"/>
                    <a:pt x="13314" y="14073"/>
                  </a:cubicBezTo>
                  <a:cubicBezTo>
                    <a:pt x="13223" y="14134"/>
                    <a:pt x="13193" y="14134"/>
                    <a:pt x="13162" y="14165"/>
                  </a:cubicBezTo>
                  <a:cubicBezTo>
                    <a:pt x="13095" y="14114"/>
                    <a:pt x="13065" y="14092"/>
                    <a:pt x="13021" y="14092"/>
                  </a:cubicBezTo>
                  <a:cubicBezTo>
                    <a:pt x="12985" y="14092"/>
                    <a:pt x="12940" y="14107"/>
                    <a:pt x="12858" y="14134"/>
                  </a:cubicBezTo>
                  <a:cubicBezTo>
                    <a:pt x="12889" y="14165"/>
                    <a:pt x="12889" y="14225"/>
                    <a:pt x="12919" y="14286"/>
                  </a:cubicBezTo>
                  <a:lnTo>
                    <a:pt x="12737" y="14286"/>
                  </a:lnTo>
                  <a:cubicBezTo>
                    <a:pt x="12706" y="14317"/>
                    <a:pt x="12706" y="14377"/>
                    <a:pt x="12706" y="14438"/>
                  </a:cubicBezTo>
                  <a:cubicBezTo>
                    <a:pt x="12676" y="14469"/>
                    <a:pt x="12615" y="14469"/>
                    <a:pt x="12554" y="14499"/>
                  </a:cubicBezTo>
                  <a:cubicBezTo>
                    <a:pt x="12433" y="14438"/>
                    <a:pt x="12372" y="14377"/>
                    <a:pt x="12281" y="14317"/>
                  </a:cubicBezTo>
                  <a:cubicBezTo>
                    <a:pt x="12243" y="14335"/>
                    <a:pt x="12208" y="14343"/>
                    <a:pt x="12174" y="14343"/>
                  </a:cubicBezTo>
                  <a:cubicBezTo>
                    <a:pt x="12097" y="14343"/>
                    <a:pt x="12021" y="14307"/>
                    <a:pt x="11916" y="14286"/>
                  </a:cubicBezTo>
                  <a:lnTo>
                    <a:pt x="11916" y="14286"/>
                  </a:lnTo>
                  <a:cubicBezTo>
                    <a:pt x="11946" y="14347"/>
                    <a:pt x="12007" y="14377"/>
                    <a:pt x="12068" y="14469"/>
                  </a:cubicBezTo>
                  <a:cubicBezTo>
                    <a:pt x="12068" y="14469"/>
                    <a:pt x="12007" y="14529"/>
                    <a:pt x="12007" y="14590"/>
                  </a:cubicBezTo>
                  <a:cubicBezTo>
                    <a:pt x="12007" y="14590"/>
                    <a:pt x="12007" y="14621"/>
                    <a:pt x="11977" y="14621"/>
                  </a:cubicBezTo>
                  <a:cubicBezTo>
                    <a:pt x="11946" y="14529"/>
                    <a:pt x="11916" y="14499"/>
                    <a:pt x="11825" y="14377"/>
                  </a:cubicBezTo>
                  <a:cubicBezTo>
                    <a:pt x="11764" y="14469"/>
                    <a:pt x="11703" y="14529"/>
                    <a:pt x="11673" y="14590"/>
                  </a:cubicBezTo>
                  <a:cubicBezTo>
                    <a:pt x="11551" y="14590"/>
                    <a:pt x="11491" y="14529"/>
                    <a:pt x="11369" y="14529"/>
                  </a:cubicBezTo>
                  <a:cubicBezTo>
                    <a:pt x="11399" y="14621"/>
                    <a:pt x="11399" y="14621"/>
                    <a:pt x="11460" y="14651"/>
                  </a:cubicBezTo>
                  <a:cubicBezTo>
                    <a:pt x="11369" y="14651"/>
                    <a:pt x="11308" y="14681"/>
                    <a:pt x="11217" y="14742"/>
                  </a:cubicBezTo>
                  <a:lnTo>
                    <a:pt x="11156" y="14651"/>
                  </a:lnTo>
                  <a:cubicBezTo>
                    <a:pt x="11095" y="14681"/>
                    <a:pt x="11095" y="14773"/>
                    <a:pt x="11065" y="14803"/>
                  </a:cubicBezTo>
                  <a:cubicBezTo>
                    <a:pt x="11035" y="14803"/>
                    <a:pt x="10943" y="14773"/>
                    <a:pt x="10913" y="14742"/>
                  </a:cubicBezTo>
                  <a:cubicBezTo>
                    <a:pt x="10883" y="14742"/>
                    <a:pt x="10852" y="14773"/>
                    <a:pt x="10791" y="14773"/>
                  </a:cubicBezTo>
                  <a:lnTo>
                    <a:pt x="10700" y="14651"/>
                  </a:lnTo>
                  <a:cubicBezTo>
                    <a:pt x="10639" y="14681"/>
                    <a:pt x="10609" y="14681"/>
                    <a:pt x="10579" y="14742"/>
                  </a:cubicBezTo>
                  <a:lnTo>
                    <a:pt x="10639" y="14803"/>
                  </a:lnTo>
                  <a:cubicBezTo>
                    <a:pt x="10639" y="14803"/>
                    <a:pt x="10609" y="14803"/>
                    <a:pt x="10609" y="14833"/>
                  </a:cubicBezTo>
                  <a:lnTo>
                    <a:pt x="10457" y="14833"/>
                  </a:lnTo>
                  <a:cubicBezTo>
                    <a:pt x="10396" y="14833"/>
                    <a:pt x="10336" y="14803"/>
                    <a:pt x="10275" y="14773"/>
                  </a:cubicBezTo>
                  <a:lnTo>
                    <a:pt x="10275" y="14773"/>
                  </a:lnTo>
                  <a:cubicBezTo>
                    <a:pt x="10305" y="14833"/>
                    <a:pt x="10336" y="14925"/>
                    <a:pt x="10336" y="14955"/>
                  </a:cubicBezTo>
                  <a:lnTo>
                    <a:pt x="10184" y="14955"/>
                  </a:lnTo>
                  <a:cubicBezTo>
                    <a:pt x="10184" y="14925"/>
                    <a:pt x="10153" y="14894"/>
                    <a:pt x="10153" y="14833"/>
                  </a:cubicBezTo>
                  <a:lnTo>
                    <a:pt x="9940" y="14833"/>
                  </a:lnTo>
                  <a:cubicBezTo>
                    <a:pt x="9940" y="14894"/>
                    <a:pt x="9880" y="14925"/>
                    <a:pt x="9849" y="14955"/>
                  </a:cubicBezTo>
                  <a:lnTo>
                    <a:pt x="9667" y="14955"/>
                  </a:lnTo>
                  <a:cubicBezTo>
                    <a:pt x="9636" y="15046"/>
                    <a:pt x="9545" y="15077"/>
                    <a:pt x="9515" y="15137"/>
                  </a:cubicBezTo>
                  <a:cubicBezTo>
                    <a:pt x="9424" y="15077"/>
                    <a:pt x="9393" y="15046"/>
                    <a:pt x="9363" y="14955"/>
                  </a:cubicBezTo>
                  <a:cubicBezTo>
                    <a:pt x="9211" y="14985"/>
                    <a:pt x="9089" y="15046"/>
                    <a:pt x="8937" y="15077"/>
                  </a:cubicBezTo>
                  <a:cubicBezTo>
                    <a:pt x="8907" y="15046"/>
                    <a:pt x="8907" y="14955"/>
                    <a:pt x="8907" y="14894"/>
                  </a:cubicBezTo>
                  <a:cubicBezTo>
                    <a:pt x="8785" y="14925"/>
                    <a:pt x="8725" y="14985"/>
                    <a:pt x="8633" y="14985"/>
                  </a:cubicBezTo>
                  <a:cubicBezTo>
                    <a:pt x="8512" y="15046"/>
                    <a:pt x="8451" y="15046"/>
                    <a:pt x="8329" y="15046"/>
                  </a:cubicBezTo>
                  <a:cubicBezTo>
                    <a:pt x="8329" y="15107"/>
                    <a:pt x="8299" y="15137"/>
                    <a:pt x="8299" y="15229"/>
                  </a:cubicBezTo>
                  <a:cubicBezTo>
                    <a:pt x="8177" y="15198"/>
                    <a:pt x="8147" y="15198"/>
                    <a:pt x="8056" y="15137"/>
                  </a:cubicBezTo>
                  <a:cubicBezTo>
                    <a:pt x="7995" y="15137"/>
                    <a:pt x="7965" y="15107"/>
                    <a:pt x="7873" y="15107"/>
                  </a:cubicBezTo>
                  <a:cubicBezTo>
                    <a:pt x="7813" y="15137"/>
                    <a:pt x="7691" y="15229"/>
                    <a:pt x="7570" y="15259"/>
                  </a:cubicBezTo>
                  <a:cubicBezTo>
                    <a:pt x="7448" y="15229"/>
                    <a:pt x="7387" y="15198"/>
                    <a:pt x="7266" y="15137"/>
                  </a:cubicBezTo>
                  <a:cubicBezTo>
                    <a:pt x="7144" y="15198"/>
                    <a:pt x="7083" y="15229"/>
                    <a:pt x="7053" y="15259"/>
                  </a:cubicBezTo>
                  <a:cubicBezTo>
                    <a:pt x="6962" y="15259"/>
                    <a:pt x="6931" y="15229"/>
                    <a:pt x="6901" y="15229"/>
                  </a:cubicBezTo>
                  <a:cubicBezTo>
                    <a:pt x="6779" y="15229"/>
                    <a:pt x="6627" y="15229"/>
                    <a:pt x="6475" y="15259"/>
                  </a:cubicBezTo>
                  <a:cubicBezTo>
                    <a:pt x="6384" y="15259"/>
                    <a:pt x="6323" y="15350"/>
                    <a:pt x="6202" y="15380"/>
                  </a:cubicBezTo>
                  <a:cubicBezTo>
                    <a:pt x="6202" y="15350"/>
                    <a:pt x="6171" y="15259"/>
                    <a:pt x="6171" y="15198"/>
                  </a:cubicBezTo>
                  <a:lnTo>
                    <a:pt x="6080" y="15107"/>
                  </a:lnTo>
                  <a:cubicBezTo>
                    <a:pt x="6050" y="15137"/>
                    <a:pt x="6019" y="15198"/>
                    <a:pt x="5928" y="15229"/>
                  </a:cubicBezTo>
                  <a:cubicBezTo>
                    <a:pt x="5989" y="15259"/>
                    <a:pt x="6019" y="15259"/>
                    <a:pt x="6080" y="15289"/>
                  </a:cubicBezTo>
                  <a:cubicBezTo>
                    <a:pt x="6019" y="15350"/>
                    <a:pt x="6019" y="15350"/>
                    <a:pt x="5989" y="15350"/>
                  </a:cubicBezTo>
                  <a:cubicBezTo>
                    <a:pt x="5908" y="15350"/>
                    <a:pt x="5827" y="15418"/>
                    <a:pt x="5746" y="15418"/>
                  </a:cubicBezTo>
                  <a:cubicBezTo>
                    <a:pt x="5705" y="15418"/>
                    <a:pt x="5665" y="15401"/>
                    <a:pt x="5624" y="15350"/>
                  </a:cubicBezTo>
                  <a:cubicBezTo>
                    <a:pt x="5578" y="15378"/>
                    <a:pt x="5537" y="15389"/>
                    <a:pt x="5500" y="15389"/>
                  </a:cubicBezTo>
                  <a:cubicBezTo>
                    <a:pt x="5414" y="15389"/>
                    <a:pt x="5344" y="15332"/>
                    <a:pt x="5259" y="15289"/>
                  </a:cubicBezTo>
                  <a:lnTo>
                    <a:pt x="5138" y="15289"/>
                  </a:lnTo>
                  <a:lnTo>
                    <a:pt x="5107" y="15350"/>
                  </a:lnTo>
                  <a:cubicBezTo>
                    <a:pt x="5077" y="15380"/>
                    <a:pt x="5077" y="15411"/>
                    <a:pt x="5077" y="15441"/>
                  </a:cubicBezTo>
                  <a:lnTo>
                    <a:pt x="4803" y="15441"/>
                  </a:lnTo>
                  <a:cubicBezTo>
                    <a:pt x="4773" y="15411"/>
                    <a:pt x="4773" y="15380"/>
                    <a:pt x="4712" y="15289"/>
                  </a:cubicBezTo>
                  <a:lnTo>
                    <a:pt x="4621" y="15411"/>
                  </a:lnTo>
                  <a:cubicBezTo>
                    <a:pt x="4378" y="15350"/>
                    <a:pt x="4165" y="15380"/>
                    <a:pt x="3952" y="15350"/>
                  </a:cubicBezTo>
                  <a:lnTo>
                    <a:pt x="3740" y="15441"/>
                  </a:lnTo>
                  <a:cubicBezTo>
                    <a:pt x="3740" y="15411"/>
                    <a:pt x="3709" y="15411"/>
                    <a:pt x="3648" y="15380"/>
                  </a:cubicBezTo>
                  <a:cubicBezTo>
                    <a:pt x="3618" y="15502"/>
                    <a:pt x="3588" y="15563"/>
                    <a:pt x="3557" y="15684"/>
                  </a:cubicBezTo>
                  <a:cubicBezTo>
                    <a:pt x="3466" y="15715"/>
                    <a:pt x="3405" y="15806"/>
                    <a:pt x="3253" y="15897"/>
                  </a:cubicBezTo>
                  <a:cubicBezTo>
                    <a:pt x="3345" y="15867"/>
                    <a:pt x="3405" y="15867"/>
                    <a:pt x="3496" y="15836"/>
                  </a:cubicBezTo>
                  <a:cubicBezTo>
                    <a:pt x="3557" y="15867"/>
                    <a:pt x="3618" y="15988"/>
                    <a:pt x="3709" y="16049"/>
                  </a:cubicBezTo>
                  <a:cubicBezTo>
                    <a:pt x="3740" y="15988"/>
                    <a:pt x="3770" y="15958"/>
                    <a:pt x="3800" y="15867"/>
                  </a:cubicBezTo>
                  <a:lnTo>
                    <a:pt x="3922" y="16110"/>
                  </a:lnTo>
                  <a:cubicBezTo>
                    <a:pt x="4044" y="16110"/>
                    <a:pt x="4165" y="16049"/>
                    <a:pt x="4256" y="16019"/>
                  </a:cubicBezTo>
                  <a:cubicBezTo>
                    <a:pt x="4332" y="16080"/>
                    <a:pt x="4401" y="16102"/>
                    <a:pt x="4469" y="16102"/>
                  </a:cubicBezTo>
                  <a:cubicBezTo>
                    <a:pt x="4538" y="16102"/>
                    <a:pt x="4606" y="16080"/>
                    <a:pt x="4682" y="16049"/>
                  </a:cubicBezTo>
                  <a:cubicBezTo>
                    <a:pt x="4682" y="16110"/>
                    <a:pt x="4712" y="16140"/>
                    <a:pt x="4712" y="16171"/>
                  </a:cubicBezTo>
                  <a:cubicBezTo>
                    <a:pt x="4773" y="16156"/>
                    <a:pt x="4834" y="16156"/>
                    <a:pt x="4895" y="16156"/>
                  </a:cubicBezTo>
                  <a:cubicBezTo>
                    <a:pt x="4955" y="16156"/>
                    <a:pt x="5016" y="16156"/>
                    <a:pt x="5077" y="16140"/>
                  </a:cubicBezTo>
                  <a:cubicBezTo>
                    <a:pt x="5089" y="16135"/>
                    <a:pt x="5104" y="16132"/>
                    <a:pt x="5121" y="16132"/>
                  </a:cubicBezTo>
                  <a:cubicBezTo>
                    <a:pt x="5194" y="16132"/>
                    <a:pt x="5307" y="16177"/>
                    <a:pt x="5381" y="16201"/>
                  </a:cubicBezTo>
                  <a:lnTo>
                    <a:pt x="5381" y="16414"/>
                  </a:lnTo>
                  <a:cubicBezTo>
                    <a:pt x="5320" y="16323"/>
                    <a:pt x="5290" y="16292"/>
                    <a:pt x="5290" y="16262"/>
                  </a:cubicBezTo>
                  <a:cubicBezTo>
                    <a:pt x="5247" y="16294"/>
                    <a:pt x="5200" y="16304"/>
                    <a:pt x="5153" y="16304"/>
                  </a:cubicBezTo>
                  <a:cubicBezTo>
                    <a:pt x="5088" y="16304"/>
                    <a:pt x="5024" y="16286"/>
                    <a:pt x="4972" y="16286"/>
                  </a:cubicBezTo>
                  <a:cubicBezTo>
                    <a:pt x="4955" y="16286"/>
                    <a:pt x="4939" y="16288"/>
                    <a:pt x="4925" y="16292"/>
                  </a:cubicBezTo>
                  <a:cubicBezTo>
                    <a:pt x="4803" y="16353"/>
                    <a:pt x="4712" y="16414"/>
                    <a:pt x="4621" y="16444"/>
                  </a:cubicBezTo>
                  <a:lnTo>
                    <a:pt x="4682" y="16505"/>
                  </a:lnTo>
                  <a:cubicBezTo>
                    <a:pt x="4560" y="16505"/>
                    <a:pt x="4408" y="16566"/>
                    <a:pt x="4317" y="16596"/>
                  </a:cubicBezTo>
                  <a:cubicBezTo>
                    <a:pt x="4256" y="16627"/>
                    <a:pt x="4256" y="16657"/>
                    <a:pt x="4226" y="16718"/>
                  </a:cubicBezTo>
                  <a:cubicBezTo>
                    <a:pt x="4165" y="16627"/>
                    <a:pt x="4074" y="16627"/>
                    <a:pt x="4044" y="16596"/>
                  </a:cubicBezTo>
                  <a:cubicBezTo>
                    <a:pt x="4044" y="16627"/>
                    <a:pt x="4013" y="16657"/>
                    <a:pt x="3952" y="16748"/>
                  </a:cubicBezTo>
                  <a:cubicBezTo>
                    <a:pt x="3892" y="16718"/>
                    <a:pt x="3861" y="16657"/>
                    <a:pt x="3770" y="16596"/>
                  </a:cubicBezTo>
                  <a:cubicBezTo>
                    <a:pt x="3770" y="16718"/>
                    <a:pt x="3740" y="16779"/>
                    <a:pt x="3740" y="16870"/>
                  </a:cubicBezTo>
                  <a:lnTo>
                    <a:pt x="3709" y="16870"/>
                  </a:lnTo>
                  <a:cubicBezTo>
                    <a:pt x="3648" y="16779"/>
                    <a:pt x="3648" y="16748"/>
                    <a:pt x="3648" y="16657"/>
                  </a:cubicBezTo>
                  <a:cubicBezTo>
                    <a:pt x="3639" y="16656"/>
                    <a:pt x="3630" y="16655"/>
                    <a:pt x="3621" y="16655"/>
                  </a:cubicBezTo>
                  <a:cubicBezTo>
                    <a:pt x="3469" y="16655"/>
                    <a:pt x="3488" y="16900"/>
                    <a:pt x="3345" y="16900"/>
                  </a:cubicBezTo>
                  <a:cubicBezTo>
                    <a:pt x="3345" y="16870"/>
                    <a:pt x="3345" y="16809"/>
                    <a:pt x="3314" y="16748"/>
                  </a:cubicBezTo>
                  <a:cubicBezTo>
                    <a:pt x="3101" y="16900"/>
                    <a:pt x="2949" y="17052"/>
                    <a:pt x="2737" y="17174"/>
                  </a:cubicBezTo>
                  <a:cubicBezTo>
                    <a:pt x="2676" y="17143"/>
                    <a:pt x="2645" y="17143"/>
                    <a:pt x="2554" y="17083"/>
                  </a:cubicBezTo>
                  <a:cubicBezTo>
                    <a:pt x="2524" y="17174"/>
                    <a:pt x="2524" y="17204"/>
                    <a:pt x="2524" y="17235"/>
                  </a:cubicBezTo>
                  <a:cubicBezTo>
                    <a:pt x="2433" y="17235"/>
                    <a:pt x="2372" y="17204"/>
                    <a:pt x="2281" y="17204"/>
                  </a:cubicBezTo>
                  <a:cubicBezTo>
                    <a:pt x="2281" y="17235"/>
                    <a:pt x="2250" y="17265"/>
                    <a:pt x="2250" y="17326"/>
                  </a:cubicBezTo>
                  <a:lnTo>
                    <a:pt x="2189" y="17235"/>
                  </a:lnTo>
                  <a:cubicBezTo>
                    <a:pt x="2189" y="17295"/>
                    <a:pt x="2129" y="17326"/>
                    <a:pt x="2129" y="17356"/>
                  </a:cubicBezTo>
                  <a:lnTo>
                    <a:pt x="1916" y="17356"/>
                  </a:lnTo>
                  <a:cubicBezTo>
                    <a:pt x="1916" y="17447"/>
                    <a:pt x="1855" y="17447"/>
                    <a:pt x="1855" y="17478"/>
                  </a:cubicBezTo>
                  <a:lnTo>
                    <a:pt x="1703" y="17630"/>
                  </a:lnTo>
                  <a:lnTo>
                    <a:pt x="1521" y="17630"/>
                  </a:lnTo>
                  <a:cubicBezTo>
                    <a:pt x="1369" y="17751"/>
                    <a:pt x="1217" y="17934"/>
                    <a:pt x="1004" y="17934"/>
                  </a:cubicBezTo>
                  <a:cubicBezTo>
                    <a:pt x="1004" y="17995"/>
                    <a:pt x="1034" y="18086"/>
                    <a:pt x="1034" y="18146"/>
                  </a:cubicBezTo>
                  <a:cubicBezTo>
                    <a:pt x="1004" y="18207"/>
                    <a:pt x="943" y="18207"/>
                    <a:pt x="943" y="18207"/>
                  </a:cubicBezTo>
                  <a:cubicBezTo>
                    <a:pt x="913" y="18268"/>
                    <a:pt x="882" y="18390"/>
                    <a:pt x="852" y="18450"/>
                  </a:cubicBezTo>
                  <a:cubicBezTo>
                    <a:pt x="913" y="18511"/>
                    <a:pt x="1034" y="18542"/>
                    <a:pt x="1126" y="18572"/>
                  </a:cubicBezTo>
                  <a:cubicBezTo>
                    <a:pt x="1156" y="18572"/>
                    <a:pt x="1156" y="18542"/>
                    <a:pt x="1217" y="18511"/>
                  </a:cubicBezTo>
                  <a:cubicBezTo>
                    <a:pt x="1278" y="18572"/>
                    <a:pt x="1278" y="18602"/>
                    <a:pt x="1308" y="18694"/>
                  </a:cubicBezTo>
                  <a:cubicBezTo>
                    <a:pt x="1369" y="18602"/>
                    <a:pt x="1460" y="18542"/>
                    <a:pt x="1521" y="18511"/>
                  </a:cubicBezTo>
                  <a:lnTo>
                    <a:pt x="1582" y="18542"/>
                  </a:lnTo>
                  <a:cubicBezTo>
                    <a:pt x="1612" y="18511"/>
                    <a:pt x="1673" y="18450"/>
                    <a:pt x="1734" y="18420"/>
                  </a:cubicBezTo>
                  <a:cubicBezTo>
                    <a:pt x="1764" y="18450"/>
                    <a:pt x="1794" y="18450"/>
                    <a:pt x="1916" y="18450"/>
                  </a:cubicBezTo>
                  <a:cubicBezTo>
                    <a:pt x="1764" y="18572"/>
                    <a:pt x="1673" y="18663"/>
                    <a:pt x="1582" y="18724"/>
                  </a:cubicBezTo>
                  <a:cubicBezTo>
                    <a:pt x="1490" y="18815"/>
                    <a:pt x="1430" y="18876"/>
                    <a:pt x="1308" y="18967"/>
                  </a:cubicBezTo>
                  <a:cubicBezTo>
                    <a:pt x="1369" y="18998"/>
                    <a:pt x="1430" y="18998"/>
                    <a:pt x="1460" y="19028"/>
                  </a:cubicBezTo>
                  <a:cubicBezTo>
                    <a:pt x="1521" y="19058"/>
                    <a:pt x="1582" y="19119"/>
                    <a:pt x="1612" y="19150"/>
                  </a:cubicBezTo>
                  <a:cubicBezTo>
                    <a:pt x="1612" y="19119"/>
                    <a:pt x="1642" y="19058"/>
                    <a:pt x="1642" y="19058"/>
                  </a:cubicBezTo>
                  <a:cubicBezTo>
                    <a:pt x="1673" y="19058"/>
                    <a:pt x="1673" y="19028"/>
                    <a:pt x="1673" y="18998"/>
                  </a:cubicBezTo>
                  <a:cubicBezTo>
                    <a:pt x="1718" y="19013"/>
                    <a:pt x="1756" y="19020"/>
                    <a:pt x="1813" y="19020"/>
                  </a:cubicBezTo>
                  <a:cubicBezTo>
                    <a:pt x="1870" y="19020"/>
                    <a:pt x="1946" y="19013"/>
                    <a:pt x="2068" y="18998"/>
                  </a:cubicBezTo>
                  <a:cubicBezTo>
                    <a:pt x="2129" y="19058"/>
                    <a:pt x="2189" y="19150"/>
                    <a:pt x="2250" y="19210"/>
                  </a:cubicBezTo>
                  <a:cubicBezTo>
                    <a:pt x="2250" y="19180"/>
                    <a:pt x="2281" y="19180"/>
                    <a:pt x="2281" y="19180"/>
                  </a:cubicBezTo>
                  <a:cubicBezTo>
                    <a:pt x="2281" y="19150"/>
                    <a:pt x="2250" y="19058"/>
                    <a:pt x="2250" y="19028"/>
                  </a:cubicBezTo>
                  <a:cubicBezTo>
                    <a:pt x="2341" y="18998"/>
                    <a:pt x="2402" y="18998"/>
                    <a:pt x="2493" y="18967"/>
                  </a:cubicBezTo>
                  <a:cubicBezTo>
                    <a:pt x="2524" y="18967"/>
                    <a:pt x="2737" y="18998"/>
                    <a:pt x="2797" y="18998"/>
                  </a:cubicBezTo>
                  <a:cubicBezTo>
                    <a:pt x="2958" y="18917"/>
                    <a:pt x="3042" y="18879"/>
                    <a:pt x="3117" y="18879"/>
                  </a:cubicBezTo>
                  <a:cubicBezTo>
                    <a:pt x="3184" y="18879"/>
                    <a:pt x="3244" y="18910"/>
                    <a:pt x="3345" y="18967"/>
                  </a:cubicBezTo>
                  <a:cubicBezTo>
                    <a:pt x="3405" y="18967"/>
                    <a:pt x="3405" y="18998"/>
                    <a:pt x="3405" y="18998"/>
                  </a:cubicBezTo>
                  <a:cubicBezTo>
                    <a:pt x="3345" y="18998"/>
                    <a:pt x="3314" y="19028"/>
                    <a:pt x="3284" y="19058"/>
                  </a:cubicBezTo>
                  <a:cubicBezTo>
                    <a:pt x="3253" y="19028"/>
                    <a:pt x="3193" y="19028"/>
                    <a:pt x="3162" y="18998"/>
                  </a:cubicBezTo>
                  <a:lnTo>
                    <a:pt x="3041" y="19119"/>
                  </a:lnTo>
                  <a:lnTo>
                    <a:pt x="3405" y="19119"/>
                  </a:lnTo>
                  <a:cubicBezTo>
                    <a:pt x="3466" y="19119"/>
                    <a:pt x="3588" y="19058"/>
                    <a:pt x="3648" y="19028"/>
                  </a:cubicBezTo>
                  <a:cubicBezTo>
                    <a:pt x="3709" y="19028"/>
                    <a:pt x="3709" y="18998"/>
                    <a:pt x="3740" y="18967"/>
                  </a:cubicBezTo>
                  <a:cubicBezTo>
                    <a:pt x="3648" y="18967"/>
                    <a:pt x="3618" y="18906"/>
                    <a:pt x="3557" y="18906"/>
                  </a:cubicBezTo>
                  <a:lnTo>
                    <a:pt x="3588" y="18876"/>
                  </a:lnTo>
                  <a:lnTo>
                    <a:pt x="3922" y="18876"/>
                  </a:lnTo>
                  <a:cubicBezTo>
                    <a:pt x="3922" y="18906"/>
                    <a:pt x="3952" y="18967"/>
                    <a:pt x="3952" y="18998"/>
                  </a:cubicBezTo>
                  <a:lnTo>
                    <a:pt x="4104" y="18998"/>
                  </a:lnTo>
                  <a:cubicBezTo>
                    <a:pt x="4104" y="18967"/>
                    <a:pt x="4165" y="18967"/>
                    <a:pt x="4165" y="18906"/>
                  </a:cubicBezTo>
                  <a:cubicBezTo>
                    <a:pt x="4074" y="18876"/>
                    <a:pt x="4044" y="18846"/>
                    <a:pt x="4013" y="18846"/>
                  </a:cubicBezTo>
                  <a:lnTo>
                    <a:pt x="4165" y="18694"/>
                  </a:lnTo>
                  <a:lnTo>
                    <a:pt x="4256" y="18815"/>
                  </a:lnTo>
                  <a:cubicBezTo>
                    <a:pt x="4402" y="18773"/>
                    <a:pt x="4491" y="18689"/>
                    <a:pt x="4601" y="18689"/>
                  </a:cubicBezTo>
                  <a:cubicBezTo>
                    <a:pt x="4651" y="18689"/>
                    <a:pt x="4706" y="18707"/>
                    <a:pt x="4773" y="18754"/>
                  </a:cubicBezTo>
                  <a:cubicBezTo>
                    <a:pt x="4803" y="18724"/>
                    <a:pt x="4841" y="18716"/>
                    <a:pt x="4879" y="18716"/>
                  </a:cubicBezTo>
                  <a:cubicBezTo>
                    <a:pt x="4917" y="18716"/>
                    <a:pt x="4955" y="18724"/>
                    <a:pt x="4986" y="18724"/>
                  </a:cubicBezTo>
                  <a:cubicBezTo>
                    <a:pt x="5107" y="18815"/>
                    <a:pt x="5229" y="18846"/>
                    <a:pt x="5290" y="18906"/>
                  </a:cubicBezTo>
                  <a:lnTo>
                    <a:pt x="5411" y="18815"/>
                  </a:lnTo>
                  <a:lnTo>
                    <a:pt x="5472" y="18876"/>
                  </a:lnTo>
                  <a:cubicBezTo>
                    <a:pt x="5533" y="18846"/>
                    <a:pt x="5563" y="18815"/>
                    <a:pt x="5594" y="18724"/>
                  </a:cubicBezTo>
                  <a:cubicBezTo>
                    <a:pt x="5533" y="18694"/>
                    <a:pt x="5442" y="18694"/>
                    <a:pt x="5381" y="18663"/>
                  </a:cubicBezTo>
                  <a:cubicBezTo>
                    <a:pt x="5442" y="18602"/>
                    <a:pt x="5472" y="18602"/>
                    <a:pt x="5563" y="18572"/>
                  </a:cubicBezTo>
                  <a:cubicBezTo>
                    <a:pt x="5594" y="18663"/>
                    <a:pt x="5685" y="18724"/>
                    <a:pt x="5715" y="18754"/>
                  </a:cubicBezTo>
                  <a:lnTo>
                    <a:pt x="6050" y="18663"/>
                  </a:lnTo>
                  <a:cubicBezTo>
                    <a:pt x="6050" y="18724"/>
                    <a:pt x="6080" y="18754"/>
                    <a:pt x="6141" y="18846"/>
                  </a:cubicBezTo>
                  <a:cubicBezTo>
                    <a:pt x="6171" y="18754"/>
                    <a:pt x="6202" y="18724"/>
                    <a:pt x="6232" y="18694"/>
                  </a:cubicBezTo>
                  <a:cubicBezTo>
                    <a:pt x="6271" y="18742"/>
                    <a:pt x="6313" y="18757"/>
                    <a:pt x="6357" y="18757"/>
                  </a:cubicBezTo>
                  <a:cubicBezTo>
                    <a:pt x="6418" y="18757"/>
                    <a:pt x="6482" y="18727"/>
                    <a:pt x="6543" y="18727"/>
                  </a:cubicBezTo>
                  <a:cubicBezTo>
                    <a:pt x="6572" y="18727"/>
                    <a:pt x="6600" y="18734"/>
                    <a:pt x="6627" y="18754"/>
                  </a:cubicBezTo>
                  <a:cubicBezTo>
                    <a:pt x="6688" y="18694"/>
                    <a:pt x="6749" y="18663"/>
                    <a:pt x="6810" y="18602"/>
                  </a:cubicBezTo>
                  <a:lnTo>
                    <a:pt x="6901" y="18694"/>
                  </a:lnTo>
                  <a:cubicBezTo>
                    <a:pt x="6901" y="18602"/>
                    <a:pt x="6931" y="18572"/>
                    <a:pt x="6931" y="18542"/>
                  </a:cubicBezTo>
                  <a:lnTo>
                    <a:pt x="7235" y="18542"/>
                  </a:lnTo>
                  <a:cubicBezTo>
                    <a:pt x="7235" y="18478"/>
                    <a:pt x="7235" y="18444"/>
                    <a:pt x="7204" y="18429"/>
                  </a:cubicBezTo>
                  <a:lnTo>
                    <a:pt x="7204" y="18429"/>
                  </a:lnTo>
                  <a:cubicBezTo>
                    <a:pt x="7329" y="18453"/>
                    <a:pt x="7440" y="18516"/>
                    <a:pt x="7549" y="18516"/>
                  </a:cubicBezTo>
                  <a:cubicBezTo>
                    <a:pt x="7566" y="18516"/>
                    <a:pt x="7583" y="18515"/>
                    <a:pt x="7600" y="18511"/>
                  </a:cubicBezTo>
                  <a:cubicBezTo>
                    <a:pt x="7630" y="18420"/>
                    <a:pt x="7630" y="18420"/>
                    <a:pt x="7630" y="18390"/>
                  </a:cubicBezTo>
                  <a:cubicBezTo>
                    <a:pt x="7681" y="18371"/>
                    <a:pt x="7735" y="18365"/>
                    <a:pt x="7789" y="18365"/>
                  </a:cubicBezTo>
                  <a:cubicBezTo>
                    <a:pt x="7872" y="18365"/>
                    <a:pt x="7958" y="18379"/>
                    <a:pt x="8038" y="18379"/>
                  </a:cubicBezTo>
                  <a:cubicBezTo>
                    <a:pt x="8154" y="18379"/>
                    <a:pt x="8258" y="18350"/>
                    <a:pt x="8329" y="18207"/>
                  </a:cubicBezTo>
                  <a:cubicBezTo>
                    <a:pt x="8375" y="18189"/>
                    <a:pt x="8420" y="18185"/>
                    <a:pt x="8464" y="18185"/>
                  </a:cubicBezTo>
                  <a:cubicBezTo>
                    <a:pt x="8511" y="18185"/>
                    <a:pt x="8557" y="18190"/>
                    <a:pt x="8601" y="18190"/>
                  </a:cubicBezTo>
                  <a:cubicBezTo>
                    <a:pt x="8656" y="18190"/>
                    <a:pt x="8708" y="18182"/>
                    <a:pt x="8755" y="18146"/>
                  </a:cubicBezTo>
                  <a:cubicBezTo>
                    <a:pt x="8755" y="18146"/>
                    <a:pt x="8755" y="18207"/>
                    <a:pt x="8785" y="18207"/>
                  </a:cubicBezTo>
                  <a:cubicBezTo>
                    <a:pt x="8785" y="18146"/>
                    <a:pt x="8816" y="18116"/>
                    <a:pt x="8816" y="18086"/>
                  </a:cubicBezTo>
                  <a:cubicBezTo>
                    <a:pt x="8907" y="18055"/>
                    <a:pt x="8968" y="18055"/>
                    <a:pt x="9059" y="18055"/>
                  </a:cubicBezTo>
                  <a:cubicBezTo>
                    <a:pt x="9150" y="18055"/>
                    <a:pt x="9241" y="18086"/>
                    <a:pt x="9363" y="18086"/>
                  </a:cubicBezTo>
                  <a:cubicBezTo>
                    <a:pt x="9403" y="18086"/>
                    <a:pt x="9457" y="18032"/>
                    <a:pt x="9516" y="18032"/>
                  </a:cubicBezTo>
                  <a:cubicBezTo>
                    <a:pt x="9545" y="18032"/>
                    <a:pt x="9576" y="18045"/>
                    <a:pt x="9606" y="18086"/>
                  </a:cubicBezTo>
                  <a:cubicBezTo>
                    <a:pt x="9576" y="18116"/>
                    <a:pt x="9576" y="18207"/>
                    <a:pt x="9545" y="18238"/>
                  </a:cubicBezTo>
                  <a:cubicBezTo>
                    <a:pt x="9545" y="18238"/>
                    <a:pt x="9576" y="18238"/>
                    <a:pt x="9576" y="18268"/>
                  </a:cubicBezTo>
                  <a:cubicBezTo>
                    <a:pt x="9515" y="18298"/>
                    <a:pt x="9454" y="18359"/>
                    <a:pt x="9424" y="18390"/>
                  </a:cubicBezTo>
                  <a:cubicBezTo>
                    <a:pt x="9513" y="18412"/>
                    <a:pt x="9603" y="18484"/>
                    <a:pt x="9704" y="18484"/>
                  </a:cubicBezTo>
                  <a:cubicBezTo>
                    <a:pt x="9741" y="18484"/>
                    <a:pt x="9779" y="18475"/>
                    <a:pt x="9819" y="18450"/>
                  </a:cubicBezTo>
                  <a:cubicBezTo>
                    <a:pt x="9758" y="18420"/>
                    <a:pt x="9728" y="18420"/>
                    <a:pt x="9728" y="18390"/>
                  </a:cubicBezTo>
                  <a:cubicBezTo>
                    <a:pt x="9819" y="18359"/>
                    <a:pt x="9849" y="18359"/>
                    <a:pt x="9910" y="18298"/>
                  </a:cubicBezTo>
                  <a:cubicBezTo>
                    <a:pt x="9849" y="18238"/>
                    <a:pt x="9758" y="18207"/>
                    <a:pt x="9697" y="18116"/>
                  </a:cubicBezTo>
                  <a:lnTo>
                    <a:pt x="9697" y="17995"/>
                  </a:lnTo>
                  <a:cubicBezTo>
                    <a:pt x="9880" y="17934"/>
                    <a:pt x="10032" y="17843"/>
                    <a:pt x="10184" y="17812"/>
                  </a:cubicBezTo>
                  <a:cubicBezTo>
                    <a:pt x="10234" y="17800"/>
                    <a:pt x="10289" y="17792"/>
                    <a:pt x="10342" y="17792"/>
                  </a:cubicBezTo>
                  <a:cubicBezTo>
                    <a:pt x="10415" y="17792"/>
                    <a:pt x="10482" y="17807"/>
                    <a:pt x="10518" y="17843"/>
                  </a:cubicBezTo>
                  <a:cubicBezTo>
                    <a:pt x="10609" y="17843"/>
                    <a:pt x="10670" y="17812"/>
                    <a:pt x="10731" y="17812"/>
                  </a:cubicBezTo>
                  <a:cubicBezTo>
                    <a:pt x="10791" y="17903"/>
                    <a:pt x="10883" y="17934"/>
                    <a:pt x="10943" y="17995"/>
                  </a:cubicBezTo>
                  <a:cubicBezTo>
                    <a:pt x="11035" y="17903"/>
                    <a:pt x="10974" y="17751"/>
                    <a:pt x="11095" y="17751"/>
                  </a:cubicBezTo>
                  <a:cubicBezTo>
                    <a:pt x="11109" y="17754"/>
                    <a:pt x="11123" y="17755"/>
                    <a:pt x="11136" y="17755"/>
                  </a:cubicBezTo>
                  <a:cubicBezTo>
                    <a:pt x="11292" y="17755"/>
                    <a:pt x="11381" y="17599"/>
                    <a:pt x="11521" y="17599"/>
                  </a:cubicBezTo>
                  <a:cubicBezTo>
                    <a:pt x="11541" y="17630"/>
                    <a:pt x="11568" y="17640"/>
                    <a:pt x="11599" y="17640"/>
                  </a:cubicBezTo>
                  <a:cubicBezTo>
                    <a:pt x="11659" y="17640"/>
                    <a:pt x="11734" y="17599"/>
                    <a:pt x="11795" y="17599"/>
                  </a:cubicBezTo>
                  <a:cubicBezTo>
                    <a:pt x="11886" y="17599"/>
                    <a:pt x="12007" y="17630"/>
                    <a:pt x="12129" y="17660"/>
                  </a:cubicBezTo>
                  <a:cubicBezTo>
                    <a:pt x="12281" y="17630"/>
                    <a:pt x="12402" y="17539"/>
                    <a:pt x="12494" y="17508"/>
                  </a:cubicBezTo>
                  <a:cubicBezTo>
                    <a:pt x="12585" y="17539"/>
                    <a:pt x="12615" y="17599"/>
                    <a:pt x="12706" y="17630"/>
                  </a:cubicBezTo>
                  <a:cubicBezTo>
                    <a:pt x="12767" y="17539"/>
                    <a:pt x="12798" y="17508"/>
                    <a:pt x="12858" y="17447"/>
                  </a:cubicBezTo>
                  <a:lnTo>
                    <a:pt x="13010" y="17447"/>
                  </a:lnTo>
                  <a:cubicBezTo>
                    <a:pt x="12950" y="17356"/>
                    <a:pt x="12950" y="17326"/>
                    <a:pt x="12919" y="17235"/>
                  </a:cubicBezTo>
                  <a:cubicBezTo>
                    <a:pt x="13193" y="17235"/>
                    <a:pt x="13466" y="17295"/>
                    <a:pt x="13618" y="17387"/>
                  </a:cubicBezTo>
                  <a:cubicBezTo>
                    <a:pt x="13679" y="17356"/>
                    <a:pt x="13709" y="17356"/>
                    <a:pt x="13801" y="17326"/>
                  </a:cubicBezTo>
                  <a:cubicBezTo>
                    <a:pt x="13709" y="17295"/>
                    <a:pt x="13679" y="17235"/>
                    <a:pt x="13649" y="17235"/>
                  </a:cubicBezTo>
                  <a:cubicBezTo>
                    <a:pt x="13679" y="17204"/>
                    <a:pt x="13679" y="17174"/>
                    <a:pt x="13679" y="17143"/>
                  </a:cubicBezTo>
                  <a:cubicBezTo>
                    <a:pt x="13732" y="17196"/>
                    <a:pt x="13789" y="17213"/>
                    <a:pt x="13850" y="17213"/>
                  </a:cubicBezTo>
                  <a:cubicBezTo>
                    <a:pt x="13964" y="17213"/>
                    <a:pt x="14088" y="17153"/>
                    <a:pt x="14208" y="17153"/>
                  </a:cubicBezTo>
                  <a:cubicBezTo>
                    <a:pt x="14245" y="17153"/>
                    <a:pt x="14281" y="17158"/>
                    <a:pt x="14317" y="17174"/>
                  </a:cubicBezTo>
                  <a:cubicBezTo>
                    <a:pt x="14378" y="17143"/>
                    <a:pt x="14378" y="17052"/>
                    <a:pt x="14409" y="17022"/>
                  </a:cubicBezTo>
                  <a:cubicBezTo>
                    <a:pt x="14469" y="17022"/>
                    <a:pt x="14530" y="17052"/>
                    <a:pt x="14561" y="17052"/>
                  </a:cubicBezTo>
                  <a:cubicBezTo>
                    <a:pt x="14591" y="17052"/>
                    <a:pt x="14621" y="17083"/>
                    <a:pt x="14682" y="17083"/>
                  </a:cubicBezTo>
                  <a:cubicBezTo>
                    <a:pt x="14743" y="17052"/>
                    <a:pt x="14773" y="17022"/>
                    <a:pt x="14834" y="16991"/>
                  </a:cubicBezTo>
                  <a:cubicBezTo>
                    <a:pt x="14864" y="16991"/>
                    <a:pt x="14864" y="17022"/>
                    <a:pt x="14895" y="17022"/>
                  </a:cubicBezTo>
                  <a:cubicBezTo>
                    <a:pt x="14925" y="16991"/>
                    <a:pt x="14925" y="16900"/>
                    <a:pt x="14986" y="16870"/>
                  </a:cubicBezTo>
                  <a:cubicBezTo>
                    <a:pt x="15138" y="16931"/>
                    <a:pt x="15016" y="17083"/>
                    <a:pt x="15077" y="17174"/>
                  </a:cubicBezTo>
                  <a:cubicBezTo>
                    <a:pt x="15168" y="16991"/>
                    <a:pt x="15442" y="16931"/>
                    <a:pt x="15503" y="16748"/>
                  </a:cubicBezTo>
                  <a:cubicBezTo>
                    <a:pt x="15607" y="16774"/>
                    <a:pt x="15712" y="16846"/>
                    <a:pt x="15759" y="16846"/>
                  </a:cubicBezTo>
                  <a:cubicBezTo>
                    <a:pt x="15766" y="16846"/>
                    <a:pt x="15772" y="16844"/>
                    <a:pt x="15776" y="16839"/>
                  </a:cubicBezTo>
                  <a:cubicBezTo>
                    <a:pt x="15959" y="16718"/>
                    <a:pt x="16141" y="16718"/>
                    <a:pt x="16354" y="16718"/>
                  </a:cubicBezTo>
                  <a:lnTo>
                    <a:pt x="16506" y="16718"/>
                  </a:lnTo>
                  <a:cubicBezTo>
                    <a:pt x="16506" y="16688"/>
                    <a:pt x="16506" y="16627"/>
                    <a:pt x="16536" y="16596"/>
                  </a:cubicBezTo>
                  <a:cubicBezTo>
                    <a:pt x="16658" y="16627"/>
                    <a:pt x="16749" y="16718"/>
                    <a:pt x="16840" y="16748"/>
                  </a:cubicBezTo>
                  <a:cubicBezTo>
                    <a:pt x="16901" y="16688"/>
                    <a:pt x="16992" y="16627"/>
                    <a:pt x="17023" y="16596"/>
                  </a:cubicBezTo>
                  <a:lnTo>
                    <a:pt x="16992" y="16566"/>
                  </a:lnTo>
                  <a:cubicBezTo>
                    <a:pt x="17023" y="16536"/>
                    <a:pt x="17053" y="16475"/>
                    <a:pt x="17053" y="16444"/>
                  </a:cubicBezTo>
                  <a:cubicBezTo>
                    <a:pt x="17158" y="16470"/>
                    <a:pt x="17262" y="16542"/>
                    <a:pt x="17309" y="16542"/>
                  </a:cubicBezTo>
                  <a:cubicBezTo>
                    <a:pt x="17316" y="16542"/>
                    <a:pt x="17322" y="16540"/>
                    <a:pt x="17327" y="16536"/>
                  </a:cubicBezTo>
                  <a:cubicBezTo>
                    <a:pt x="17432" y="16493"/>
                    <a:pt x="17523" y="16436"/>
                    <a:pt x="17620" y="16436"/>
                  </a:cubicBezTo>
                  <a:cubicBezTo>
                    <a:pt x="17663" y="16436"/>
                    <a:pt x="17706" y="16447"/>
                    <a:pt x="17752" y="16475"/>
                  </a:cubicBezTo>
                  <a:cubicBezTo>
                    <a:pt x="17782" y="16444"/>
                    <a:pt x="17813" y="16384"/>
                    <a:pt x="17874" y="16323"/>
                  </a:cubicBezTo>
                  <a:cubicBezTo>
                    <a:pt x="17934" y="16384"/>
                    <a:pt x="18026" y="16384"/>
                    <a:pt x="18056" y="16414"/>
                  </a:cubicBezTo>
                  <a:cubicBezTo>
                    <a:pt x="18117" y="16444"/>
                    <a:pt x="18178" y="16444"/>
                    <a:pt x="18238" y="16475"/>
                  </a:cubicBezTo>
                  <a:cubicBezTo>
                    <a:pt x="18360" y="16414"/>
                    <a:pt x="18421" y="16384"/>
                    <a:pt x="18542" y="16292"/>
                  </a:cubicBezTo>
                  <a:cubicBezTo>
                    <a:pt x="18573" y="16323"/>
                    <a:pt x="18573" y="16384"/>
                    <a:pt x="18573" y="16414"/>
                  </a:cubicBezTo>
                  <a:lnTo>
                    <a:pt x="18786" y="16414"/>
                  </a:lnTo>
                  <a:cubicBezTo>
                    <a:pt x="18846" y="16323"/>
                    <a:pt x="18877" y="16262"/>
                    <a:pt x="18937" y="16232"/>
                  </a:cubicBezTo>
                  <a:cubicBezTo>
                    <a:pt x="19029" y="16292"/>
                    <a:pt x="19181" y="16323"/>
                    <a:pt x="19333" y="16414"/>
                  </a:cubicBezTo>
                  <a:lnTo>
                    <a:pt x="19333" y="16414"/>
                  </a:lnTo>
                  <a:cubicBezTo>
                    <a:pt x="19333" y="16323"/>
                    <a:pt x="19302" y="16292"/>
                    <a:pt x="19302" y="16292"/>
                  </a:cubicBezTo>
                  <a:cubicBezTo>
                    <a:pt x="19393" y="16232"/>
                    <a:pt x="19454" y="16171"/>
                    <a:pt x="19545" y="16110"/>
                  </a:cubicBezTo>
                  <a:cubicBezTo>
                    <a:pt x="19606" y="16171"/>
                    <a:pt x="19637" y="16262"/>
                    <a:pt x="19728" y="16323"/>
                  </a:cubicBezTo>
                  <a:lnTo>
                    <a:pt x="19941" y="16232"/>
                  </a:lnTo>
                  <a:cubicBezTo>
                    <a:pt x="19941" y="16110"/>
                    <a:pt x="20001" y="16019"/>
                    <a:pt x="20001" y="15928"/>
                  </a:cubicBezTo>
                  <a:cubicBezTo>
                    <a:pt x="20001" y="15988"/>
                    <a:pt x="20062" y="16019"/>
                    <a:pt x="20153" y="16080"/>
                  </a:cubicBezTo>
                  <a:cubicBezTo>
                    <a:pt x="20245" y="16110"/>
                    <a:pt x="20184" y="16232"/>
                    <a:pt x="20214" y="16292"/>
                  </a:cubicBezTo>
                  <a:lnTo>
                    <a:pt x="20336" y="16292"/>
                  </a:lnTo>
                  <a:cubicBezTo>
                    <a:pt x="20609" y="16019"/>
                    <a:pt x="20913" y="16019"/>
                    <a:pt x="21217" y="15958"/>
                  </a:cubicBezTo>
                  <a:lnTo>
                    <a:pt x="21217" y="15958"/>
                  </a:lnTo>
                  <a:cubicBezTo>
                    <a:pt x="21156" y="16080"/>
                    <a:pt x="21156" y="16110"/>
                    <a:pt x="21126" y="16140"/>
                  </a:cubicBezTo>
                  <a:lnTo>
                    <a:pt x="21369" y="16140"/>
                  </a:lnTo>
                  <a:cubicBezTo>
                    <a:pt x="21400" y="15958"/>
                    <a:pt x="21582" y="15988"/>
                    <a:pt x="21704" y="15928"/>
                  </a:cubicBezTo>
                  <a:cubicBezTo>
                    <a:pt x="21734" y="15958"/>
                    <a:pt x="21734" y="15988"/>
                    <a:pt x="21734" y="15988"/>
                  </a:cubicBezTo>
                  <a:cubicBezTo>
                    <a:pt x="21886" y="16110"/>
                    <a:pt x="22007" y="16140"/>
                    <a:pt x="22129" y="16232"/>
                  </a:cubicBezTo>
                  <a:lnTo>
                    <a:pt x="22129" y="16262"/>
                  </a:lnTo>
                  <a:lnTo>
                    <a:pt x="21977" y="16262"/>
                  </a:lnTo>
                  <a:lnTo>
                    <a:pt x="21855" y="16140"/>
                  </a:lnTo>
                  <a:cubicBezTo>
                    <a:pt x="21825" y="16171"/>
                    <a:pt x="21734" y="16232"/>
                    <a:pt x="21704" y="16262"/>
                  </a:cubicBezTo>
                  <a:cubicBezTo>
                    <a:pt x="21734" y="16292"/>
                    <a:pt x="21764" y="16292"/>
                    <a:pt x="21825" y="16323"/>
                  </a:cubicBezTo>
                  <a:cubicBezTo>
                    <a:pt x="21977" y="16384"/>
                    <a:pt x="22068" y="16414"/>
                    <a:pt x="22159" y="16566"/>
                  </a:cubicBezTo>
                  <a:lnTo>
                    <a:pt x="22068" y="16627"/>
                  </a:lnTo>
                  <a:cubicBezTo>
                    <a:pt x="22068" y="16685"/>
                    <a:pt x="22093" y="16706"/>
                    <a:pt x="22126" y="16706"/>
                  </a:cubicBezTo>
                  <a:cubicBezTo>
                    <a:pt x="22145" y="16706"/>
                    <a:pt x="22168" y="16699"/>
                    <a:pt x="22190" y="16688"/>
                  </a:cubicBezTo>
                  <a:cubicBezTo>
                    <a:pt x="22220" y="16688"/>
                    <a:pt x="22281" y="16627"/>
                    <a:pt x="22281" y="16627"/>
                  </a:cubicBezTo>
                  <a:lnTo>
                    <a:pt x="22372" y="16292"/>
                  </a:lnTo>
                  <a:lnTo>
                    <a:pt x="22494" y="16414"/>
                  </a:lnTo>
                  <a:cubicBezTo>
                    <a:pt x="22494" y="16444"/>
                    <a:pt x="22524" y="16475"/>
                    <a:pt x="22524" y="16536"/>
                  </a:cubicBezTo>
                  <a:cubicBezTo>
                    <a:pt x="22524" y="16566"/>
                    <a:pt x="22494" y="16596"/>
                    <a:pt x="22463" y="16596"/>
                  </a:cubicBezTo>
                  <a:lnTo>
                    <a:pt x="22311" y="16596"/>
                  </a:lnTo>
                  <a:lnTo>
                    <a:pt x="22433" y="16718"/>
                  </a:lnTo>
                  <a:cubicBezTo>
                    <a:pt x="22342" y="16748"/>
                    <a:pt x="22281" y="16779"/>
                    <a:pt x="22190" y="16779"/>
                  </a:cubicBezTo>
                  <a:cubicBezTo>
                    <a:pt x="22159" y="16779"/>
                    <a:pt x="22068" y="16748"/>
                    <a:pt x="22038" y="16748"/>
                  </a:cubicBezTo>
                  <a:lnTo>
                    <a:pt x="22038" y="17022"/>
                  </a:lnTo>
                  <a:cubicBezTo>
                    <a:pt x="22007" y="16900"/>
                    <a:pt x="21977" y="16870"/>
                    <a:pt x="21977" y="16839"/>
                  </a:cubicBezTo>
                  <a:cubicBezTo>
                    <a:pt x="21855" y="16779"/>
                    <a:pt x="21825" y="16779"/>
                    <a:pt x="21734" y="16748"/>
                  </a:cubicBezTo>
                  <a:cubicBezTo>
                    <a:pt x="21673" y="16779"/>
                    <a:pt x="21582" y="16779"/>
                    <a:pt x="21521" y="16839"/>
                  </a:cubicBezTo>
                  <a:cubicBezTo>
                    <a:pt x="21552" y="16870"/>
                    <a:pt x="21552" y="16870"/>
                    <a:pt x="21582" y="16931"/>
                  </a:cubicBezTo>
                  <a:cubicBezTo>
                    <a:pt x="21430" y="16900"/>
                    <a:pt x="21308" y="16900"/>
                    <a:pt x="21217" y="16870"/>
                  </a:cubicBezTo>
                  <a:cubicBezTo>
                    <a:pt x="21217" y="16870"/>
                    <a:pt x="21156" y="16900"/>
                    <a:pt x="21126" y="16900"/>
                  </a:cubicBezTo>
                  <a:cubicBezTo>
                    <a:pt x="21096" y="16900"/>
                    <a:pt x="21096" y="16870"/>
                    <a:pt x="21096" y="16870"/>
                  </a:cubicBezTo>
                  <a:lnTo>
                    <a:pt x="20852" y="16991"/>
                  </a:lnTo>
                  <a:cubicBezTo>
                    <a:pt x="20822" y="17052"/>
                    <a:pt x="20822" y="17174"/>
                    <a:pt x="20670" y="17174"/>
                  </a:cubicBezTo>
                  <a:cubicBezTo>
                    <a:pt x="20670" y="17143"/>
                    <a:pt x="20670" y="17083"/>
                    <a:pt x="20640" y="17052"/>
                  </a:cubicBezTo>
                  <a:cubicBezTo>
                    <a:pt x="20579" y="17098"/>
                    <a:pt x="20533" y="17121"/>
                    <a:pt x="20491" y="17121"/>
                  </a:cubicBezTo>
                  <a:cubicBezTo>
                    <a:pt x="20450" y="17121"/>
                    <a:pt x="20412" y="17098"/>
                    <a:pt x="20366" y="17052"/>
                  </a:cubicBezTo>
                  <a:cubicBezTo>
                    <a:pt x="20245" y="16931"/>
                    <a:pt x="20153" y="16931"/>
                    <a:pt x="20001" y="16931"/>
                  </a:cubicBezTo>
                  <a:lnTo>
                    <a:pt x="19941" y="16900"/>
                  </a:lnTo>
                  <a:cubicBezTo>
                    <a:pt x="20032" y="16870"/>
                    <a:pt x="20093" y="16839"/>
                    <a:pt x="20214" y="16748"/>
                  </a:cubicBezTo>
                  <a:lnTo>
                    <a:pt x="19880" y="16748"/>
                  </a:lnTo>
                  <a:cubicBezTo>
                    <a:pt x="19789" y="16688"/>
                    <a:pt x="19789" y="16627"/>
                    <a:pt x="19758" y="16596"/>
                  </a:cubicBezTo>
                  <a:cubicBezTo>
                    <a:pt x="19758" y="16688"/>
                    <a:pt x="19728" y="16748"/>
                    <a:pt x="19728" y="16839"/>
                  </a:cubicBezTo>
                  <a:cubicBezTo>
                    <a:pt x="19758" y="16870"/>
                    <a:pt x="19849" y="16900"/>
                    <a:pt x="19910" y="16991"/>
                  </a:cubicBezTo>
                  <a:cubicBezTo>
                    <a:pt x="19728" y="17022"/>
                    <a:pt x="19697" y="17174"/>
                    <a:pt x="19576" y="17235"/>
                  </a:cubicBezTo>
                  <a:cubicBezTo>
                    <a:pt x="19485" y="17235"/>
                    <a:pt x="19424" y="17204"/>
                    <a:pt x="19333" y="17174"/>
                  </a:cubicBezTo>
                  <a:lnTo>
                    <a:pt x="19272" y="17235"/>
                  </a:lnTo>
                  <a:lnTo>
                    <a:pt x="19181" y="17174"/>
                  </a:lnTo>
                  <a:cubicBezTo>
                    <a:pt x="19150" y="17204"/>
                    <a:pt x="19120" y="17295"/>
                    <a:pt x="19089" y="17326"/>
                  </a:cubicBezTo>
                  <a:lnTo>
                    <a:pt x="18998" y="17235"/>
                  </a:lnTo>
                  <a:cubicBezTo>
                    <a:pt x="18998" y="17295"/>
                    <a:pt x="18968" y="17326"/>
                    <a:pt x="18968" y="17356"/>
                  </a:cubicBezTo>
                  <a:lnTo>
                    <a:pt x="18816" y="17204"/>
                  </a:lnTo>
                  <a:cubicBezTo>
                    <a:pt x="18694" y="17295"/>
                    <a:pt x="18573" y="17387"/>
                    <a:pt x="18421" y="17478"/>
                  </a:cubicBezTo>
                  <a:cubicBezTo>
                    <a:pt x="18380" y="17478"/>
                    <a:pt x="18313" y="17464"/>
                    <a:pt x="18263" y="17464"/>
                  </a:cubicBezTo>
                  <a:cubicBezTo>
                    <a:pt x="18238" y="17464"/>
                    <a:pt x="18218" y="17468"/>
                    <a:pt x="18208" y="17478"/>
                  </a:cubicBezTo>
                  <a:cubicBezTo>
                    <a:pt x="18174" y="17500"/>
                    <a:pt x="18149" y="17506"/>
                    <a:pt x="18127" y="17506"/>
                  </a:cubicBezTo>
                  <a:cubicBezTo>
                    <a:pt x="18104" y="17506"/>
                    <a:pt x="18084" y="17499"/>
                    <a:pt x="18063" y="17499"/>
                  </a:cubicBezTo>
                  <a:cubicBezTo>
                    <a:pt x="18052" y="17499"/>
                    <a:pt x="18039" y="17501"/>
                    <a:pt x="18026" y="17508"/>
                  </a:cubicBezTo>
                  <a:cubicBezTo>
                    <a:pt x="17995" y="17518"/>
                    <a:pt x="17968" y="17522"/>
                    <a:pt x="17942" y="17522"/>
                  </a:cubicBezTo>
                  <a:cubicBezTo>
                    <a:pt x="17891" y="17522"/>
                    <a:pt x="17843" y="17508"/>
                    <a:pt x="17782" y="17508"/>
                  </a:cubicBezTo>
                  <a:cubicBezTo>
                    <a:pt x="17752" y="17508"/>
                    <a:pt x="17714" y="17501"/>
                    <a:pt x="17676" y="17501"/>
                  </a:cubicBezTo>
                  <a:cubicBezTo>
                    <a:pt x="17638" y="17501"/>
                    <a:pt x="17600" y="17508"/>
                    <a:pt x="17570" y="17539"/>
                  </a:cubicBezTo>
                  <a:cubicBezTo>
                    <a:pt x="17555" y="17516"/>
                    <a:pt x="17540" y="17509"/>
                    <a:pt x="17525" y="17509"/>
                  </a:cubicBezTo>
                  <a:cubicBezTo>
                    <a:pt x="17489" y="17509"/>
                    <a:pt x="17450" y="17553"/>
                    <a:pt x="17402" y="17553"/>
                  </a:cubicBezTo>
                  <a:cubicBezTo>
                    <a:pt x="17388" y="17553"/>
                    <a:pt x="17373" y="17549"/>
                    <a:pt x="17357" y="17539"/>
                  </a:cubicBezTo>
                  <a:cubicBezTo>
                    <a:pt x="17296" y="17508"/>
                    <a:pt x="17266" y="17447"/>
                    <a:pt x="17205" y="17387"/>
                  </a:cubicBezTo>
                  <a:cubicBezTo>
                    <a:pt x="17175" y="17508"/>
                    <a:pt x="17114" y="17630"/>
                    <a:pt x="17053" y="17751"/>
                  </a:cubicBezTo>
                  <a:lnTo>
                    <a:pt x="16719" y="17508"/>
                  </a:lnTo>
                  <a:cubicBezTo>
                    <a:pt x="16688" y="17539"/>
                    <a:pt x="16658" y="17630"/>
                    <a:pt x="16658" y="17630"/>
                  </a:cubicBezTo>
                  <a:lnTo>
                    <a:pt x="16445" y="17630"/>
                  </a:lnTo>
                  <a:cubicBezTo>
                    <a:pt x="16445" y="17630"/>
                    <a:pt x="16415" y="17630"/>
                    <a:pt x="16354" y="17599"/>
                  </a:cubicBezTo>
                  <a:cubicBezTo>
                    <a:pt x="16354" y="17660"/>
                    <a:pt x="16293" y="17751"/>
                    <a:pt x="16293" y="17782"/>
                  </a:cubicBezTo>
                  <a:cubicBezTo>
                    <a:pt x="16293" y="17782"/>
                    <a:pt x="16293" y="17812"/>
                    <a:pt x="16263" y="17812"/>
                  </a:cubicBezTo>
                  <a:cubicBezTo>
                    <a:pt x="16202" y="17751"/>
                    <a:pt x="16126" y="17736"/>
                    <a:pt x="16046" y="17736"/>
                  </a:cubicBezTo>
                  <a:cubicBezTo>
                    <a:pt x="15966" y="17736"/>
                    <a:pt x="15883" y="17751"/>
                    <a:pt x="15807" y="17751"/>
                  </a:cubicBezTo>
                  <a:lnTo>
                    <a:pt x="15807" y="17843"/>
                  </a:lnTo>
                  <a:cubicBezTo>
                    <a:pt x="15746" y="17934"/>
                    <a:pt x="15685" y="17995"/>
                    <a:pt x="15624" y="18086"/>
                  </a:cubicBezTo>
                  <a:cubicBezTo>
                    <a:pt x="15594" y="18055"/>
                    <a:pt x="15533" y="18055"/>
                    <a:pt x="15503" y="17995"/>
                  </a:cubicBezTo>
                  <a:cubicBezTo>
                    <a:pt x="15503" y="18055"/>
                    <a:pt x="15472" y="18055"/>
                    <a:pt x="15442" y="18086"/>
                  </a:cubicBezTo>
                  <a:cubicBezTo>
                    <a:pt x="15381" y="18055"/>
                    <a:pt x="15351" y="17995"/>
                    <a:pt x="15320" y="17995"/>
                  </a:cubicBezTo>
                  <a:cubicBezTo>
                    <a:pt x="15077" y="18086"/>
                    <a:pt x="14834" y="17995"/>
                    <a:pt x="14591" y="18146"/>
                  </a:cubicBezTo>
                  <a:cubicBezTo>
                    <a:pt x="14530" y="18116"/>
                    <a:pt x="14530" y="18086"/>
                    <a:pt x="14469" y="18055"/>
                  </a:cubicBezTo>
                  <a:cubicBezTo>
                    <a:pt x="14409" y="18086"/>
                    <a:pt x="14317" y="18086"/>
                    <a:pt x="14287" y="18116"/>
                  </a:cubicBezTo>
                  <a:cubicBezTo>
                    <a:pt x="14257" y="18116"/>
                    <a:pt x="14257" y="18086"/>
                    <a:pt x="14226" y="18086"/>
                  </a:cubicBezTo>
                  <a:cubicBezTo>
                    <a:pt x="14226" y="18146"/>
                    <a:pt x="14165" y="18146"/>
                    <a:pt x="14165" y="18207"/>
                  </a:cubicBezTo>
                  <a:cubicBezTo>
                    <a:pt x="14036" y="18207"/>
                    <a:pt x="13897" y="18173"/>
                    <a:pt x="13760" y="18173"/>
                  </a:cubicBezTo>
                  <a:cubicBezTo>
                    <a:pt x="13639" y="18173"/>
                    <a:pt x="13519" y="18199"/>
                    <a:pt x="13405" y="18298"/>
                  </a:cubicBezTo>
                  <a:cubicBezTo>
                    <a:pt x="13405" y="18359"/>
                    <a:pt x="13466" y="18390"/>
                    <a:pt x="13497" y="18450"/>
                  </a:cubicBezTo>
                  <a:cubicBezTo>
                    <a:pt x="13375" y="18390"/>
                    <a:pt x="13314" y="18390"/>
                    <a:pt x="13254" y="18359"/>
                  </a:cubicBezTo>
                  <a:cubicBezTo>
                    <a:pt x="13123" y="18359"/>
                    <a:pt x="13008" y="18437"/>
                    <a:pt x="12887" y="18437"/>
                  </a:cubicBezTo>
                  <a:cubicBezTo>
                    <a:pt x="12839" y="18437"/>
                    <a:pt x="12789" y="18424"/>
                    <a:pt x="12737" y="18390"/>
                  </a:cubicBezTo>
                  <a:cubicBezTo>
                    <a:pt x="12737" y="18420"/>
                    <a:pt x="12706" y="18450"/>
                    <a:pt x="12706" y="18511"/>
                  </a:cubicBezTo>
                  <a:cubicBezTo>
                    <a:pt x="12646" y="18450"/>
                    <a:pt x="12646" y="18420"/>
                    <a:pt x="12615" y="18420"/>
                  </a:cubicBezTo>
                  <a:cubicBezTo>
                    <a:pt x="12585" y="18511"/>
                    <a:pt x="12554" y="18542"/>
                    <a:pt x="12554" y="18572"/>
                  </a:cubicBezTo>
                  <a:cubicBezTo>
                    <a:pt x="12554" y="18663"/>
                    <a:pt x="12585" y="18694"/>
                    <a:pt x="12585" y="18754"/>
                  </a:cubicBezTo>
                  <a:cubicBezTo>
                    <a:pt x="12415" y="18726"/>
                    <a:pt x="12350" y="18539"/>
                    <a:pt x="12194" y="18539"/>
                  </a:cubicBezTo>
                  <a:cubicBezTo>
                    <a:pt x="12183" y="18539"/>
                    <a:pt x="12171" y="18540"/>
                    <a:pt x="12159" y="18542"/>
                  </a:cubicBezTo>
                  <a:cubicBezTo>
                    <a:pt x="12129" y="18602"/>
                    <a:pt x="12098" y="18694"/>
                    <a:pt x="12038" y="18815"/>
                  </a:cubicBezTo>
                  <a:cubicBezTo>
                    <a:pt x="11977" y="18542"/>
                    <a:pt x="11795" y="18572"/>
                    <a:pt x="11582" y="18542"/>
                  </a:cubicBezTo>
                  <a:lnTo>
                    <a:pt x="11582" y="18542"/>
                  </a:lnTo>
                  <a:cubicBezTo>
                    <a:pt x="11643" y="18602"/>
                    <a:pt x="11673" y="18602"/>
                    <a:pt x="11673" y="18663"/>
                  </a:cubicBezTo>
                  <a:cubicBezTo>
                    <a:pt x="11399" y="18815"/>
                    <a:pt x="11095" y="18694"/>
                    <a:pt x="10822" y="18815"/>
                  </a:cubicBezTo>
                  <a:cubicBezTo>
                    <a:pt x="10822" y="18876"/>
                    <a:pt x="10822" y="18967"/>
                    <a:pt x="10791" y="19058"/>
                  </a:cubicBezTo>
                  <a:cubicBezTo>
                    <a:pt x="10761" y="18967"/>
                    <a:pt x="10731" y="18906"/>
                    <a:pt x="10731" y="18876"/>
                  </a:cubicBezTo>
                  <a:cubicBezTo>
                    <a:pt x="10639" y="18876"/>
                    <a:pt x="10518" y="18906"/>
                    <a:pt x="10427" y="18906"/>
                  </a:cubicBezTo>
                  <a:cubicBezTo>
                    <a:pt x="10427" y="18876"/>
                    <a:pt x="10366" y="18846"/>
                    <a:pt x="10336" y="18815"/>
                  </a:cubicBezTo>
                  <a:cubicBezTo>
                    <a:pt x="10214" y="18876"/>
                    <a:pt x="10153" y="18967"/>
                    <a:pt x="10032" y="19028"/>
                  </a:cubicBezTo>
                  <a:cubicBezTo>
                    <a:pt x="9979" y="18975"/>
                    <a:pt x="9915" y="18963"/>
                    <a:pt x="9844" y="18963"/>
                  </a:cubicBezTo>
                  <a:cubicBezTo>
                    <a:pt x="9778" y="18963"/>
                    <a:pt x="9706" y="18974"/>
                    <a:pt x="9633" y="18974"/>
                  </a:cubicBezTo>
                  <a:cubicBezTo>
                    <a:pt x="9604" y="18974"/>
                    <a:pt x="9574" y="18972"/>
                    <a:pt x="9545" y="18967"/>
                  </a:cubicBezTo>
                  <a:cubicBezTo>
                    <a:pt x="9454" y="19058"/>
                    <a:pt x="9393" y="19150"/>
                    <a:pt x="9302" y="19210"/>
                  </a:cubicBezTo>
                  <a:cubicBezTo>
                    <a:pt x="9302" y="19180"/>
                    <a:pt x="9272" y="19150"/>
                    <a:pt x="9272" y="19119"/>
                  </a:cubicBezTo>
                  <a:lnTo>
                    <a:pt x="9059" y="19119"/>
                  </a:lnTo>
                  <a:cubicBezTo>
                    <a:pt x="9059" y="19150"/>
                    <a:pt x="8998" y="19180"/>
                    <a:pt x="8998" y="19210"/>
                  </a:cubicBezTo>
                  <a:cubicBezTo>
                    <a:pt x="8975" y="19210"/>
                    <a:pt x="8970" y="19159"/>
                    <a:pt x="8943" y="19159"/>
                  </a:cubicBezTo>
                  <a:cubicBezTo>
                    <a:pt x="8934" y="19159"/>
                    <a:pt x="8922" y="19165"/>
                    <a:pt x="8907" y="19180"/>
                  </a:cubicBezTo>
                  <a:lnTo>
                    <a:pt x="8542" y="19180"/>
                  </a:lnTo>
                  <a:cubicBezTo>
                    <a:pt x="8481" y="19210"/>
                    <a:pt x="8451" y="19210"/>
                    <a:pt x="8360" y="19271"/>
                  </a:cubicBezTo>
                  <a:lnTo>
                    <a:pt x="8390" y="19302"/>
                  </a:lnTo>
                  <a:cubicBezTo>
                    <a:pt x="8360" y="19362"/>
                    <a:pt x="8360" y="19423"/>
                    <a:pt x="8329" y="19453"/>
                  </a:cubicBezTo>
                  <a:cubicBezTo>
                    <a:pt x="8147" y="19362"/>
                    <a:pt x="7995" y="19302"/>
                    <a:pt x="7843" y="19210"/>
                  </a:cubicBezTo>
                  <a:cubicBezTo>
                    <a:pt x="7843" y="19291"/>
                    <a:pt x="7816" y="19332"/>
                    <a:pt x="7771" y="19332"/>
                  </a:cubicBezTo>
                  <a:cubicBezTo>
                    <a:pt x="7749" y="19332"/>
                    <a:pt x="7721" y="19322"/>
                    <a:pt x="7691" y="19302"/>
                  </a:cubicBezTo>
                  <a:cubicBezTo>
                    <a:pt x="7721" y="19271"/>
                    <a:pt x="7752" y="19210"/>
                    <a:pt x="7752" y="19180"/>
                  </a:cubicBezTo>
                  <a:cubicBezTo>
                    <a:pt x="7721" y="19119"/>
                    <a:pt x="7721" y="19028"/>
                    <a:pt x="7691" y="18967"/>
                  </a:cubicBezTo>
                  <a:lnTo>
                    <a:pt x="7570" y="18967"/>
                  </a:lnTo>
                  <a:cubicBezTo>
                    <a:pt x="7570" y="18998"/>
                    <a:pt x="7600" y="19028"/>
                    <a:pt x="7600" y="19028"/>
                  </a:cubicBezTo>
                  <a:cubicBezTo>
                    <a:pt x="7570" y="19119"/>
                    <a:pt x="7570" y="19210"/>
                    <a:pt x="7539" y="19302"/>
                  </a:cubicBezTo>
                  <a:cubicBezTo>
                    <a:pt x="7478" y="19362"/>
                    <a:pt x="7418" y="19423"/>
                    <a:pt x="7387" y="19484"/>
                  </a:cubicBezTo>
                  <a:cubicBezTo>
                    <a:pt x="7296" y="19453"/>
                    <a:pt x="7266" y="19453"/>
                    <a:pt x="7174" y="19423"/>
                  </a:cubicBezTo>
                  <a:cubicBezTo>
                    <a:pt x="7174" y="19514"/>
                    <a:pt x="7144" y="19605"/>
                    <a:pt x="7144" y="19666"/>
                  </a:cubicBezTo>
                  <a:cubicBezTo>
                    <a:pt x="6962" y="19605"/>
                    <a:pt x="6779" y="19636"/>
                    <a:pt x="6658" y="19514"/>
                  </a:cubicBezTo>
                  <a:cubicBezTo>
                    <a:pt x="6506" y="19605"/>
                    <a:pt x="6354" y="19636"/>
                    <a:pt x="6232" y="19666"/>
                  </a:cubicBezTo>
                  <a:cubicBezTo>
                    <a:pt x="6202" y="19727"/>
                    <a:pt x="6202" y="19757"/>
                    <a:pt x="6202" y="19757"/>
                  </a:cubicBezTo>
                  <a:cubicBezTo>
                    <a:pt x="6080" y="19727"/>
                    <a:pt x="5959" y="19636"/>
                    <a:pt x="5898" y="19605"/>
                  </a:cubicBezTo>
                  <a:cubicBezTo>
                    <a:pt x="5715" y="19636"/>
                    <a:pt x="5563" y="19727"/>
                    <a:pt x="5351" y="19757"/>
                  </a:cubicBezTo>
                  <a:cubicBezTo>
                    <a:pt x="5411" y="19818"/>
                    <a:pt x="5411" y="19818"/>
                    <a:pt x="5442" y="19879"/>
                  </a:cubicBezTo>
                  <a:cubicBezTo>
                    <a:pt x="5418" y="19891"/>
                    <a:pt x="5398" y="19896"/>
                    <a:pt x="5380" y="19896"/>
                  </a:cubicBezTo>
                  <a:cubicBezTo>
                    <a:pt x="5308" y="19896"/>
                    <a:pt x="5284" y="19812"/>
                    <a:pt x="5259" y="19788"/>
                  </a:cubicBezTo>
                  <a:cubicBezTo>
                    <a:pt x="5199" y="19757"/>
                    <a:pt x="5168" y="19757"/>
                    <a:pt x="5138" y="19727"/>
                  </a:cubicBezTo>
                  <a:cubicBezTo>
                    <a:pt x="5107" y="19788"/>
                    <a:pt x="5016" y="19818"/>
                    <a:pt x="4986" y="19909"/>
                  </a:cubicBezTo>
                  <a:cubicBezTo>
                    <a:pt x="4924" y="19889"/>
                    <a:pt x="4876" y="19826"/>
                    <a:pt x="4804" y="19826"/>
                  </a:cubicBezTo>
                  <a:cubicBezTo>
                    <a:pt x="4770" y="19826"/>
                    <a:pt x="4731" y="19840"/>
                    <a:pt x="4682" y="19879"/>
                  </a:cubicBezTo>
                  <a:cubicBezTo>
                    <a:pt x="4649" y="19887"/>
                    <a:pt x="4615" y="19891"/>
                    <a:pt x="4580" y="19891"/>
                  </a:cubicBezTo>
                  <a:cubicBezTo>
                    <a:pt x="4485" y="19891"/>
                    <a:pt x="4392" y="19863"/>
                    <a:pt x="4348" y="19818"/>
                  </a:cubicBezTo>
                  <a:cubicBezTo>
                    <a:pt x="4197" y="19861"/>
                    <a:pt x="4077" y="19904"/>
                    <a:pt x="3966" y="19904"/>
                  </a:cubicBezTo>
                  <a:cubicBezTo>
                    <a:pt x="3920" y="19904"/>
                    <a:pt x="3875" y="19897"/>
                    <a:pt x="3831" y="19879"/>
                  </a:cubicBezTo>
                  <a:cubicBezTo>
                    <a:pt x="3831" y="19909"/>
                    <a:pt x="3800" y="19940"/>
                    <a:pt x="3800" y="19970"/>
                  </a:cubicBezTo>
                  <a:cubicBezTo>
                    <a:pt x="3740" y="19940"/>
                    <a:pt x="3679" y="19879"/>
                    <a:pt x="3648" y="19818"/>
                  </a:cubicBezTo>
                  <a:cubicBezTo>
                    <a:pt x="3618" y="19818"/>
                    <a:pt x="3527" y="19879"/>
                    <a:pt x="3466" y="19879"/>
                  </a:cubicBezTo>
                  <a:cubicBezTo>
                    <a:pt x="3466" y="19818"/>
                    <a:pt x="3436" y="19788"/>
                    <a:pt x="3436" y="19757"/>
                  </a:cubicBezTo>
                  <a:cubicBezTo>
                    <a:pt x="3436" y="19818"/>
                    <a:pt x="3375" y="19879"/>
                    <a:pt x="3375" y="19879"/>
                  </a:cubicBezTo>
                  <a:cubicBezTo>
                    <a:pt x="3314" y="19879"/>
                    <a:pt x="3223" y="19818"/>
                    <a:pt x="3162" y="19818"/>
                  </a:cubicBezTo>
                  <a:cubicBezTo>
                    <a:pt x="3162" y="19909"/>
                    <a:pt x="3132" y="19940"/>
                    <a:pt x="3132" y="19970"/>
                  </a:cubicBezTo>
                  <a:lnTo>
                    <a:pt x="3041" y="19909"/>
                  </a:lnTo>
                  <a:cubicBezTo>
                    <a:pt x="3000" y="19909"/>
                    <a:pt x="2946" y="19936"/>
                    <a:pt x="2878" y="19936"/>
                  </a:cubicBezTo>
                  <a:cubicBezTo>
                    <a:pt x="2845" y="19936"/>
                    <a:pt x="2808" y="19930"/>
                    <a:pt x="2767" y="19909"/>
                  </a:cubicBezTo>
                  <a:cubicBezTo>
                    <a:pt x="2706" y="19879"/>
                    <a:pt x="2615" y="19909"/>
                    <a:pt x="2554" y="19818"/>
                  </a:cubicBezTo>
                  <a:cubicBezTo>
                    <a:pt x="2372" y="19887"/>
                    <a:pt x="2207" y="19921"/>
                    <a:pt x="2033" y="19921"/>
                  </a:cubicBezTo>
                  <a:cubicBezTo>
                    <a:pt x="1975" y="19921"/>
                    <a:pt x="1916" y="19917"/>
                    <a:pt x="1855" y="19909"/>
                  </a:cubicBezTo>
                  <a:lnTo>
                    <a:pt x="1794" y="19970"/>
                  </a:lnTo>
                  <a:cubicBezTo>
                    <a:pt x="1825" y="20061"/>
                    <a:pt x="1825" y="20122"/>
                    <a:pt x="1855" y="20183"/>
                  </a:cubicBezTo>
                  <a:cubicBezTo>
                    <a:pt x="1855" y="20122"/>
                    <a:pt x="1916" y="20122"/>
                    <a:pt x="1946" y="20092"/>
                  </a:cubicBezTo>
                  <a:lnTo>
                    <a:pt x="1946" y="20092"/>
                  </a:lnTo>
                  <a:cubicBezTo>
                    <a:pt x="1916" y="20213"/>
                    <a:pt x="1916" y="20335"/>
                    <a:pt x="1855" y="20487"/>
                  </a:cubicBezTo>
                  <a:lnTo>
                    <a:pt x="1977" y="20487"/>
                  </a:lnTo>
                  <a:cubicBezTo>
                    <a:pt x="1977" y="20426"/>
                    <a:pt x="2007" y="20396"/>
                    <a:pt x="2007" y="20365"/>
                  </a:cubicBezTo>
                  <a:cubicBezTo>
                    <a:pt x="2098" y="20396"/>
                    <a:pt x="2129" y="20487"/>
                    <a:pt x="2159" y="20548"/>
                  </a:cubicBezTo>
                  <a:lnTo>
                    <a:pt x="2524" y="20426"/>
                  </a:lnTo>
                  <a:cubicBezTo>
                    <a:pt x="2569" y="20495"/>
                    <a:pt x="2632" y="20580"/>
                    <a:pt x="2699" y="20580"/>
                  </a:cubicBezTo>
                  <a:cubicBezTo>
                    <a:pt x="2721" y="20580"/>
                    <a:pt x="2744" y="20571"/>
                    <a:pt x="2767" y="20548"/>
                  </a:cubicBezTo>
                  <a:cubicBezTo>
                    <a:pt x="2767" y="20517"/>
                    <a:pt x="2828" y="20487"/>
                    <a:pt x="2828" y="20426"/>
                  </a:cubicBezTo>
                  <a:lnTo>
                    <a:pt x="2980" y="20426"/>
                  </a:lnTo>
                  <a:lnTo>
                    <a:pt x="3041" y="20517"/>
                  </a:lnTo>
                  <a:lnTo>
                    <a:pt x="3284" y="20396"/>
                  </a:lnTo>
                  <a:lnTo>
                    <a:pt x="3284" y="20517"/>
                  </a:lnTo>
                  <a:cubicBezTo>
                    <a:pt x="3193" y="20517"/>
                    <a:pt x="3162" y="20517"/>
                    <a:pt x="3132" y="20548"/>
                  </a:cubicBezTo>
                  <a:cubicBezTo>
                    <a:pt x="3193" y="20578"/>
                    <a:pt x="3284" y="20639"/>
                    <a:pt x="3314" y="20669"/>
                  </a:cubicBezTo>
                  <a:cubicBezTo>
                    <a:pt x="3436" y="20669"/>
                    <a:pt x="3496" y="20639"/>
                    <a:pt x="3588" y="20639"/>
                  </a:cubicBezTo>
                  <a:cubicBezTo>
                    <a:pt x="3588" y="20700"/>
                    <a:pt x="3618" y="20700"/>
                    <a:pt x="3618" y="20791"/>
                  </a:cubicBezTo>
                  <a:cubicBezTo>
                    <a:pt x="3648" y="20700"/>
                    <a:pt x="3679" y="20669"/>
                    <a:pt x="3740" y="20639"/>
                  </a:cubicBezTo>
                  <a:cubicBezTo>
                    <a:pt x="3770" y="20578"/>
                    <a:pt x="3800" y="20578"/>
                    <a:pt x="3831" y="20548"/>
                  </a:cubicBezTo>
                  <a:cubicBezTo>
                    <a:pt x="3892" y="20639"/>
                    <a:pt x="3892" y="20700"/>
                    <a:pt x="3892" y="20791"/>
                  </a:cubicBezTo>
                  <a:cubicBezTo>
                    <a:pt x="3952" y="20700"/>
                    <a:pt x="3983" y="20669"/>
                    <a:pt x="4044" y="20578"/>
                  </a:cubicBezTo>
                  <a:cubicBezTo>
                    <a:pt x="4089" y="20654"/>
                    <a:pt x="4150" y="20669"/>
                    <a:pt x="4211" y="20669"/>
                  </a:cubicBezTo>
                  <a:cubicBezTo>
                    <a:pt x="4251" y="20669"/>
                    <a:pt x="4292" y="20663"/>
                    <a:pt x="4328" y="20663"/>
                  </a:cubicBezTo>
                  <a:cubicBezTo>
                    <a:pt x="4346" y="20663"/>
                    <a:pt x="4363" y="20664"/>
                    <a:pt x="4378" y="20669"/>
                  </a:cubicBezTo>
                  <a:cubicBezTo>
                    <a:pt x="4530" y="20730"/>
                    <a:pt x="4560" y="20791"/>
                    <a:pt x="4652" y="20821"/>
                  </a:cubicBezTo>
                  <a:cubicBezTo>
                    <a:pt x="4743" y="20700"/>
                    <a:pt x="4834" y="20548"/>
                    <a:pt x="4986" y="20517"/>
                  </a:cubicBezTo>
                  <a:cubicBezTo>
                    <a:pt x="5013" y="20572"/>
                    <a:pt x="5047" y="20590"/>
                    <a:pt x="5079" y="20590"/>
                  </a:cubicBezTo>
                  <a:cubicBezTo>
                    <a:pt x="5117" y="20590"/>
                    <a:pt x="5152" y="20564"/>
                    <a:pt x="5168" y="20548"/>
                  </a:cubicBezTo>
                  <a:cubicBezTo>
                    <a:pt x="5259" y="20639"/>
                    <a:pt x="5290" y="20669"/>
                    <a:pt x="5320" y="20730"/>
                  </a:cubicBezTo>
                  <a:cubicBezTo>
                    <a:pt x="5472" y="20700"/>
                    <a:pt x="5594" y="20639"/>
                    <a:pt x="5746" y="20639"/>
                  </a:cubicBezTo>
                  <a:cubicBezTo>
                    <a:pt x="5827" y="20639"/>
                    <a:pt x="5921" y="20571"/>
                    <a:pt x="6020" y="20571"/>
                  </a:cubicBezTo>
                  <a:cubicBezTo>
                    <a:pt x="6070" y="20571"/>
                    <a:pt x="6121" y="20588"/>
                    <a:pt x="6171" y="20639"/>
                  </a:cubicBezTo>
                  <a:cubicBezTo>
                    <a:pt x="6171" y="20578"/>
                    <a:pt x="6202" y="20548"/>
                    <a:pt x="6202" y="20517"/>
                  </a:cubicBezTo>
                  <a:lnTo>
                    <a:pt x="6262" y="20578"/>
                  </a:lnTo>
                  <a:cubicBezTo>
                    <a:pt x="6304" y="20537"/>
                    <a:pt x="6351" y="20521"/>
                    <a:pt x="6396" y="20521"/>
                  </a:cubicBezTo>
                  <a:cubicBezTo>
                    <a:pt x="6451" y="20521"/>
                    <a:pt x="6503" y="20545"/>
                    <a:pt x="6536" y="20578"/>
                  </a:cubicBezTo>
                  <a:cubicBezTo>
                    <a:pt x="6536" y="20598"/>
                    <a:pt x="6539" y="20605"/>
                    <a:pt x="6546" y="20605"/>
                  </a:cubicBezTo>
                  <a:cubicBezTo>
                    <a:pt x="6560" y="20605"/>
                    <a:pt x="6587" y="20578"/>
                    <a:pt x="6627" y="20578"/>
                  </a:cubicBezTo>
                  <a:lnTo>
                    <a:pt x="6536" y="20517"/>
                  </a:lnTo>
                  <a:cubicBezTo>
                    <a:pt x="6566" y="20487"/>
                    <a:pt x="6566" y="20487"/>
                    <a:pt x="6627" y="20487"/>
                  </a:cubicBezTo>
                  <a:cubicBezTo>
                    <a:pt x="6658" y="20517"/>
                    <a:pt x="6688" y="20578"/>
                    <a:pt x="6779" y="20700"/>
                  </a:cubicBezTo>
                  <a:cubicBezTo>
                    <a:pt x="6870" y="20639"/>
                    <a:pt x="6931" y="20578"/>
                    <a:pt x="6992" y="20517"/>
                  </a:cubicBezTo>
                  <a:lnTo>
                    <a:pt x="6992" y="20669"/>
                  </a:lnTo>
                  <a:lnTo>
                    <a:pt x="7114" y="20669"/>
                  </a:lnTo>
                  <a:cubicBezTo>
                    <a:pt x="7114" y="20639"/>
                    <a:pt x="7083" y="20578"/>
                    <a:pt x="7083" y="20548"/>
                  </a:cubicBezTo>
                  <a:cubicBezTo>
                    <a:pt x="7144" y="20487"/>
                    <a:pt x="7266" y="20487"/>
                    <a:pt x="7296" y="20335"/>
                  </a:cubicBezTo>
                  <a:lnTo>
                    <a:pt x="7630" y="20548"/>
                  </a:lnTo>
                  <a:lnTo>
                    <a:pt x="7873" y="20426"/>
                  </a:lnTo>
                  <a:cubicBezTo>
                    <a:pt x="7934" y="20426"/>
                    <a:pt x="7995" y="20487"/>
                    <a:pt x="8056" y="20517"/>
                  </a:cubicBezTo>
                  <a:cubicBezTo>
                    <a:pt x="8025" y="20274"/>
                    <a:pt x="8208" y="20365"/>
                    <a:pt x="8329" y="20274"/>
                  </a:cubicBezTo>
                  <a:cubicBezTo>
                    <a:pt x="8329" y="20244"/>
                    <a:pt x="8299" y="20244"/>
                    <a:pt x="8299" y="20213"/>
                  </a:cubicBezTo>
                  <a:cubicBezTo>
                    <a:pt x="8329" y="20183"/>
                    <a:pt x="8390" y="20183"/>
                    <a:pt x="8451" y="20122"/>
                  </a:cubicBezTo>
                  <a:cubicBezTo>
                    <a:pt x="8542" y="20183"/>
                    <a:pt x="8633" y="20213"/>
                    <a:pt x="8785" y="20274"/>
                  </a:cubicBezTo>
                  <a:cubicBezTo>
                    <a:pt x="8390" y="20365"/>
                    <a:pt x="8147" y="20639"/>
                    <a:pt x="7721" y="20700"/>
                  </a:cubicBezTo>
                  <a:cubicBezTo>
                    <a:pt x="7721" y="20730"/>
                    <a:pt x="7630" y="20821"/>
                    <a:pt x="7600" y="20852"/>
                  </a:cubicBezTo>
                  <a:lnTo>
                    <a:pt x="7418" y="20852"/>
                  </a:lnTo>
                  <a:cubicBezTo>
                    <a:pt x="7387" y="20882"/>
                    <a:pt x="7387" y="20943"/>
                    <a:pt x="7387" y="20973"/>
                  </a:cubicBezTo>
                  <a:lnTo>
                    <a:pt x="7235" y="20973"/>
                  </a:lnTo>
                  <a:cubicBezTo>
                    <a:pt x="7083" y="21034"/>
                    <a:pt x="6962" y="21095"/>
                    <a:pt x="6870" y="21156"/>
                  </a:cubicBezTo>
                  <a:cubicBezTo>
                    <a:pt x="6688" y="21277"/>
                    <a:pt x="6506" y="21247"/>
                    <a:pt x="6323" y="21338"/>
                  </a:cubicBezTo>
                  <a:cubicBezTo>
                    <a:pt x="6171" y="21429"/>
                    <a:pt x="6019" y="21460"/>
                    <a:pt x="5867" y="21490"/>
                  </a:cubicBezTo>
                  <a:cubicBezTo>
                    <a:pt x="5715" y="21581"/>
                    <a:pt x="5563" y="21551"/>
                    <a:pt x="5442" y="21703"/>
                  </a:cubicBezTo>
                  <a:lnTo>
                    <a:pt x="5259" y="21703"/>
                  </a:lnTo>
                  <a:cubicBezTo>
                    <a:pt x="5199" y="21733"/>
                    <a:pt x="5199" y="21764"/>
                    <a:pt x="5168" y="21855"/>
                  </a:cubicBezTo>
                  <a:cubicBezTo>
                    <a:pt x="5138" y="21794"/>
                    <a:pt x="5107" y="21794"/>
                    <a:pt x="5047" y="21764"/>
                  </a:cubicBezTo>
                  <a:cubicBezTo>
                    <a:pt x="4986" y="21855"/>
                    <a:pt x="4864" y="21916"/>
                    <a:pt x="4743" y="22007"/>
                  </a:cubicBezTo>
                  <a:lnTo>
                    <a:pt x="4743" y="22159"/>
                  </a:lnTo>
                  <a:lnTo>
                    <a:pt x="5016" y="22159"/>
                  </a:lnTo>
                  <a:cubicBezTo>
                    <a:pt x="5107" y="22098"/>
                    <a:pt x="5138" y="22037"/>
                    <a:pt x="5199" y="21946"/>
                  </a:cubicBezTo>
                  <a:cubicBezTo>
                    <a:pt x="5290" y="21946"/>
                    <a:pt x="5351" y="22007"/>
                    <a:pt x="5442" y="22037"/>
                  </a:cubicBezTo>
                  <a:cubicBezTo>
                    <a:pt x="5503" y="21916"/>
                    <a:pt x="5624" y="21885"/>
                    <a:pt x="5746" y="21764"/>
                  </a:cubicBezTo>
                  <a:lnTo>
                    <a:pt x="5746" y="22007"/>
                  </a:lnTo>
                  <a:cubicBezTo>
                    <a:pt x="5594" y="22159"/>
                    <a:pt x="5320" y="22159"/>
                    <a:pt x="5259" y="22371"/>
                  </a:cubicBezTo>
                  <a:cubicBezTo>
                    <a:pt x="5047" y="22402"/>
                    <a:pt x="4895" y="22463"/>
                    <a:pt x="4743" y="22615"/>
                  </a:cubicBezTo>
                  <a:lnTo>
                    <a:pt x="4955" y="22615"/>
                  </a:lnTo>
                  <a:cubicBezTo>
                    <a:pt x="4864" y="22675"/>
                    <a:pt x="4743" y="22675"/>
                    <a:pt x="4743" y="22827"/>
                  </a:cubicBezTo>
                  <a:cubicBezTo>
                    <a:pt x="4803" y="22858"/>
                    <a:pt x="4864" y="22858"/>
                    <a:pt x="4986" y="22919"/>
                  </a:cubicBezTo>
                  <a:cubicBezTo>
                    <a:pt x="4834" y="22949"/>
                    <a:pt x="4743" y="22979"/>
                    <a:pt x="4591" y="23010"/>
                  </a:cubicBezTo>
                  <a:cubicBezTo>
                    <a:pt x="4439" y="23131"/>
                    <a:pt x="4287" y="23375"/>
                    <a:pt x="4044" y="23405"/>
                  </a:cubicBezTo>
                  <a:cubicBezTo>
                    <a:pt x="3983" y="23405"/>
                    <a:pt x="3922" y="23435"/>
                    <a:pt x="3922" y="23466"/>
                  </a:cubicBezTo>
                  <a:cubicBezTo>
                    <a:pt x="3800" y="23709"/>
                    <a:pt x="3618" y="23830"/>
                    <a:pt x="3375" y="23922"/>
                  </a:cubicBezTo>
                  <a:cubicBezTo>
                    <a:pt x="3345" y="23876"/>
                    <a:pt x="3291" y="23868"/>
                    <a:pt x="3227" y="23868"/>
                  </a:cubicBezTo>
                  <a:cubicBezTo>
                    <a:pt x="3194" y="23868"/>
                    <a:pt x="3159" y="23870"/>
                    <a:pt x="3123" y="23870"/>
                  </a:cubicBezTo>
                  <a:cubicBezTo>
                    <a:pt x="3086" y="23870"/>
                    <a:pt x="3048" y="23868"/>
                    <a:pt x="3010" y="23861"/>
                  </a:cubicBezTo>
                  <a:cubicBezTo>
                    <a:pt x="3010" y="23891"/>
                    <a:pt x="2980" y="23982"/>
                    <a:pt x="2919" y="24013"/>
                  </a:cubicBezTo>
                  <a:cubicBezTo>
                    <a:pt x="2828" y="23982"/>
                    <a:pt x="2767" y="23982"/>
                    <a:pt x="2706" y="23922"/>
                  </a:cubicBezTo>
                  <a:lnTo>
                    <a:pt x="2706" y="24013"/>
                  </a:lnTo>
                  <a:cubicBezTo>
                    <a:pt x="2737" y="24043"/>
                    <a:pt x="2767" y="24043"/>
                    <a:pt x="2858" y="24074"/>
                  </a:cubicBezTo>
                  <a:cubicBezTo>
                    <a:pt x="2676" y="24195"/>
                    <a:pt x="2524" y="24286"/>
                    <a:pt x="2402" y="24347"/>
                  </a:cubicBezTo>
                  <a:cubicBezTo>
                    <a:pt x="2341" y="24378"/>
                    <a:pt x="2284" y="24384"/>
                    <a:pt x="2230" y="24384"/>
                  </a:cubicBezTo>
                  <a:cubicBezTo>
                    <a:pt x="2187" y="24384"/>
                    <a:pt x="2146" y="24380"/>
                    <a:pt x="2107" y="24380"/>
                  </a:cubicBezTo>
                  <a:cubicBezTo>
                    <a:pt x="2048" y="24380"/>
                    <a:pt x="1995" y="24390"/>
                    <a:pt x="1946" y="24438"/>
                  </a:cubicBezTo>
                  <a:cubicBezTo>
                    <a:pt x="1825" y="24347"/>
                    <a:pt x="1764" y="24286"/>
                    <a:pt x="1642" y="24195"/>
                  </a:cubicBezTo>
                  <a:cubicBezTo>
                    <a:pt x="1612" y="24286"/>
                    <a:pt x="1551" y="24317"/>
                    <a:pt x="1521" y="24347"/>
                  </a:cubicBezTo>
                  <a:cubicBezTo>
                    <a:pt x="1551" y="24378"/>
                    <a:pt x="1612" y="24438"/>
                    <a:pt x="1612" y="24469"/>
                  </a:cubicBezTo>
                  <a:cubicBezTo>
                    <a:pt x="1582" y="24469"/>
                    <a:pt x="1521" y="24499"/>
                    <a:pt x="1490" y="24530"/>
                  </a:cubicBezTo>
                  <a:cubicBezTo>
                    <a:pt x="1460" y="24499"/>
                    <a:pt x="1430" y="24499"/>
                    <a:pt x="1369" y="24469"/>
                  </a:cubicBezTo>
                  <a:cubicBezTo>
                    <a:pt x="1369" y="24530"/>
                    <a:pt x="1338" y="24590"/>
                    <a:pt x="1338" y="24651"/>
                  </a:cubicBezTo>
                  <a:cubicBezTo>
                    <a:pt x="1065" y="24803"/>
                    <a:pt x="761" y="24955"/>
                    <a:pt x="457" y="24955"/>
                  </a:cubicBezTo>
                  <a:cubicBezTo>
                    <a:pt x="396" y="25077"/>
                    <a:pt x="366" y="25137"/>
                    <a:pt x="275" y="25259"/>
                  </a:cubicBezTo>
                  <a:cubicBezTo>
                    <a:pt x="427" y="25259"/>
                    <a:pt x="578" y="25229"/>
                    <a:pt x="700" y="25229"/>
                  </a:cubicBezTo>
                  <a:cubicBezTo>
                    <a:pt x="822" y="25229"/>
                    <a:pt x="974" y="25198"/>
                    <a:pt x="1126" y="25198"/>
                  </a:cubicBezTo>
                  <a:cubicBezTo>
                    <a:pt x="1156" y="25381"/>
                    <a:pt x="1065" y="25533"/>
                    <a:pt x="913" y="25654"/>
                  </a:cubicBezTo>
                  <a:lnTo>
                    <a:pt x="730" y="25654"/>
                  </a:lnTo>
                  <a:cubicBezTo>
                    <a:pt x="700" y="25685"/>
                    <a:pt x="700" y="25715"/>
                    <a:pt x="700" y="25715"/>
                  </a:cubicBezTo>
                  <a:cubicBezTo>
                    <a:pt x="578" y="25745"/>
                    <a:pt x="518" y="25745"/>
                    <a:pt x="427" y="25806"/>
                  </a:cubicBezTo>
                  <a:cubicBezTo>
                    <a:pt x="427" y="25745"/>
                    <a:pt x="396" y="25745"/>
                    <a:pt x="335" y="25715"/>
                  </a:cubicBezTo>
                  <a:cubicBezTo>
                    <a:pt x="335" y="25745"/>
                    <a:pt x="305" y="25745"/>
                    <a:pt x="275" y="25806"/>
                  </a:cubicBezTo>
                  <a:cubicBezTo>
                    <a:pt x="305" y="25837"/>
                    <a:pt x="335" y="25867"/>
                    <a:pt x="427" y="25897"/>
                  </a:cubicBezTo>
                  <a:lnTo>
                    <a:pt x="852" y="25897"/>
                  </a:lnTo>
                  <a:cubicBezTo>
                    <a:pt x="882" y="25928"/>
                    <a:pt x="920" y="25943"/>
                    <a:pt x="958" y="25943"/>
                  </a:cubicBezTo>
                  <a:cubicBezTo>
                    <a:pt x="996" y="25943"/>
                    <a:pt x="1034" y="25928"/>
                    <a:pt x="1065" y="25897"/>
                  </a:cubicBezTo>
                  <a:lnTo>
                    <a:pt x="1308" y="25897"/>
                  </a:lnTo>
                  <a:cubicBezTo>
                    <a:pt x="1338" y="25958"/>
                    <a:pt x="1369" y="26019"/>
                    <a:pt x="1399" y="26110"/>
                  </a:cubicBezTo>
                  <a:lnTo>
                    <a:pt x="1156" y="26110"/>
                  </a:lnTo>
                  <a:cubicBezTo>
                    <a:pt x="1095" y="26110"/>
                    <a:pt x="994" y="26083"/>
                    <a:pt x="924" y="26083"/>
                  </a:cubicBezTo>
                  <a:cubicBezTo>
                    <a:pt x="889" y="26083"/>
                    <a:pt x="862" y="26090"/>
                    <a:pt x="852" y="26110"/>
                  </a:cubicBezTo>
                  <a:cubicBezTo>
                    <a:pt x="609" y="26262"/>
                    <a:pt x="396" y="26293"/>
                    <a:pt x="153" y="26414"/>
                  </a:cubicBezTo>
                  <a:cubicBezTo>
                    <a:pt x="92" y="26475"/>
                    <a:pt x="123" y="26627"/>
                    <a:pt x="1" y="26718"/>
                  </a:cubicBezTo>
                  <a:lnTo>
                    <a:pt x="1" y="26900"/>
                  </a:lnTo>
                  <a:cubicBezTo>
                    <a:pt x="92" y="26900"/>
                    <a:pt x="123" y="26870"/>
                    <a:pt x="183" y="26870"/>
                  </a:cubicBezTo>
                  <a:cubicBezTo>
                    <a:pt x="237" y="26897"/>
                    <a:pt x="284" y="26907"/>
                    <a:pt x="327" y="26907"/>
                  </a:cubicBezTo>
                  <a:cubicBezTo>
                    <a:pt x="483" y="26907"/>
                    <a:pt x="588" y="26772"/>
                    <a:pt x="730" y="26748"/>
                  </a:cubicBezTo>
                  <a:cubicBezTo>
                    <a:pt x="852" y="26748"/>
                    <a:pt x="943" y="26688"/>
                    <a:pt x="1065" y="26688"/>
                  </a:cubicBezTo>
                  <a:lnTo>
                    <a:pt x="1095" y="26748"/>
                  </a:lnTo>
                  <a:lnTo>
                    <a:pt x="1338" y="26627"/>
                  </a:lnTo>
                  <a:cubicBezTo>
                    <a:pt x="1430" y="26718"/>
                    <a:pt x="1490" y="26779"/>
                    <a:pt x="1612" y="26870"/>
                  </a:cubicBezTo>
                  <a:lnTo>
                    <a:pt x="1278" y="26870"/>
                  </a:lnTo>
                  <a:cubicBezTo>
                    <a:pt x="1430" y="26931"/>
                    <a:pt x="1460" y="26961"/>
                    <a:pt x="1521" y="26992"/>
                  </a:cubicBezTo>
                  <a:cubicBezTo>
                    <a:pt x="1597" y="26961"/>
                    <a:pt x="1650" y="26946"/>
                    <a:pt x="1692" y="26946"/>
                  </a:cubicBezTo>
                  <a:cubicBezTo>
                    <a:pt x="1734" y="26946"/>
                    <a:pt x="1764" y="26961"/>
                    <a:pt x="1794" y="26992"/>
                  </a:cubicBezTo>
                  <a:lnTo>
                    <a:pt x="1794" y="27144"/>
                  </a:lnTo>
                  <a:lnTo>
                    <a:pt x="2037" y="27144"/>
                  </a:lnTo>
                  <a:cubicBezTo>
                    <a:pt x="1946" y="27113"/>
                    <a:pt x="1916" y="27113"/>
                    <a:pt x="1886" y="27083"/>
                  </a:cubicBezTo>
                  <a:lnTo>
                    <a:pt x="1946" y="26992"/>
                  </a:lnTo>
                  <a:lnTo>
                    <a:pt x="2281" y="26992"/>
                  </a:lnTo>
                  <a:cubicBezTo>
                    <a:pt x="2281" y="27083"/>
                    <a:pt x="2341" y="27113"/>
                    <a:pt x="2372" y="27144"/>
                  </a:cubicBezTo>
                  <a:cubicBezTo>
                    <a:pt x="2281" y="27204"/>
                    <a:pt x="2220" y="27265"/>
                    <a:pt x="2129" y="27296"/>
                  </a:cubicBezTo>
                  <a:cubicBezTo>
                    <a:pt x="2068" y="27356"/>
                    <a:pt x="1946" y="27356"/>
                    <a:pt x="1916" y="27448"/>
                  </a:cubicBezTo>
                  <a:cubicBezTo>
                    <a:pt x="1946" y="27539"/>
                    <a:pt x="1946" y="27600"/>
                    <a:pt x="1977" y="27691"/>
                  </a:cubicBezTo>
                  <a:cubicBezTo>
                    <a:pt x="1946" y="27721"/>
                    <a:pt x="1886" y="27812"/>
                    <a:pt x="1825" y="27812"/>
                  </a:cubicBezTo>
                  <a:cubicBezTo>
                    <a:pt x="1886" y="27873"/>
                    <a:pt x="1916" y="27964"/>
                    <a:pt x="1946" y="27995"/>
                  </a:cubicBezTo>
                  <a:cubicBezTo>
                    <a:pt x="2098" y="27995"/>
                    <a:pt x="2220" y="27964"/>
                    <a:pt x="2341" y="27964"/>
                  </a:cubicBezTo>
                  <a:cubicBezTo>
                    <a:pt x="2402" y="27873"/>
                    <a:pt x="2433" y="27812"/>
                    <a:pt x="2493" y="27751"/>
                  </a:cubicBezTo>
                  <a:cubicBezTo>
                    <a:pt x="2585" y="27751"/>
                    <a:pt x="2676" y="27812"/>
                    <a:pt x="2797" y="27843"/>
                  </a:cubicBezTo>
                  <a:cubicBezTo>
                    <a:pt x="2737" y="27812"/>
                    <a:pt x="2737" y="27751"/>
                    <a:pt x="2706" y="27721"/>
                  </a:cubicBezTo>
                  <a:lnTo>
                    <a:pt x="2828" y="27721"/>
                  </a:lnTo>
                  <a:cubicBezTo>
                    <a:pt x="2858" y="27812"/>
                    <a:pt x="2858" y="27873"/>
                    <a:pt x="2858" y="27964"/>
                  </a:cubicBezTo>
                  <a:cubicBezTo>
                    <a:pt x="2980" y="27903"/>
                    <a:pt x="3041" y="27873"/>
                    <a:pt x="3132" y="27843"/>
                  </a:cubicBezTo>
                  <a:lnTo>
                    <a:pt x="3041" y="27751"/>
                  </a:lnTo>
                  <a:cubicBezTo>
                    <a:pt x="3101" y="27691"/>
                    <a:pt x="3132" y="27660"/>
                    <a:pt x="3162" y="27569"/>
                  </a:cubicBezTo>
                  <a:cubicBezTo>
                    <a:pt x="3193" y="27660"/>
                    <a:pt x="3193" y="27721"/>
                    <a:pt x="3193" y="27751"/>
                  </a:cubicBezTo>
                  <a:cubicBezTo>
                    <a:pt x="3314" y="27812"/>
                    <a:pt x="3436" y="27812"/>
                    <a:pt x="3588" y="27812"/>
                  </a:cubicBezTo>
                  <a:cubicBezTo>
                    <a:pt x="3588" y="27721"/>
                    <a:pt x="3557" y="27660"/>
                    <a:pt x="3557" y="27569"/>
                  </a:cubicBezTo>
                  <a:lnTo>
                    <a:pt x="3648" y="27448"/>
                  </a:lnTo>
                  <a:lnTo>
                    <a:pt x="3648" y="27296"/>
                  </a:lnTo>
                  <a:cubicBezTo>
                    <a:pt x="3679" y="27417"/>
                    <a:pt x="3740" y="27448"/>
                    <a:pt x="3770" y="27539"/>
                  </a:cubicBezTo>
                  <a:lnTo>
                    <a:pt x="3922" y="27539"/>
                  </a:lnTo>
                  <a:cubicBezTo>
                    <a:pt x="3952" y="27569"/>
                    <a:pt x="3983" y="27660"/>
                    <a:pt x="4074" y="27751"/>
                  </a:cubicBezTo>
                  <a:cubicBezTo>
                    <a:pt x="4135" y="27721"/>
                    <a:pt x="4226" y="27691"/>
                    <a:pt x="4348" y="27660"/>
                  </a:cubicBezTo>
                  <a:cubicBezTo>
                    <a:pt x="4226" y="27569"/>
                    <a:pt x="4104" y="27539"/>
                    <a:pt x="4044" y="27508"/>
                  </a:cubicBezTo>
                  <a:cubicBezTo>
                    <a:pt x="4074" y="27478"/>
                    <a:pt x="4104" y="27478"/>
                    <a:pt x="4135" y="27417"/>
                  </a:cubicBezTo>
                  <a:lnTo>
                    <a:pt x="4196" y="27478"/>
                  </a:lnTo>
                  <a:cubicBezTo>
                    <a:pt x="4256" y="27508"/>
                    <a:pt x="4378" y="27508"/>
                    <a:pt x="4469" y="27539"/>
                  </a:cubicBezTo>
                  <a:lnTo>
                    <a:pt x="4408" y="27569"/>
                  </a:lnTo>
                  <a:cubicBezTo>
                    <a:pt x="4408" y="27630"/>
                    <a:pt x="4408" y="27691"/>
                    <a:pt x="4469" y="27782"/>
                  </a:cubicBezTo>
                  <a:cubicBezTo>
                    <a:pt x="4560" y="27691"/>
                    <a:pt x="4621" y="27660"/>
                    <a:pt x="4652" y="27630"/>
                  </a:cubicBezTo>
                  <a:cubicBezTo>
                    <a:pt x="4712" y="27569"/>
                    <a:pt x="4803" y="27569"/>
                    <a:pt x="4834" y="27569"/>
                  </a:cubicBezTo>
                  <a:cubicBezTo>
                    <a:pt x="4864" y="27539"/>
                    <a:pt x="4864" y="27508"/>
                    <a:pt x="4864" y="27478"/>
                  </a:cubicBezTo>
                  <a:cubicBezTo>
                    <a:pt x="4955" y="27508"/>
                    <a:pt x="4986" y="27569"/>
                    <a:pt x="5077" y="27630"/>
                  </a:cubicBezTo>
                  <a:cubicBezTo>
                    <a:pt x="5138" y="27508"/>
                    <a:pt x="5168" y="27417"/>
                    <a:pt x="5290" y="27387"/>
                  </a:cubicBezTo>
                  <a:cubicBezTo>
                    <a:pt x="5411" y="27356"/>
                    <a:pt x="5533" y="27265"/>
                    <a:pt x="5472" y="27113"/>
                  </a:cubicBezTo>
                  <a:lnTo>
                    <a:pt x="5472" y="27113"/>
                  </a:lnTo>
                  <a:cubicBezTo>
                    <a:pt x="5452" y="27127"/>
                    <a:pt x="5429" y="27131"/>
                    <a:pt x="5406" y="27131"/>
                  </a:cubicBezTo>
                  <a:cubicBezTo>
                    <a:pt x="5364" y="27131"/>
                    <a:pt x="5319" y="27117"/>
                    <a:pt x="5271" y="27117"/>
                  </a:cubicBezTo>
                  <a:cubicBezTo>
                    <a:pt x="5228" y="27117"/>
                    <a:pt x="5183" y="27129"/>
                    <a:pt x="5138" y="27174"/>
                  </a:cubicBezTo>
                  <a:cubicBezTo>
                    <a:pt x="5129" y="27174"/>
                    <a:pt x="5114" y="27168"/>
                    <a:pt x="5097" y="27160"/>
                  </a:cubicBezTo>
                  <a:lnTo>
                    <a:pt x="5097" y="27160"/>
                  </a:lnTo>
                  <a:cubicBezTo>
                    <a:pt x="5084" y="27198"/>
                    <a:pt x="5085" y="27233"/>
                    <a:pt x="5138" y="27265"/>
                  </a:cubicBezTo>
                  <a:lnTo>
                    <a:pt x="4864" y="27265"/>
                  </a:lnTo>
                  <a:lnTo>
                    <a:pt x="4864" y="27174"/>
                  </a:lnTo>
                  <a:cubicBezTo>
                    <a:pt x="4743" y="27204"/>
                    <a:pt x="4652" y="27204"/>
                    <a:pt x="4530" y="27204"/>
                  </a:cubicBezTo>
                  <a:cubicBezTo>
                    <a:pt x="4469" y="27174"/>
                    <a:pt x="4469" y="27113"/>
                    <a:pt x="4408" y="27083"/>
                  </a:cubicBezTo>
                  <a:cubicBezTo>
                    <a:pt x="4648" y="27023"/>
                    <a:pt x="4858" y="26963"/>
                    <a:pt x="5068" y="26932"/>
                  </a:cubicBezTo>
                  <a:lnTo>
                    <a:pt x="5068" y="26932"/>
                  </a:lnTo>
                  <a:cubicBezTo>
                    <a:pt x="5132" y="26907"/>
                    <a:pt x="5196" y="26873"/>
                    <a:pt x="5259" y="26809"/>
                  </a:cubicBezTo>
                  <a:cubicBezTo>
                    <a:pt x="5320" y="26870"/>
                    <a:pt x="5442" y="26900"/>
                    <a:pt x="5594" y="26931"/>
                  </a:cubicBezTo>
                  <a:cubicBezTo>
                    <a:pt x="5563" y="26809"/>
                    <a:pt x="5563" y="26779"/>
                    <a:pt x="5533" y="26718"/>
                  </a:cubicBezTo>
                  <a:lnTo>
                    <a:pt x="5533" y="26718"/>
                  </a:lnTo>
                  <a:cubicBezTo>
                    <a:pt x="5589" y="26729"/>
                    <a:pt x="5644" y="26736"/>
                    <a:pt x="5697" y="26736"/>
                  </a:cubicBezTo>
                  <a:cubicBezTo>
                    <a:pt x="5788" y="26736"/>
                    <a:pt x="5870" y="26715"/>
                    <a:pt x="5928" y="26657"/>
                  </a:cubicBezTo>
                  <a:cubicBezTo>
                    <a:pt x="5989" y="26627"/>
                    <a:pt x="6057" y="26627"/>
                    <a:pt x="6130" y="26627"/>
                  </a:cubicBezTo>
                  <a:cubicBezTo>
                    <a:pt x="6202" y="26627"/>
                    <a:pt x="6278" y="26627"/>
                    <a:pt x="6354" y="26596"/>
                  </a:cubicBezTo>
                  <a:lnTo>
                    <a:pt x="6354" y="26596"/>
                  </a:lnTo>
                  <a:cubicBezTo>
                    <a:pt x="6354" y="26627"/>
                    <a:pt x="6323" y="26657"/>
                    <a:pt x="6323" y="26718"/>
                  </a:cubicBezTo>
                  <a:cubicBezTo>
                    <a:pt x="6323" y="26748"/>
                    <a:pt x="6323" y="26779"/>
                    <a:pt x="6293" y="26809"/>
                  </a:cubicBezTo>
                  <a:cubicBezTo>
                    <a:pt x="6293" y="26779"/>
                    <a:pt x="6232" y="26779"/>
                    <a:pt x="6202" y="26748"/>
                  </a:cubicBezTo>
                  <a:cubicBezTo>
                    <a:pt x="6202" y="26870"/>
                    <a:pt x="6171" y="26931"/>
                    <a:pt x="6171" y="27022"/>
                  </a:cubicBezTo>
                  <a:cubicBezTo>
                    <a:pt x="6080" y="27052"/>
                    <a:pt x="6019" y="27052"/>
                    <a:pt x="5928" y="27052"/>
                  </a:cubicBezTo>
                  <a:cubicBezTo>
                    <a:pt x="5883" y="27075"/>
                    <a:pt x="5839" y="27147"/>
                    <a:pt x="5782" y="27147"/>
                  </a:cubicBezTo>
                  <a:cubicBezTo>
                    <a:pt x="5761" y="27147"/>
                    <a:pt x="5739" y="27137"/>
                    <a:pt x="5715" y="27113"/>
                  </a:cubicBezTo>
                  <a:cubicBezTo>
                    <a:pt x="5707" y="27109"/>
                    <a:pt x="5698" y="27107"/>
                    <a:pt x="5690" y="27107"/>
                  </a:cubicBezTo>
                  <a:cubicBezTo>
                    <a:pt x="5637" y="27107"/>
                    <a:pt x="5581" y="27178"/>
                    <a:pt x="5503" y="27204"/>
                  </a:cubicBezTo>
                  <a:cubicBezTo>
                    <a:pt x="5563" y="27265"/>
                    <a:pt x="5594" y="27326"/>
                    <a:pt x="5624" y="27356"/>
                  </a:cubicBezTo>
                  <a:cubicBezTo>
                    <a:pt x="5655" y="27356"/>
                    <a:pt x="5655" y="27326"/>
                    <a:pt x="5715" y="27326"/>
                  </a:cubicBezTo>
                  <a:cubicBezTo>
                    <a:pt x="5715" y="27356"/>
                    <a:pt x="5746" y="27387"/>
                    <a:pt x="5746" y="27417"/>
                  </a:cubicBezTo>
                  <a:cubicBezTo>
                    <a:pt x="5807" y="27417"/>
                    <a:pt x="5867" y="27387"/>
                    <a:pt x="5867" y="27387"/>
                  </a:cubicBezTo>
                  <a:cubicBezTo>
                    <a:pt x="5989" y="27417"/>
                    <a:pt x="6050" y="27508"/>
                    <a:pt x="6141" y="27539"/>
                  </a:cubicBezTo>
                  <a:cubicBezTo>
                    <a:pt x="6202" y="27448"/>
                    <a:pt x="6323" y="27387"/>
                    <a:pt x="6323" y="27296"/>
                  </a:cubicBezTo>
                  <a:cubicBezTo>
                    <a:pt x="6354" y="27204"/>
                    <a:pt x="6384" y="27113"/>
                    <a:pt x="6475" y="27052"/>
                  </a:cubicBezTo>
                  <a:cubicBezTo>
                    <a:pt x="6475" y="26961"/>
                    <a:pt x="6414" y="26961"/>
                    <a:pt x="6384" y="26900"/>
                  </a:cubicBezTo>
                  <a:cubicBezTo>
                    <a:pt x="6414" y="26900"/>
                    <a:pt x="6506" y="26870"/>
                    <a:pt x="6566" y="26809"/>
                  </a:cubicBezTo>
                  <a:lnTo>
                    <a:pt x="6658" y="26809"/>
                  </a:lnTo>
                  <a:cubicBezTo>
                    <a:pt x="6671" y="26757"/>
                    <a:pt x="6695" y="26744"/>
                    <a:pt x="6724" y="26744"/>
                  </a:cubicBezTo>
                  <a:cubicBezTo>
                    <a:pt x="6751" y="26744"/>
                    <a:pt x="6781" y="26755"/>
                    <a:pt x="6809" y="26755"/>
                  </a:cubicBezTo>
                  <a:cubicBezTo>
                    <a:pt x="6820" y="26755"/>
                    <a:pt x="6830" y="26753"/>
                    <a:pt x="6840" y="26748"/>
                  </a:cubicBezTo>
                  <a:lnTo>
                    <a:pt x="6840" y="26627"/>
                  </a:lnTo>
                  <a:cubicBezTo>
                    <a:pt x="6962" y="26536"/>
                    <a:pt x="7022" y="26475"/>
                    <a:pt x="7114" y="26384"/>
                  </a:cubicBezTo>
                  <a:cubicBezTo>
                    <a:pt x="7144" y="26444"/>
                    <a:pt x="7144" y="26475"/>
                    <a:pt x="7205" y="26505"/>
                  </a:cubicBezTo>
                  <a:cubicBezTo>
                    <a:pt x="7144" y="26566"/>
                    <a:pt x="7144" y="26596"/>
                    <a:pt x="7114" y="26627"/>
                  </a:cubicBezTo>
                  <a:cubicBezTo>
                    <a:pt x="7174" y="26657"/>
                    <a:pt x="7174" y="26688"/>
                    <a:pt x="7235" y="26748"/>
                  </a:cubicBezTo>
                  <a:cubicBezTo>
                    <a:pt x="7296" y="26657"/>
                    <a:pt x="7387" y="26627"/>
                    <a:pt x="7448" y="26596"/>
                  </a:cubicBezTo>
                  <a:cubicBezTo>
                    <a:pt x="7448" y="26566"/>
                    <a:pt x="7418" y="26475"/>
                    <a:pt x="7418" y="26444"/>
                  </a:cubicBezTo>
                  <a:lnTo>
                    <a:pt x="7418" y="26444"/>
                  </a:lnTo>
                  <a:cubicBezTo>
                    <a:pt x="7570" y="26475"/>
                    <a:pt x="7539" y="26596"/>
                    <a:pt x="7570" y="26718"/>
                  </a:cubicBezTo>
                  <a:lnTo>
                    <a:pt x="7691" y="26596"/>
                  </a:lnTo>
                  <a:cubicBezTo>
                    <a:pt x="7630" y="26505"/>
                    <a:pt x="7630" y="26475"/>
                    <a:pt x="7600" y="26414"/>
                  </a:cubicBezTo>
                  <a:cubicBezTo>
                    <a:pt x="7600" y="26353"/>
                    <a:pt x="7630" y="26353"/>
                    <a:pt x="7630" y="26353"/>
                  </a:cubicBezTo>
                  <a:cubicBezTo>
                    <a:pt x="7721" y="26444"/>
                    <a:pt x="7752" y="26505"/>
                    <a:pt x="7843" y="26596"/>
                  </a:cubicBezTo>
                  <a:cubicBezTo>
                    <a:pt x="7859" y="26607"/>
                    <a:pt x="7876" y="26611"/>
                    <a:pt x="7894" y="26611"/>
                  </a:cubicBezTo>
                  <a:cubicBezTo>
                    <a:pt x="7953" y="26611"/>
                    <a:pt x="8020" y="26567"/>
                    <a:pt x="8089" y="26567"/>
                  </a:cubicBezTo>
                  <a:cubicBezTo>
                    <a:pt x="8118" y="26567"/>
                    <a:pt x="8148" y="26574"/>
                    <a:pt x="8177" y="26596"/>
                  </a:cubicBezTo>
                  <a:lnTo>
                    <a:pt x="8177" y="26444"/>
                  </a:lnTo>
                  <a:cubicBezTo>
                    <a:pt x="8147" y="26414"/>
                    <a:pt x="8086" y="26414"/>
                    <a:pt x="8056" y="26353"/>
                  </a:cubicBezTo>
                  <a:cubicBezTo>
                    <a:pt x="8056" y="26353"/>
                    <a:pt x="8086" y="26323"/>
                    <a:pt x="8086" y="26262"/>
                  </a:cubicBezTo>
                  <a:cubicBezTo>
                    <a:pt x="8177" y="26323"/>
                    <a:pt x="8208" y="26414"/>
                    <a:pt x="8299" y="26444"/>
                  </a:cubicBezTo>
                  <a:lnTo>
                    <a:pt x="8603" y="26444"/>
                  </a:lnTo>
                  <a:lnTo>
                    <a:pt x="8633" y="26353"/>
                  </a:lnTo>
                  <a:cubicBezTo>
                    <a:pt x="8603" y="26262"/>
                    <a:pt x="8390" y="26353"/>
                    <a:pt x="8360" y="26201"/>
                  </a:cubicBezTo>
                  <a:lnTo>
                    <a:pt x="8390" y="26171"/>
                  </a:lnTo>
                  <a:lnTo>
                    <a:pt x="8603" y="26171"/>
                  </a:lnTo>
                  <a:lnTo>
                    <a:pt x="8694" y="26293"/>
                  </a:lnTo>
                  <a:cubicBezTo>
                    <a:pt x="8664" y="26323"/>
                    <a:pt x="8664" y="26353"/>
                    <a:pt x="8633" y="26414"/>
                  </a:cubicBezTo>
                  <a:cubicBezTo>
                    <a:pt x="8694" y="26414"/>
                    <a:pt x="8747" y="26429"/>
                    <a:pt x="8797" y="26429"/>
                  </a:cubicBezTo>
                  <a:cubicBezTo>
                    <a:pt x="8846" y="26429"/>
                    <a:pt x="8892" y="26414"/>
                    <a:pt x="8937" y="26353"/>
                  </a:cubicBezTo>
                  <a:cubicBezTo>
                    <a:pt x="8991" y="26407"/>
                    <a:pt x="9038" y="26431"/>
                    <a:pt x="9082" y="26431"/>
                  </a:cubicBezTo>
                  <a:cubicBezTo>
                    <a:pt x="9139" y="26431"/>
                    <a:pt x="9190" y="26391"/>
                    <a:pt x="9241" y="26323"/>
                  </a:cubicBezTo>
                  <a:cubicBezTo>
                    <a:pt x="9241" y="26293"/>
                    <a:pt x="9211" y="26293"/>
                    <a:pt x="9211" y="26262"/>
                  </a:cubicBezTo>
                  <a:cubicBezTo>
                    <a:pt x="9241" y="26201"/>
                    <a:pt x="9272" y="26201"/>
                    <a:pt x="9302" y="26171"/>
                  </a:cubicBezTo>
                  <a:cubicBezTo>
                    <a:pt x="9383" y="26252"/>
                    <a:pt x="9478" y="26265"/>
                    <a:pt x="9577" y="26265"/>
                  </a:cubicBezTo>
                  <a:cubicBezTo>
                    <a:pt x="9626" y="26265"/>
                    <a:pt x="9677" y="26262"/>
                    <a:pt x="9728" y="26262"/>
                  </a:cubicBezTo>
                  <a:cubicBezTo>
                    <a:pt x="9758" y="26110"/>
                    <a:pt x="9606" y="26110"/>
                    <a:pt x="9545" y="26019"/>
                  </a:cubicBezTo>
                  <a:lnTo>
                    <a:pt x="9606" y="25958"/>
                  </a:lnTo>
                  <a:cubicBezTo>
                    <a:pt x="9697" y="25989"/>
                    <a:pt x="9758" y="25989"/>
                    <a:pt x="9849" y="25989"/>
                  </a:cubicBezTo>
                  <a:lnTo>
                    <a:pt x="9849" y="25958"/>
                  </a:lnTo>
                  <a:cubicBezTo>
                    <a:pt x="9853" y="25965"/>
                    <a:pt x="9856" y="25972"/>
                    <a:pt x="9858" y="25980"/>
                  </a:cubicBezTo>
                  <a:lnTo>
                    <a:pt x="9858" y="25980"/>
                  </a:lnTo>
                  <a:cubicBezTo>
                    <a:pt x="9895" y="25948"/>
                    <a:pt x="9973" y="25897"/>
                    <a:pt x="10001" y="25897"/>
                  </a:cubicBezTo>
                  <a:lnTo>
                    <a:pt x="9971" y="25867"/>
                  </a:lnTo>
                  <a:lnTo>
                    <a:pt x="10305" y="25867"/>
                  </a:lnTo>
                  <a:cubicBezTo>
                    <a:pt x="10184" y="25958"/>
                    <a:pt x="10153" y="25958"/>
                    <a:pt x="10062" y="25989"/>
                  </a:cubicBezTo>
                  <a:cubicBezTo>
                    <a:pt x="10062" y="25989"/>
                    <a:pt x="10062" y="25958"/>
                    <a:pt x="10032" y="25958"/>
                  </a:cubicBezTo>
                  <a:cubicBezTo>
                    <a:pt x="9975" y="25958"/>
                    <a:pt x="9918" y="25985"/>
                    <a:pt x="9861" y="25988"/>
                  </a:cubicBezTo>
                  <a:lnTo>
                    <a:pt x="9861" y="25988"/>
                  </a:lnTo>
                  <a:cubicBezTo>
                    <a:pt x="9860" y="25985"/>
                    <a:pt x="9859" y="25983"/>
                    <a:pt x="9858" y="25980"/>
                  </a:cubicBezTo>
                  <a:lnTo>
                    <a:pt x="9858" y="25980"/>
                  </a:lnTo>
                  <a:cubicBezTo>
                    <a:pt x="9855" y="25983"/>
                    <a:pt x="9852" y="25986"/>
                    <a:pt x="9849" y="25989"/>
                  </a:cubicBezTo>
                  <a:cubicBezTo>
                    <a:pt x="9853" y="25989"/>
                    <a:pt x="9857" y="25988"/>
                    <a:pt x="9861" y="25988"/>
                  </a:cubicBezTo>
                  <a:lnTo>
                    <a:pt x="9861" y="25988"/>
                  </a:lnTo>
                  <a:cubicBezTo>
                    <a:pt x="9880" y="26047"/>
                    <a:pt x="9884" y="26124"/>
                    <a:pt x="9910" y="26201"/>
                  </a:cubicBezTo>
                  <a:cubicBezTo>
                    <a:pt x="9971" y="26141"/>
                    <a:pt x="10032" y="26110"/>
                    <a:pt x="10032" y="26049"/>
                  </a:cubicBezTo>
                  <a:cubicBezTo>
                    <a:pt x="10305" y="26049"/>
                    <a:pt x="10579" y="26049"/>
                    <a:pt x="10791" y="26019"/>
                  </a:cubicBezTo>
                  <a:cubicBezTo>
                    <a:pt x="10822" y="26019"/>
                    <a:pt x="10913" y="26019"/>
                    <a:pt x="10974" y="25989"/>
                  </a:cubicBezTo>
                  <a:cubicBezTo>
                    <a:pt x="11065" y="25989"/>
                    <a:pt x="11095" y="25897"/>
                    <a:pt x="11126" y="25867"/>
                  </a:cubicBezTo>
                  <a:cubicBezTo>
                    <a:pt x="11126" y="25897"/>
                    <a:pt x="11187" y="25928"/>
                    <a:pt x="11187" y="25989"/>
                  </a:cubicBezTo>
                  <a:cubicBezTo>
                    <a:pt x="11247" y="25958"/>
                    <a:pt x="11339" y="25897"/>
                    <a:pt x="11399" y="25897"/>
                  </a:cubicBezTo>
                  <a:cubicBezTo>
                    <a:pt x="11399" y="25867"/>
                    <a:pt x="11430" y="25837"/>
                    <a:pt x="11430" y="25806"/>
                  </a:cubicBezTo>
                  <a:cubicBezTo>
                    <a:pt x="11475" y="25852"/>
                    <a:pt x="11529" y="25859"/>
                    <a:pt x="11582" y="25859"/>
                  </a:cubicBezTo>
                  <a:cubicBezTo>
                    <a:pt x="11608" y="25859"/>
                    <a:pt x="11635" y="25857"/>
                    <a:pt x="11661" y="25857"/>
                  </a:cubicBezTo>
                  <a:cubicBezTo>
                    <a:pt x="11686" y="25857"/>
                    <a:pt x="11711" y="25859"/>
                    <a:pt x="11734" y="25867"/>
                  </a:cubicBezTo>
                  <a:cubicBezTo>
                    <a:pt x="11703" y="25745"/>
                    <a:pt x="11703" y="25654"/>
                    <a:pt x="11673" y="25533"/>
                  </a:cubicBezTo>
                  <a:lnTo>
                    <a:pt x="11673" y="25533"/>
                  </a:lnTo>
                  <a:cubicBezTo>
                    <a:pt x="11734" y="25563"/>
                    <a:pt x="11795" y="25563"/>
                    <a:pt x="11825" y="25563"/>
                  </a:cubicBezTo>
                  <a:lnTo>
                    <a:pt x="11825" y="25715"/>
                  </a:lnTo>
                  <a:cubicBezTo>
                    <a:pt x="11843" y="25752"/>
                    <a:pt x="11865" y="25764"/>
                    <a:pt x="11889" y="25764"/>
                  </a:cubicBezTo>
                  <a:cubicBezTo>
                    <a:pt x="11930" y="25764"/>
                    <a:pt x="11979" y="25730"/>
                    <a:pt x="12036" y="25730"/>
                  </a:cubicBezTo>
                  <a:cubicBezTo>
                    <a:pt x="12056" y="25730"/>
                    <a:pt x="12077" y="25734"/>
                    <a:pt x="12098" y="25745"/>
                  </a:cubicBezTo>
                  <a:cubicBezTo>
                    <a:pt x="12106" y="25761"/>
                    <a:pt x="12121" y="25766"/>
                    <a:pt x="12142" y="25766"/>
                  </a:cubicBezTo>
                  <a:cubicBezTo>
                    <a:pt x="12203" y="25766"/>
                    <a:pt x="12311" y="25715"/>
                    <a:pt x="12402" y="25715"/>
                  </a:cubicBezTo>
                  <a:cubicBezTo>
                    <a:pt x="12311" y="25837"/>
                    <a:pt x="12281" y="25897"/>
                    <a:pt x="12190" y="25989"/>
                  </a:cubicBezTo>
                  <a:cubicBezTo>
                    <a:pt x="12129" y="25958"/>
                    <a:pt x="12038" y="25897"/>
                    <a:pt x="12007" y="25897"/>
                  </a:cubicBezTo>
                  <a:cubicBezTo>
                    <a:pt x="11977" y="25897"/>
                    <a:pt x="11946" y="25958"/>
                    <a:pt x="11886" y="25958"/>
                  </a:cubicBezTo>
                  <a:cubicBezTo>
                    <a:pt x="11855" y="25958"/>
                    <a:pt x="11825" y="25989"/>
                    <a:pt x="11734" y="25989"/>
                  </a:cubicBezTo>
                  <a:lnTo>
                    <a:pt x="11703" y="25958"/>
                  </a:lnTo>
                  <a:cubicBezTo>
                    <a:pt x="11582" y="25989"/>
                    <a:pt x="11491" y="25989"/>
                    <a:pt x="11369" y="26019"/>
                  </a:cubicBezTo>
                  <a:cubicBezTo>
                    <a:pt x="11369" y="26181"/>
                    <a:pt x="11382" y="26249"/>
                    <a:pt x="11464" y="26249"/>
                  </a:cubicBezTo>
                  <a:cubicBezTo>
                    <a:pt x="11504" y="26249"/>
                    <a:pt x="11561" y="26232"/>
                    <a:pt x="11643" y="26201"/>
                  </a:cubicBezTo>
                  <a:cubicBezTo>
                    <a:pt x="11703" y="26232"/>
                    <a:pt x="11734" y="26293"/>
                    <a:pt x="11795" y="26293"/>
                  </a:cubicBezTo>
                  <a:cubicBezTo>
                    <a:pt x="11795" y="26232"/>
                    <a:pt x="11825" y="26201"/>
                    <a:pt x="11825" y="26171"/>
                  </a:cubicBezTo>
                  <a:cubicBezTo>
                    <a:pt x="11855" y="26201"/>
                    <a:pt x="11886" y="26201"/>
                    <a:pt x="11946" y="26232"/>
                  </a:cubicBezTo>
                  <a:cubicBezTo>
                    <a:pt x="11977" y="26201"/>
                    <a:pt x="12038" y="26171"/>
                    <a:pt x="12098" y="26141"/>
                  </a:cubicBezTo>
                  <a:cubicBezTo>
                    <a:pt x="12129" y="26201"/>
                    <a:pt x="12159" y="26293"/>
                    <a:pt x="12190" y="26323"/>
                  </a:cubicBezTo>
                  <a:lnTo>
                    <a:pt x="12402" y="26323"/>
                  </a:lnTo>
                  <a:cubicBezTo>
                    <a:pt x="12433" y="26353"/>
                    <a:pt x="12463" y="26353"/>
                    <a:pt x="12494" y="26384"/>
                  </a:cubicBezTo>
                  <a:cubicBezTo>
                    <a:pt x="12554" y="26353"/>
                    <a:pt x="12554" y="26323"/>
                    <a:pt x="12585" y="26232"/>
                  </a:cubicBezTo>
                  <a:cubicBezTo>
                    <a:pt x="12463" y="26232"/>
                    <a:pt x="12402" y="26201"/>
                    <a:pt x="12281" y="26201"/>
                  </a:cubicBezTo>
                  <a:cubicBezTo>
                    <a:pt x="12342" y="26141"/>
                    <a:pt x="12433" y="26110"/>
                    <a:pt x="12494" y="26049"/>
                  </a:cubicBezTo>
                  <a:cubicBezTo>
                    <a:pt x="12463" y="25958"/>
                    <a:pt x="12463" y="25837"/>
                    <a:pt x="12433" y="25715"/>
                  </a:cubicBezTo>
                  <a:lnTo>
                    <a:pt x="12767" y="25715"/>
                  </a:lnTo>
                  <a:cubicBezTo>
                    <a:pt x="12798" y="25685"/>
                    <a:pt x="12858" y="25654"/>
                    <a:pt x="12889" y="25563"/>
                  </a:cubicBezTo>
                  <a:cubicBezTo>
                    <a:pt x="12981" y="25596"/>
                    <a:pt x="13071" y="25609"/>
                    <a:pt x="13159" y="25609"/>
                  </a:cubicBezTo>
                  <a:cubicBezTo>
                    <a:pt x="13474" y="25609"/>
                    <a:pt x="13765" y="25441"/>
                    <a:pt x="14074" y="25441"/>
                  </a:cubicBezTo>
                  <a:cubicBezTo>
                    <a:pt x="14135" y="25441"/>
                    <a:pt x="14226" y="25381"/>
                    <a:pt x="14287" y="25350"/>
                  </a:cubicBezTo>
                  <a:lnTo>
                    <a:pt x="14317" y="25381"/>
                  </a:lnTo>
                  <a:cubicBezTo>
                    <a:pt x="14439" y="25350"/>
                    <a:pt x="14530" y="25289"/>
                    <a:pt x="14591" y="25259"/>
                  </a:cubicBezTo>
                  <a:cubicBezTo>
                    <a:pt x="14621" y="25289"/>
                    <a:pt x="14682" y="25289"/>
                    <a:pt x="14712" y="25350"/>
                  </a:cubicBezTo>
                  <a:cubicBezTo>
                    <a:pt x="14773" y="25289"/>
                    <a:pt x="14773" y="25259"/>
                    <a:pt x="14834" y="25259"/>
                  </a:cubicBezTo>
                  <a:lnTo>
                    <a:pt x="14864" y="25289"/>
                  </a:lnTo>
                  <a:cubicBezTo>
                    <a:pt x="14925" y="25229"/>
                    <a:pt x="14986" y="25198"/>
                    <a:pt x="15016" y="25107"/>
                  </a:cubicBezTo>
                  <a:cubicBezTo>
                    <a:pt x="15047" y="25137"/>
                    <a:pt x="15047" y="25198"/>
                    <a:pt x="15077" y="25198"/>
                  </a:cubicBezTo>
                  <a:cubicBezTo>
                    <a:pt x="15168" y="25137"/>
                    <a:pt x="15229" y="25137"/>
                    <a:pt x="15320" y="25107"/>
                  </a:cubicBezTo>
                  <a:cubicBezTo>
                    <a:pt x="15381" y="25198"/>
                    <a:pt x="15472" y="25229"/>
                    <a:pt x="15503" y="25259"/>
                  </a:cubicBezTo>
                  <a:cubicBezTo>
                    <a:pt x="15533" y="25107"/>
                    <a:pt x="15685" y="25198"/>
                    <a:pt x="15807" y="25107"/>
                  </a:cubicBezTo>
                  <a:cubicBezTo>
                    <a:pt x="15877" y="25072"/>
                    <a:pt x="15957" y="25037"/>
                    <a:pt x="16036" y="25037"/>
                  </a:cubicBezTo>
                  <a:cubicBezTo>
                    <a:pt x="16094" y="25037"/>
                    <a:pt x="16150" y="25056"/>
                    <a:pt x="16202" y="25107"/>
                  </a:cubicBezTo>
                  <a:cubicBezTo>
                    <a:pt x="16232" y="25107"/>
                    <a:pt x="16263" y="25107"/>
                    <a:pt x="16354" y="25137"/>
                  </a:cubicBezTo>
                  <a:cubicBezTo>
                    <a:pt x="16111" y="25229"/>
                    <a:pt x="15959" y="25259"/>
                    <a:pt x="15837" y="25289"/>
                  </a:cubicBezTo>
                  <a:lnTo>
                    <a:pt x="15837" y="25441"/>
                  </a:lnTo>
                  <a:cubicBezTo>
                    <a:pt x="15849" y="25444"/>
                    <a:pt x="15861" y="25445"/>
                    <a:pt x="15873" y="25445"/>
                  </a:cubicBezTo>
                  <a:cubicBezTo>
                    <a:pt x="15971" y="25445"/>
                    <a:pt x="16058" y="25369"/>
                    <a:pt x="16151" y="25369"/>
                  </a:cubicBezTo>
                  <a:cubicBezTo>
                    <a:pt x="16187" y="25369"/>
                    <a:pt x="16224" y="25380"/>
                    <a:pt x="16263" y="25411"/>
                  </a:cubicBezTo>
                  <a:cubicBezTo>
                    <a:pt x="16327" y="25360"/>
                    <a:pt x="16391" y="25341"/>
                    <a:pt x="16455" y="25341"/>
                  </a:cubicBezTo>
                  <a:cubicBezTo>
                    <a:pt x="16543" y="25341"/>
                    <a:pt x="16631" y="25376"/>
                    <a:pt x="16719" y="25411"/>
                  </a:cubicBezTo>
                  <a:cubicBezTo>
                    <a:pt x="16810" y="25381"/>
                    <a:pt x="16840" y="25350"/>
                    <a:pt x="16901" y="25259"/>
                  </a:cubicBezTo>
                  <a:cubicBezTo>
                    <a:pt x="16962" y="25320"/>
                    <a:pt x="17030" y="25327"/>
                    <a:pt x="17102" y="25327"/>
                  </a:cubicBezTo>
                  <a:cubicBezTo>
                    <a:pt x="17126" y="25327"/>
                    <a:pt x="17151" y="25327"/>
                    <a:pt x="17176" y="25327"/>
                  </a:cubicBezTo>
                  <a:cubicBezTo>
                    <a:pt x="17225" y="25327"/>
                    <a:pt x="17276" y="25330"/>
                    <a:pt x="17327" y="25350"/>
                  </a:cubicBezTo>
                  <a:lnTo>
                    <a:pt x="17327" y="25229"/>
                  </a:lnTo>
                  <a:lnTo>
                    <a:pt x="17722" y="25229"/>
                  </a:lnTo>
                  <a:lnTo>
                    <a:pt x="17874" y="25077"/>
                  </a:lnTo>
                  <a:cubicBezTo>
                    <a:pt x="17813" y="25046"/>
                    <a:pt x="17752" y="24985"/>
                    <a:pt x="17661" y="24955"/>
                  </a:cubicBezTo>
                  <a:lnTo>
                    <a:pt x="17357" y="24955"/>
                  </a:lnTo>
                  <a:cubicBezTo>
                    <a:pt x="17205" y="25046"/>
                    <a:pt x="17053" y="25107"/>
                    <a:pt x="16962" y="25137"/>
                  </a:cubicBezTo>
                  <a:cubicBezTo>
                    <a:pt x="16871" y="25107"/>
                    <a:pt x="16840" y="25107"/>
                    <a:pt x="16749" y="25077"/>
                  </a:cubicBezTo>
                  <a:cubicBezTo>
                    <a:pt x="16719" y="25137"/>
                    <a:pt x="16719" y="25168"/>
                    <a:pt x="16688" y="25229"/>
                  </a:cubicBezTo>
                  <a:lnTo>
                    <a:pt x="16445" y="25107"/>
                  </a:lnTo>
                  <a:cubicBezTo>
                    <a:pt x="16506" y="25077"/>
                    <a:pt x="16506" y="25046"/>
                    <a:pt x="16536" y="24985"/>
                  </a:cubicBezTo>
                  <a:cubicBezTo>
                    <a:pt x="16590" y="25003"/>
                    <a:pt x="16643" y="25011"/>
                    <a:pt x="16697" y="25011"/>
                  </a:cubicBezTo>
                  <a:cubicBezTo>
                    <a:pt x="16828" y="25011"/>
                    <a:pt x="16963" y="24968"/>
                    <a:pt x="17114" y="24925"/>
                  </a:cubicBezTo>
                  <a:cubicBezTo>
                    <a:pt x="17190" y="24879"/>
                    <a:pt x="17281" y="24879"/>
                    <a:pt x="17372" y="24879"/>
                  </a:cubicBezTo>
                  <a:cubicBezTo>
                    <a:pt x="17463" y="24879"/>
                    <a:pt x="17554" y="24879"/>
                    <a:pt x="17630" y="24834"/>
                  </a:cubicBezTo>
                  <a:cubicBezTo>
                    <a:pt x="17661" y="24821"/>
                    <a:pt x="17686" y="24816"/>
                    <a:pt x="17709" y="24816"/>
                  </a:cubicBezTo>
                  <a:cubicBezTo>
                    <a:pt x="17798" y="24816"/>
                    <a:pt x="17837" y="24894"/>
                    <a:pt x="17934" y="24894"/>
                  </a:cubicBezTo>
                  <a:cubicBezTo>
                    <a:pt x="18137" y="24766"/>
                    <a:pt x="18216" y="24715"/>
                    <a:pt x="18282" y="24715"/>
                  </a:cubicBezTo>
                  <a:cubicBezTo>
                    <a:pt x="18324" y="24715"/>
                    <a:pt x="18361" y="24737"/>
                    <a:pt x="18421" y="24773"/>
                  </a:cubicBezTo>
                  <a:cubicBezTo>
                    <a:pt x="18542" y="24682"/>
                    <a:pt x="18634" y="24651"/>
                    <a:pt x="18725" y="24590"/>
                  </a:cubicBezTo>
                  <a:cubicBezTo>
                    <a:pt x="18816" y="24621"/>
                    <a:pt x="18877" y="24682"/>
                    <a:pt x="18968" y="24712"/>
                  </a:cubicBezTo>
                  <a:cubicBezTo>
                    <a:pt x="18998" y="24682"/>
                    <a:pt x="18998" y="24651"/>
                    <a:pt x="19029" y="24590"/>
                  </a:cubicBezTo>
                  <a:cubicBezTo>
                    <a:pt x="19150" y="24590"/>
                    <a:pt x="19241" y="24621"/>
                    <a:pt x="19302" y="24651"/>
                  </a:cubicBezTo>
                  <a:cubicBezTo>
                    <a:pt x="19393" y="24621"/>
                    <a:pt x="19454" y="24530"/>
                    <a:pt x="19545" y="24499"/>
                  </a:cubicBezTo>
                  <a:lnTo>
                    <a:pt x="19545" y="24499"/>
                  </a:lnTo>
                  <a:cubicBezTo>
                    <a:pt x="19576" y="24651"/>
                    <a:pt x="19576" y="24712"/>
                    <a:pt x="19485" y="24773"/>
                  </a:cubicBezTo>
                  <a:cubicBezTo>
                    <a:pt x="19393" y="24773"/>
                    <a:pt x="19302" y="24712"/>
                    <a:pt x="19181" y="24712"/>
                  </a:cubicBezTo>
                  <a:cubicBezTo>
                    <a:pt x="19241" y="24864"/>
                    <a:pt x="19241" y="24985"/>
                    <a:pt x="19272" y="25107"/>
                  </a:cubicBezTo>
                  <a:lnTo>
                    <a:pt x="19150" y="25107"/>
                  </a:lnTo>
                  <a:cubicBezTo>
                    <a:pt x="19120" y="25107"/>
                    <a:pt x="19089" y="25137"/>
                    <a:pt x="19029" y="25137"/>
                  </a:cubicBezTo>
                  <a:cubicBezTo>
                    <a:pt x="18968" y="25137"/>
                    <a:pt x="18968" y="25107"/>
                    <a:pt x="18937" y="25107"/>
                  </a:cubicBezTo>
                  <a:cubicBezTo>
                    <a:pt x="18846" y="25137"/>
                    <a:pt x="18816" y="25168"/>
                    <a:pt x="18786" y="25229"/>
                  </a:cubicBezTo>
                  <a:cubicBezTo>
                    <a:pt x="18694" y="25198"/>
                    <a:pt x="18664" y="25198"/>
                    <a:pt x="18573" y="25137"/>
                  </a:cubicBezTo>
                  <a:lnTo>
                    <a:pt x="18573" y="25350"/>
                  </a:lnTo>
                  <a:cubicBezTo>
                    <a:pt x="18573" y="25381"/>
                    <a:pt x="18634" y="25411"/>
                    <a:pt x="18634" y="25411"/>
                  </a:cubicBezTo>
                  <a:cubicBezTo>
                    <a:pt x="18694" y="25411"/>
                    <a:pt x="18725" y="25381"/>
                    <a:pt x="18816" y="25381"/>
                  </a:cubicBezTo>
                  <a:cubicBezTo>
                    <a:pt x="18877" y="25381"/>
                    <a:pt x="18968" y="25320"/>
                    <a:pt x="18998" y="25320"/>
                  </a:cubicBezTo>
                  <a:cubicBezTo>
                    <a:pt x="19089" y="25381"/>
                    <a:pt x="19150" y="25411"/>
                    <a:pt x="19181" y="25411"/>
                  </a:cubicBezTo>
                  <a:cubicBezTo>
                    <a:pt x="19302" y="25320"/>
                    <a:pt x="19485" y="25441"/>
                    <a:pt x="19606" y="25259"/>
                  </a:cubicBezTo>
                  <a:cubicBezTo>
                    <a:pt x="19545" y="25229"/>
                    <a:pt x="19454" y="25168"/>
                    <a:pt x="19333" y="25137"/>
                  </a:cubicBezTo>
                  <a:cubicBezTo>
                    <a:pt x="19424" y="25077"/>
                    <a:pt x="19485" y="24955"/>
                    <a:pt x="19545" y="24925"/>
                  </a:cubicBezTo>
                  <a:cubicBezTo>
                    <a:pt x="19728" y="24925"/>
                    <a:pt x="19758" y="25107"/>
                    <a:pt x="19910" y="25107"/>
                  </a:cubicBezTo>
                  <a:lnTo>
                    <a:pt x="19910" y="24864"/>
                  </a:lnTo>
                  <a:cubicBezTo>
                    <a:pt x="20001" y="24925"/>
                    <a:pt x="20062" y="24925"/>
                    <a:pt x="20093" y="24955"/>
                  </a:cubicBezTo>
                  <a:cubicBezTo>
                    <a:pt x="20093" y="24925"/>
                    <a:pt x="20153" y="24864"/>
                    <a:pt x="20153" y="24834"/>
                  </a:cubicBezTo>
                  <a:cubicBezTo>
                    <a:pt x="20229" y="24894"/>
                    <a:pt x="20313" y="24902"/>
                    <a:pt x="20396" y="24902"/>
                  </a:cubicBezTo>
                  <a:cubicBezTo>
                    <a:pt x="20424" y="24902"/>
                    <a:pt x="20452" y="24901"/>
                    <a:pt x="20480" y="24901"/>
                  </a:cubicBezTo>
                  <a:cubicBezTo>
                    <a:pt x="20535" y="24901"/>
                    <a:pt x="20589" y="24904"/>
                    <a:pt x="20640" y="24925"/>
                  </a:cubicBezTo>
                  <a:lnTo>
                    <a:pt x="20640" y="24803"/>
                  </a:lnTo>
                  <a:lnTo>
                    <a:pt x="20944" y="24803"/>
                  </a:lnTo>
                  <a:lnTo>
                    <a:pt x="21065" y="24682"/>
                  </a:lnTo>
                  <a:cubicBezTo>
                    <a:pt x="20974" y="24499"/>
                    <a:pt x="20974" y="24499"/>
                    <a:pt x="21096" y="24378"/>
                  </a:cubicBezTo>
                  <a:cubicBezTo>
                    <a:pt x="21521" y="24347"/>
                    <a:pt x="21916" y="24378"/>
                    <a:pt x="22311" y="24256"/>
                  </a:cubicBezTo>
                  <a:cubicBezTo>
                    <a:pt x="22311" y="24226"/>
                    <a:pt x="22342" y="24195"/>
                    <a:pt x="22342" y="24165"/>
                  </a:cubicBezTo>
                  <a:cubicBezTo>
                    <a:pt x="22372" y="24195"/>
                    <a:pt x="22463" y="24226"/>
                    <a:pt x="22524" y="24256"/>
                  </a:cubicBezTo>
                  <a:cubicBezTo>
                    <a:pt x="22463" y="24347"/>
                    <a:pt x="22372" y="24378"/>
                    <a:pt x="22311" y="24408"/>
                  </a:cubicBezTo>
                  <a:lnTo>
                    <a:pt x="22281" y="24378"/>
                  </a:lnTo>
                  <a:lnTo>
                    <a:pt x="22190" y="24469"/>
                  </a:lnTo>
                  <a:cubicBezTo>
                    <a:pt x="22190" y="24469"/>
                    <a:pt x="22159" y="24469"/>
                    <a:pt x="22159" y="24408"/>
                  </a:cubicBezTo>
                  <a:cubicBezTo>
                    <a:pt x="22060" y="24458"/>
                    <a:pt x="21941" y="24507"/>
                    <a:pt x="21867" y="24507"/>
                  </a:cubicBezTo>
                  <a:cubicBezTo>
                    <a:pt x="21850" y="24507"/>
                    <a:pt x="21836" y="24505"/>
                    <a:pt x="21825" y="24499"/>
                  </a:cubicBezTo>
                  <a:cubicBezTo>
                    <a:pt x="21790" y="24478"/>
                    <a:pt x="21760" y="24470"/>
                    <a:pt x="21733" y="24470"/>
                  </a:cubicBezTo>
                  <a:cubicBezTo>
                    <a:pt x="21643" y="24470"/>
                    <a:pt x="21591" y="24560"/>
                    <a:pt x="21521" y="24560"/>
                  </a:cubicBezTo>
                  <a:cubicBezTo>
                    <a:pt x="21400" y="24530"/>
                    <a:pt x="21308" y="24530"/>
                    <a:pt x="21217" y="24499"/>
                  </a:cubicBezTo>
                  <a:cubicBezTo>
                    <a:pt x="21126" y="24530"/>
                    <a:pt x="21065" y="24621"/>
                    <a:pt x="21126" y="24712"/>
                  </a:cubicBezTo>
                  <a:cubicBezTo>
                    <a:pt x="21187" y="24742"/>
                    <a:pt x="21248" y="24742"/>
                    <a:pt x="21301" y="24742"/>
                  </a:cubicBezTo>
                  <a:cubicBezTo>
                    <a:pt x="21354" y="24742"/>
                    <a:pt x="21400" y="24742"/>
                    <a:pt x="21430" y="24773"/>
                  </a:cubicBezTo>
                  <a:cubicBezTo>
                    <a:pt x="21441" y="24776"/>
                    <a:pt x="21451" y="24778"/>
                    <a:pt x="21461" y="24778"/>
                  </a:cubicBezTo>
                  <a:cubicBezTo>
                    <a:pt x="21512" y="24778"/>
                    <a:pt x="21554" y="24738"/>
                    <a:pt x="21602" y="24738"/>
                  </a:cubicBezTo>
                  <a:cubicBezTo>
                    <a:pt x="21624" y="24738"/>
                    <a:pt x="21647" y="24747"/>
                    <a:pt x="21673" y="24773"/>
                  </a:cubicBezTo>
                  <a:cubicBezTo>
                    <a:pt x="21735" y="24731"/>
                    <a:pt x="21812" y="24633"/>
                    <a:pt x="21902" y="24633"/>
                  </a:cubicBezTo>
                  <a:cubicBezTo>
                    <a:pt x="21945" y="24633"/>
                    <a:pt x="21990" y="24654"/>
                    <a:pt x="22038" y="24712"/>
                  </a:cubicBezTo>
                  <a:cubicBezTo>
                    <a:pt x="22064" y="24693"/>
                    <a:pt x="22087" y="24686"/>
                    <a:pt x="22108" y="24686"/>
                  </a:cubicBezTo>
                  <a:cubicBezTo>
                    <a:pt x="22165" y="24686"/>
                    <a:pt x="22209" y="24738"/>
                    <a:pt x="22257" y="24738"/>
                  </a:cubicBezTo>
                  <a:cubicBezTo>
                    <a:pt x="22274" y="24738"/>
                    <a:pt x="22292" y="24731"/>
                    <a:pt x="22311" y="24712"/>
                  </a:cubicBezTo>
                  <a:cubicBezTo>
                    <a:pt x="22433" y="24621"/>
                    <a:pt x="22524" y="24621"/>
                    <a:pt x="22646" y="24560"/>
                  </a:cubicBezTo>
                  <a:cubicBezTo>
                    <a:pt x="22798" y="24682"/>
                    <a:pt x="22950" y="24621"/>
                    <a:pt x="23102" y="24651"/>
                  </a:cubicBezTo>
                  <a:cubicBezTo>
                    <a:pt x="23132" y="24560"/>
                    <a:pt x="23223" y="24530"/>
                    <a:pt x="23254" y="24499"/>
                  </a:cubicBezTo>
                  <a:cubicBezTo>
                    <a:pt x="23345" y="24530"/>
                    <a:pt x="23375" y="24530"/>
                    <a:pt x="23406" y="24560"/>
                  </a:cubicBezTo>
                  <a:cubicBezTo>
                    <a:pt x="23527" y="24530"/>
                    <a:pt x="23588" y="24469"/>
                    <a:pt x="23679" y="24408"/>
                  </a:cubicBezTo>
                  <a:cubicBezTo>
                    <a:pt x="23740" y="24408"/>
                    <a:pt x="23831" y="24469"/>
                    <a:pt x="23892" y="24469"/>
                  </a:cubicBezTo>
                  <a:cubicBezTo>
                    <a:pt x="23965" y="24469"/>
                    <a:pt x="24057" y="24508"/>
                    <a:pt x="24107" y="24508"/>
                  </a:cubicBezTo>
                  <a:cubicBezTo>
                    <a:pt x="24119" y="24508"/>
                    <a:pt x="24129" y="24505"/>
                    <a:pt x="24135" y="24499"/>
                  </a:cubicBezTo>
                  <a:cubicBezTo>
                    <a:pt x="24153" y="24495"/>
                    <a:pt x="24169" y="24493"/>
                    <a:pt x="24183" y="24493"/>
                  </a:cubicBezTo>
                  <a:cubicBezTo>
                    <a:pt x="24251" y="24493"/>
                    <a:pt x="24281" y="24536"/>
                    <a:pt x="24304" y="24536"/>
                  </a:cubicBezTo>
                  <a:cubicBezTo>
                    <a:pt x="24309" y="24536"/>
                    <a:pt x="24313" y="24534"/>
                    <a:pt x="24318" y="24530"/>
                  </a:cubicBezTo>
                  <a:cubicBezTo>
                    <a:pt x="24370" y="24512"/>
                    <a:pt x="24413" y="24494"/>
                    <a:pt x="24457" y="24494"/>
                  </a:cubicBezTo>
                  <a:cubicBezTo>
                    <a:pt x="24489" y="24494"/>
                    <a:pt x="24522" y="24504"/>
                    <a:pt x="24561" y="24530"/>
                  </a:cubicBezTo>
                  <a:cubicBezTo>
                    <a:pt x="24430" y="24556"/>
                    <a:pt x="24322" y="24627"/>
                    <a:pt x="24217" y="24627"/>
                  </a:cubicBezTo>
                  <a:cubicBezTo>
                    <a:pt x="24200" y="24627"/>
                    <a:pt x="24183" y="24625"/>
                    <a:pt x="24166" y="24621"/>
                  </a:cubicBezTo>
                  <a:cubicBezTo>
                    <a:pt x="24138" y="24593"/>
                    <a:pt x="24105" y="24578"/>
                    <a:pt x="24073" y="24578"/>
                  </a:cubicBezTo>
                  <a:cubicBezTo>
                    <a:pt x="24035" y="24578"/>
                    <a:pt x="24000" y="24601"/>
                    <a:pt x="23983" y="24651"/>
                  </a:cubicBezTo>
                  <a:cubicBezTo>
                    <a:pt x="23963" y="24570"/>
                    <a:pt x="23902" y="24543"/>
                    <a:pt x="23855" y="24543"/>
                  </a:cubicBezTo>
                  <a:cubicBezTo>
                    <a:pt x="23831" y="24543"/>
                    <a:pt x="23811" y="24550"/>
                    <a:pt x="23801" y="24560"/>
                  </a:cubicBezTo>
                  <a:cubicBezTo>
                    <a:pt x="23746" y="24615"/>
                    <a:pt x="23702" y="24626"/>
                    <a:pt x="23656" y="24626"/>
                  </a:cubicBezTo>
                  <a:cubicBezTo>
                    <a:pt x="23626" y="24626"/>
                    <a:pt x="23594" y="24621"/>
                    <a:pt x="23558" y="24621"/>
                  </a:cubicBezTo>
                  <a:cubicBezTo>
                    <a:pt x="23406" y="24621"/>
                    <a:pt x="23254" y="24621"/>
                    <a:pt x="23102" y="24651"/>
                  </a:cubicBezTo>
                  <a:cubicBezTo>
                    <a:pt x="23071" y="24651"/>
                    <a:pt x="22980" y="24712"/>
                    <a:pt x="22950" y="24773"/>
                  </a:cubicBezTo>
                  <a:cubicBezTo>
                    <a:pt x="23041" y="24803"/>
                    <a:pt x="23102" y="24834"/>
                    <a:pt x="23132" y="24864"/>
                  </a:cubicBezTo>
                  <a:cubicBezTo>
                    <a:pt x="23284" y="24803"/>
                    <a:pt x="23497" y="24803"/>
                    <a:pt x="23649" y="24773"/>
                  </a:cubicBezTo>
                  <a:cubicBezTo>
                    <a:pt x="23740" y="24742"/>
                    <a:pt x="23831" y="24742"/>
                    <a:pt x="23919" y="24742"/>
                  </a:cubicBezTo>
                  <a:cubicBezTo>
                    <a:pt x="24006" y="24742"/>
                    <a:pt x="24090" y="24742"/>
                    <a:pt x="24166" y="24712"/>
                  </a:cubicBezTo>
                  <a:cubicBezTo>
                    <a:pt x="24257" y="24682"/>
                    <a:pt x="24287" y="24651"/>
                    <a:pt x="24318" y="24621"/>
                  </a:cubicBezTo>
                  <a:cubicBezTo>
                    <a:pt x="24348" y="24651"/>
                    <a:pt x="24409" y="24651"/>
                    <a:pt x="24439" y="24682"/>
                  </a:cubicBezTo>
                  <a:cubicBezTo>
                    <a:pt x="24462" y="24636"/>
                    <a:pt x="24489" y="24620"/>
                    <a:pt x="24516" y="24620"/>
                  </a:cubicBezTo>
                  <a:cubicBezTo>
                    <a:pt x="24560" y="24620"/>
                    <a:pt x="24603" y="24663"/>
                    <a:pt x="24621" y="24682"/>
                  </a:cubicBezTo>
                  <a:cubicBezTo>
                    <a:pt x="24743" y="24651"/>
                    <a:pt x="24804" y="24621"/>
                    <a:pt x="24895" y="24621"/>
                  </a:cubicBezTo>
                  <a:cubicBezTo>
                    <a:pt x="25047" y="24621"/>
                    <a:pt x="25199" y="24560"/>
                    <a:pt x="25351" y="24530"/>
                  </a:cubicBezTo>
                  <a:cubicBezTo>
                    <a:pt x="25427" y="24514"/>
                    <a:pt x="25511" y="24499"/>
                    <a:pt x="25594" y="24499"/>
                  </a:cubicBezTo>
                  <a:cubicBezTo>
                    <a:pt x="25678" y="24499"/>
                    <a:pt x="25761" y="24514"/>
                    <a:pt x="25837" y="24560"/>
                  </a:cubicBezTo>
                  <a:cubicBezTo>
                    <a:pt x="25929" y="24530"/>
                    <a:pt x="26020" y="24469"/>
                    <a:pt x="26111" y="24408"/>
                  </a:cubicBezTo>
                  <a:cubicBezTo>
                    <a:pt x="26293" y="24408"/>
                    <a:pt x="26445" y="24408"/>
                    <a:pt x="26628" y="24378"/>
                  </a:cubicBezTo>
                  <a:cubicBezTo>
                    <a:pt x="26840" y="24347"/>
                    <a:pt x="26992" y="24256"/>
                    <a:pt x="27144" y="24165"/>
                  </a:cubicBezTo>
                  <a:cubicBezTo>
                    <a:pt x="27175" y="24195"/>
                    <a:pt x="27236" y="24195"/>
                    <a:pt x="27296" y="24226"/>
                  </a:cubicBezTo>
                  <a:cubicBezTo>
                    <a:pt x="27327" y="24195"/>
                    <a:pt x="27388" y="24165"/>
                    <a:pt x="27448" y="24104"/>
                  </a:cubicBezTo>
                  <a:cubicBezTo>
                    <a:pt x="27448" y="24165"/>
                    <a:pt x="27448" y="24165"/>
                    <a:pt x="27479" y="24195"/>
                  </a:cubicBezTo>
                  <a:cubicBezTo>
                    <a:pt x="27600" y="24104"/>
                    <a:pt x="27661" y="24074"/>
                    <a:pt x="27783" y="24013"/>
                  </a:cubicBezTo>
                  <a:lnTo>
                    <a:pt x="28087" y="24013"/>
                  </a:lnTo>
                  <a:cubicBezTo>
                    <a:pt x="28360" y="23739"/>
                    <a:pt x="28725" y="23770"/>
                    <a:pt x="29029" y="23648"/>
                  </a:cubicBezTo>
                  <a:cubicBezTo>
                    <a:pt x="29150" y="23618"/>
                    <a:pt x="29272" y="23618"/>
                    <a:pt x="29424" y="23618"/>
                  </a:cubicBezTo>
                  <a:cubicBezTo>
                    <a:pt x="29576" y="23618"/>
                    <a:pt x="29667" y="23618"/>
                    <a:pt x="29819" y="23648"/>
                  </a:cubicBezTo>
                  <a:cubicBezTo>
                    <a:pt x="29883" y="23662"/>
                    <a:pt x="29945" y="23668"/>
                    <a:pt x="30005" y="23668"/>
                  </a:cubicBezTo>
                  <a:cubicBezTo>
                    <a:pt x="30206" y="23668"/>
                    <a:pt x="30392" y="23604"/>
                    <a:pt x="30579" y="23557"/>
                  </a:cubicBezTo>
                  <a:cubicBezTo>
                    <a:pt x="30701" y="23557"/>
                    <a:pt x="30883" y="23466"/>
                    <a:pt x="30883" y="23314"/>
                  </a:cubicBezTo>
                  <a:cubicBezTo>
                    <a:pt x="30944" y="23162"/>
                    <a:pt x="31096" y="23192"/>
                    <a:pt x="31096" y="23101"/>
                  </a:cubicBezTo>
                  <a:lnTo>
                    <a:pt x="31339" y="23101"/>
                  </a:lnTo>
                  <a:cubicBezTo>
                    <a:pt x="31400" y="23162"/>
                    <a:pt x="31430" y="23192"/>
                    <a:pt x="31430" y="23192"/>
                  </a:cubicBezTo>
                  <a:cubicBezTo>
                    <a:pt x="31443" y="23198"/>
                    <a:pt x="31453" y="23201"/>
                    <a:pt x="31462" y="23201"/>
                  </a:cubicBezTo>
                  <a:cubicBezTo>
                    <a:pt x="31522" y="23201"/>
                    <a:pt x="31517" y="23085"/>
                    <a:pt x="31569" y="23085"/>
                  </a:cubicBezTo>
                  <a:cubicBezTo>
                    <a:pt x="31586" y="23085"/>
                    <a:pt x="31609" y="23097"/>
                    <a:pt x="31643" y="23131"/>
                  </a:cubicBezTo>
                  <a:cubicBezTo>
                    <a:pt x="31643" y="23162"/>
                    <a:pt x="31613" y="23192"/>
                    <a:pt x="31582" y="23283"/>
                  </a:cubicBezTo>
                  <a:lnTo>
                    <a:pt x="31795" y="23283"/>
                  </a:lnTo>
                  <a:cubicBezTo>
                    <a:pt x="31795" y="23253"/>
                    <a:pt x="31764" y="23162"/>
                    <a:pt x="31764" y="23131"/>
                  </a:cubicBezTo>
                  <a:cubicBezTo>
                    <a:pt x="31795" y="23131"/>
                    <a:pt x="31856" y="23101"/>
                    <a:pt x="31886" y="23101"/>
                  </a:cubicBezTo>
                  <a:lnTo>
                    <a:pt x="31886" y="22949"/>
                  </a:lnTo>
                  <a:cubicBezTo>
                    <a:pt x="31795" y="22949"/>
                    <a:pt x="31734" y="22979"/>
                    <a:pt x="31643" y="22979"/>
                  </a:cubicBezTo>
                  <a:cubicBezTo>
                    <a:pt x="31643" y="22858"/>
                    <a:pt x="31613" y="22797"/>
                    <a:pt x="31613" y="22706"/>
                  </a:cubicBezTo>
                  <a:cubicBezTo>
                    <a:pt x="31643" y="22706"/>
                    <a:pt x="31704" y="22675"/>
                    <a:pt x="31734" y="22675"/>
                  </a:cubicBezTo>
                  <a:cubicBezTo>
                    <a:pt x="31795" y="22675"/>
                    <a:pt x="31856" y="22645"/>
                    <a:pt x="31886" y="22645"/>
                  </a:cubicBezTo>
                  <a:cubicBezTo>
                    <a:pt x="32008" y="22706"/>
                    <a:pt x="32068" y="22797"/>
                    <a:pt x="32190" y="22858"/>
                  </a:cubicBezTo>
                  <a:cubicBezTo>
                    <a:pt x="32199" y="22867"/>
                    <a:pt x="32213" y="22870"/>
                    <a:pt x="32231" y="22870"/>
                  </a:cubicBezTo>
                  <a:cubicBezTo>
                    <a:pt x="32274" y="22870"/>
                    <a:pt x="32338" y="22849"/>
                    <a:pt x="32403" y="22827"/>
                  </a:cubicBezTo>
                  <a:cubicBezTo>
                    <a:pt x="32251" y="22736"/>
                    <a:pt x="32190" y="22675"/>
                    <a:pt x="32038" y="22584"/>
                  </a:cubicBezTo>
                  <a:lnTo>
                    <a:pt x="32372" y="22584"/>
                  </a:lnTo>
                  <a:cubicBezTo>
                    <a:pt x="32464" y="22554"/>
                    <a:pt x="32464" y="22554"/>
                    <a:pt x="32494" y="22523"/>
                  </a:cubicBezTo>
                  <a:cubicBezTo>
                    <a:pt x="32464" y="22493"/>
                    <a:pt x="32403" y="22493"/>
                    <a:pt x="32372" y="22432"/>
                  </a:cubicBezTo>
                  <a:cubicBezTo>
                    <a:pt x="32400" y="22416"/>
                    <a:pt x="32425" y="22409"/>
                    <a:pt x="32450" y="22409"/>
                  </a:cubicBezTo>
                  <a:cubicBezTo>
                    <a:pt x="32542" y="22409"/>
                    <a:pt x="32616" y="22504"/>
                    <a:pt x="32712" y="22504"/>
                  </a:cubicBezTo>
                  <a:cubicBezTo>
                    <a:pt x="32729" y="22504"/>
                    <a:pt x="32748" y="22501"/>
                    <a:pt x="32768" y="22493"/>
                  </a:cubicBezTo>
                  <a:cubicBezTo>
                    <a:pt x="32707" y="22371"/>
                    <a:pt x="32676" y="22250"/>
                    <a:pt x="32646" y="22098"/>
                  </a:cubicBezTo>
                  <a:cubicBezTo>
                    <a:pt x="32616" y="22098"/>
                    <a:pt x="32494" y="22098"/>
                    <a:pt x="32464" y="22068"/>
                  </a:cubicBezTo>
                  <a:cubicBezTo>
                    <a:pt x="32411" y="22028"/>
                    <a:pt x="32365" y="22017"/>
                    <a:pt x="32322" y="22017"/>
                  </a:cubicBezTo>
                  <a:cubicBezTo>
                    <a:pt x="32276" y="22017"/>
                    <a:pt x="32234" y="22030"/>
                    <a:pt x="32192" y="22035"/>
                  </a:cubicBezTo>
                  <a:lnTo>
                    <a:pt x="32192" y="22035"/>
                  </a:lnTo>
                  <a:cubicBezTo>
                    <a:pt x="32148" y="22028"/>
                    <a:pt x="32114" y="22007"/>
                    <a:pt x="32038" y="22007"/>
                  </a:cubicBezTo>
                  <a:cubicBezTo>
                    <a:pt x="31977" y="22007"/>
                    <a:pt x="31916" y="21946"/>
                    <a:pt x="31825" y="21916"/>
                  </a:cubicBezTo>
                  <a:lnTo>
                    <a:pt x="31825" y="21916"/>
                  </a:lnTo>
                  <a:cubicBezTo>
                    <a:pt x="31854" y="21992"/>
                    <a:pt x="31892" y="22033"/>
                    <a:pt x="31934" y="22052"/>
                  </a:cubicBezTo>
                  <a:lnTo>
                    <a:pt x="31934" y="22052"/>
                  </a:lnTo>
                  <a:cubicBezTo>
                    <a:pt x="31757" y="22051"/>
                    <a:pt x="31579" y="22013"/>
                    <a:pt x="31430" y="21885"/>
                  </a:cubicBezTo>
                  <a:cubicBezTo>
                    <a:pt x="31187" y="21885"/>
                    <a:pt x="30944" y="21824"/>
                    <a:pt x="30670" y="21824"/>
                  </a:cubicBezTo>
                  <a:cubicBezTo>
                    <a:pt x="30397" y="21824"/>
                    <a:pt x="30184" y="21733"/>
                    <a:pt x="29910" y="21733"/>
                  </a:cubicBezTo>
                  <a:cubicBezTo>
                    <a:pt x="29880" y="21733"/>
                    <a:pt x="29819" y="21733"/>
                    <a:pt x="29758" y="21672"/>
                  </a:cubicBezTo>
                  <a:cubicBezTo>
                    <a:pt x="29784" y="21669"/>
                    <a:pt x="29809" y="21667"/>
                    <a:pt x="29835" y="21667"/>
                  </a:cubicBezTo>
                  <a:cubicBezTo>
                    <a:pt x="29951" y="21667"/>
                    <a:pt x="30072" y="21697"/>
                    <a:pt x="30179" y="21697"/>
                  </a:cubicBezTo>
                  <a:cubicBezTo>
                    <a:pt x="30249" y="21697"/>
                    <a:pt x="30313" y="21684"/>
                    <a:pt x="30366" y="21642"/>
                  </a:cubicBezTo>
                  <a:cubicBezTo>
                    <a:pt x="30427" y="21733"/>
                    <a:pt x="30518" y="21764"/>
                    <a:pt x="30579" y="21794"/>
                  </a:cubicBezTo>
                  <a:cubicBezTo>
                    <a:pt x="30640" y="21733"/>
                    <a:pt x="30670" y="21642"/>
                    <a:pt x="30701" y="21612"/>
                  </a:cubicBezTo>
                  <a:cubicBezTo>
                    <a:pt x="30747" y="21588"/>
                    <a:pt x="30792" y="21579"/>
                    <a:pt x="30835" y="21579"/>
                  </a:cubicBezTo>
                  <a:cubicBezTo>
                    <a:pt x="30963" y="21579"/>
                    <a:pt x="31075" y="21659"/>
                    <a:pt x="31182" y="21659"/>
                  </a:cubicBezTo>
                  <a:cubicBezTo>
                    <a:pt x="31225" y="21659"/>
                    <a:pt x="31267" y="21646"/>
                    <a:pt x="31309" y="21612"/>
                  </a:cubicBezTo>
                  <a:cubicBezTo>
                    <a:pt x="31425" y="21704"/>
                    <a:pt x="31541" y="21744"/>
                    <a:pt x="31670" y="21744"/>
                  </a:cubicBezTo>
                  <a:cubicBezTo>
                    <a:pt x="31710" y="21744"/>
                    <a:pt x="31752" y="21740"/>
                    <a:pt x="31795" y="21733"/>
                  </a:cubicBezTo>
                  <a:lnTo>
                    <a:pt x="31704" y="21490"/>
                  </a:lnTo>
                  <a:cubicBezTo>
                    <a:pt x="31643" y="21520"/>
                    <a:pt x="31613" y="21520"/>
                    <a:pt x="31582" y="21581"/>
                  </a:cubicBezTo>
                  <a:lnTo>
                    <a:pt x="31461" y="21460"/>
                  </a:lnTo>
                  <a:cubicBezTo>
                    <a:pt x="31434" y="21487"/>
                    <a:pt x="31409" y="21497"/>
                    <a:pt x="31387" y="21497"/>
                  </a:cubicBezTo>
                  <a:cubicBezTo>
                    <a:pt x="31309" y="21497"/>
                    <a:pt x="31251" y="21368"/>
                    <a:pt x="31157" y="21368"/>
                  </a:cubicBezTo>
                  <a:cubicBezTo>
                    <a:pt x="31126" y="21429"/>
                    <a:pt x="31096" y="21460"/>
                    <a:pt x="31035" y="21460"/>
                  </a:cubicBezTo>
                  <a:cubicBezTo>
                    <a:pt x="30944" y="21429"/>
                    <a:pt x="30853" y="21338"/>
                    <a:pt x="30792" y="21308"/>
                  </a:cubicBezTo>
                  <a:cubicBezTo>
                    <a:pt x="30731" y="21338"/>
                    <a:pt x="30701" y="21338"/>
                    <a:pt x="30670" y="21368"/>
                  </a:cubicBezTo>
                  <a:cubicBezTo>
                    <a:pt x="30586" y="21347"/>
                    <a:pt x="30531" y="21312"/>
                    <a:pt x="30465" y="21312"/>
                  </a:cubicBezTo>
                  <a:cubicBezTo>
                    <a:pt x="30436" y="21312"/>
                    <a:pt x="30404" y="21319"/>
                    <a:pt x="30366" y="21338"/>
                  </a:cubicBezTo>
                  <a:cubicBezTo>
                    <a:pt x="30351" y="21353"/>
                    <a:pt x="30313" y="21361"/>
                    <a:pt x="30267" y="21361"/>
                  </a:cubicBezTo>
                  <a:cubicBezTo>
                    <a:pt x="30222" y="21361"/>
                    <a:pt x="30169" y="21353"/>
                    <a:pt x="30123" y="21338"/>
                  </a:cubicBezTo>
                  <a:cubicBezTo>
                    <a:pt x="30047" y="21308"/>
                    <a:pt x="29971" y="21292"/>
                    <a:pt x="29903" y="21292"/>
                  </a:cubicBezTo>
                  <a:cubicBezTo>
                    <a:pt x="29834" y="21292"/>
                    <a:pt x="29774" y="21308"/>
                    <a:pt x="29728" y="21338"/>
                  </a:cubicBezTo>
                  <a:cubicBezTo>
                    <a:pt x="29606" y="21277"/>
                    <a:pt x="29485" y="21216"/>
                    <a:pt x="29363" y="21186"/>
                  </a:cubicBezTo>
                  <a:cubicBezTo>
                    <a:pt x="29337" y="21252"/>
                    <a:pt x="29293" y="21267"/>
                    <a:pt x="29242" y="21267"/>
                  </a:cubicBezTo>
                  <a:cubicBezTo>
                    <a:pt x="29203" y="21267"/>
                    <a:pt x="29161" y="21259"/>
                    <a:pt x="29119" y="21259"/>
                  </a:cubicBezTo>
                  <a:cubicBezTo>
                    <a:pt x="29088" y="21259"/>
                    <a:pt x="29058" y="21263"/>
                    <a:pt x="29029" y="21277"/>
                  </a:cubicBezTo>
                  <a:cubicBezTo>
                    <a:pt x="28973" y="21287"/>
                    <a:pt x="28895" y="21293"/>
                    <a:pt x="28808" y="21295"/>
                  </a:cubicBezTo>
                  <a:lnTo>
                    <a:pt x="28808" y="21295"/>
                  </a:lnTo>
                  <a:cubicBezTo>
                    <a:pt x="28799" y="21294"/>
                    <a:pt x="28790" y="21294"/>
                    <a:pt x="28781" y="21294"/>
                  </a:cubicBezTo>
                  <a:cubicBezTo>
                    <a:pt x="28770" y="21294"/>
                    <a:pt x="28760" y="21294"/>
                    <a:pt x="28749" y="21295"/>
                  </a:cubicBezTo>
                  <a:lnTo>
                    <a:pt x="28749" y="21295"/>
                  </a:lnTo>
                  <a:cubicBezTo>
                    <a:pt x="28563" y="21295"/>
                    <a:pt x="28353" y="21274"/>
                    <a:pt x="28239" y="21216"/>
                  </a:cubicBezTo>
                  <a:cubicBezTo>
                    <a:pt x="28360" y="21186"/>
                    <a:pt x="28421" y="21186"/>
                    <a:pt x="28543" y="21156"/>
                  </a:cubicBezTo>
                  <a:cubicBezTo>
                    <a:pt x="28573" y="21156"/>
                    <a:pt x="28573" y="21186"/>
                    <a:pt x="28664" y="21216"/>
                  </a:cubicBezTo>
                  <a:cubicBezTo>
                    <a:pt x="28603" y="21064"/>
                    <a:pt x="28603" y="20973"/>
                    <a:pt x="28603" y="20852"/>
                  </a:cubicBezTo>
                  <a:cubicBezTo>
                    <a:pt x="28695" y="20761"/>
                    <a:pt x="28755" y="20700"/>
                    <a:pt x="28877" y="20609"/>
                  </a:cubicBezTo>
                  <a:cubicBezTo>
                    <a:pt x="28816" y="20578"/>
                    <a:pt x="28725" y="20517"/>
                    <a:pt x="28664" y="20457"/>
                  </a:cubicBezTo>
                  <a:cubicBezTo>
                    <a:pt x="28695" y="20365"/>
                    <a:pt x="28695" y="20274"/>
                    <a:pt x="28695" y="20244"/>
                  </a:cubicBezTo>
                  <a:cubicBezTo>
                    <a:pt x="28877" y="20274"/>
                    <a:pt x="29059" y="20274"/>
                    <a:pt x="29211" y="20305"/>
                  </a:cubicBezTo>
                  <a:cubicBezTo>
                    <a:pt x="29272" y="20244"/>
                    <a:pt x="29302" y="20244"/>
                    <a:pt x="29333" y="20213"/>
                  </a:cubicBezTo>
                  <a:cubicBezTo>
                    <a:pt x="29272" y="20153"/>
                    <a:pt x="29211" y="20122"/>
                    <a:pt x="29150" y="20092"/>
                  </a:cubicBezTo>
                  <a:cubicBezTo>
                    <a:pt x="29090" y="20092"/>
                    <a:pt x="29021" y="20099"/>
                    <a:pt x="28949" y="20099"/>
                  </a:cubicBezTo>
                  <a:cubicBezTo>
                    <a:pt x="28877" y="20099"/>
                    <a:pt x="28801" y="20092"/>
                    <a:pt x="28725" y="20061"/>
                  </a:cubicBezTo>
                  <a:cubicBezTo>
                    <a:pt x="28725" y="19970"/>
                    <a:pt x="28755" y="19970"/>
                    <a:pt x="28755" y="19940"/>
                  </a:cubicBezTo>
                  <a:cubicBezTo>
                    <a:pt x="28907" y="19940"/>
                    <a:pt x="29059" y="19940"/>
                    <a:pt x="29272" y="19909"/>
                  </a:cubicBezTo>
                  <a:cubicBezTo>
                    <a:pt x="29323" y="19879"/>
                    <a:pt x="29377" y="19869"/>
                    <a:pt x="29433" y="19869"/>
                  </a:cubicBezTo>
                  <a:cubicBezTo>
                    <a:pt x="29546" y="19869"/>
                    <a:pt x="29667" y="19909"/>
                    <a:pt x="29789" y="19909"/>
                  </a:cubicBezTo>
                  <a:cubicBezTo>
                    <a:pt x="29910" y="19757"/>
                    <a:pt x="29910" y="19757"/>
                    <a:pt x="29819" y="19514"/>
                  </a:cubicBezTo>
                  <a:cubicBezTo>
                    <a:pt x="29725" y="19485"/>
                    <a:pt x="29629" y="19475"/>
                    <a:pt x="29531" y="19475"/>
                  </a:cubicBezTo>
                  <a:cubicBezTo>
                    <a:pt x="29318" y="19475"/>
                    <a:pt x="29099" y="19523"/>
                    <a:pt x="28877" y="19523"/>
                  </a:cubicBezTo>
                  <a:cubicBezTo>
                    <a:pt x="28776" y="19523"/>
                    <a:pt x="28675" y="19513"/>
                    <a:pt x="28573" y="19484"/>
                  </a:cubicBezTo>
                  <a:cubicBezTo>
                    <a:pt x="28729" y="19345"/>
                    <a:pt x="28896" y="19315"/>
                    <a:pt x="29049" y="19315"/>
                  </a:cubicBezTo>
                  <a:cubicBezTo>
                    <a:pt x="29164" y="19315"/>
                    <a:pt x="29272" y="19332"/>
                    <a:pt x="29363" y="19332"/>
                  </a:cubicBezTo>
                  <a:cubicBezTo>
                    <a:pt x="29454" y="19241"/>
                    <a:pt x="29515" y="19210"/>
                    <a:pt x="29576" y="19180"/>
                  </a:cubicBezTo>
                  <a:cubicBezTo>
                    <a:pt x="29515" y="19089"/>
                    <a:pt x="29485" y="19028"/>
                    <a:pt x="29485" y="18937"/>
                  </a:cubicBezTo>
                  <a:cubicBezTo>
                    <a:pt x="29424" y="18906"/>
                    <a:pt x="29333" y="18876"/>
                    <a:pt x="29272" y="18876"/>
                  </a:cubicBezTo>
                  <a:cubicBezTo>
                    <a:pt x="29184" y="18876"/>
                    <a:pt x="29095" y="18812"/>
                    <a:pt x="29030" y="18812"/>
                  </a:cubicBezTo>
                  <a:cubicBezTo>
                    <a:pt x="29006" y="18812"/>
                    <a:pt x="28985" y="18821"/>
                    <a:pt x="28968" y="18846"/>
                  </a:cubicBezTo>
                  <a:cubicBezTo>
                    <a:pt x="28922" y="18873"/>
                    <a:pt x="28879" y="18884"/>
                    <a:pt x="28837" y="18884"/>
                  </a:cubicBezTo>
                  <a:cubicBezTo>
                    <a:pt x="28742" y="18884"/>
                    <a:pt x="28658" y="18827"/>
                    <a:pt x="28573" y="18785"/>
                  </a:cubicBezTo>
                  <a:cubicBezTo>
                    <a:pt x="28543" y="18785"/>
                    <a:pt x="28543" y="18754"/>
                    <a:pt x="28543" y="18754"/>
                  </a:cubicBezTo>
                  <a:cubicBezTo>
                    <a:pt x="28603" y="18754"/>
                    <a:pt x="28695" y="18724"/>
                    <a:pt x="28725" y="18724"/>
                  </a:cubicBezTo>
                  <a:cubicBezTo>
                    <a:pt x="28846" y="18724"/>
                    <a:pt x="28907" y="18754"/>
                    <a:pt x="28998" y="18754"/>
                  </a:cubicBezTo>
                  <a:lnTo>
                    <a:pt x="28998" y="18602"/>
                  </a:lnTo>
                  <a:cubicBezTo>
                    <a:pt x="29072" y="18529"/>
                    <a:pt x="29168" y="18489"/>
                    <a:pt x="29259" y="18489"/>
                  </a:cubicBezTo>
                  <a:cubicBezTo>
                    <a:pt x="29319" y="18489"/>
                    <a:pt x="29376" y="18506"/>
                    <a:pt x="29424" y="18542"/>
                  </a:cubicBezTo>
                  <a:cubicBezTo>
                    <a:pt x="29576" y="18602"/>
                    <a:pt x="29758" y="18572"/>
                    <a:pt x="29910" y="18602"/>
                  </a:cubicBezTo>
                  <a:lnTo>
                    <a:pt x="29910" y="18420"/>
                  </a:lnTo>
                  <a:cubicBezTo>
                    <a:pt x="29789" y="18329"/>
                    <a:pt x="29728" y="18268"/>
                    <a:pt x="29637" y="18238"/>
                  </a:cubicBezTo>
                  <a:cubicBezTo>
                    <a:pt x="29596" y="18238"/>
                    <a:pt x="29542" y="18251"/>
                    <a:pt x="29511" y="18251"/>
                  </a:cubicBezTo>
                  <a:cubicBezTo>
                    <a:pt x="29495" y="18251"/>
                    <a:pt x="29485" y="18248"/>
                    <a:pt x="29485" y="18238"/>
                  </a:cubicBezTo>
                  <a:cubicBezTo>
                    <a:pt x="29446" y="18180"/>
                    <a:pt x="29396" y="18159"/>
                    <a:pt x="29348" y="18159"/>
                  </a:cubicBezTo>
                  <a:cubicBezTo>
                    <a:pt x="29321" y="18159"/>
                    <a:pt x="29294" y="18166"/>
                    <a:pt x="29272" y="18177"/>
                  </a:cubicBezTo>
                  <a:cubicBezTo>
                    <a:pt x="29194" y="18216"/>
                    <a:pt x="29119" y="18230"/>
                    <a:pt x="29046" y="18230"/>
                  </a:cubicBezTo>
                  <a:cubicBezTo>
                    <a:pt x="28892" y="18230"/>
                    <a:pt x="28748" y="18167"/>
                    <a:pt x="28603" y="18146"/>
                  </a:cubicBezTo>
                  <a:cubicBezTo>
                    <a:pt x="28543" y="18146"/>
                    <a:pt x="28512" y="18116"/>
                    <a:pt x="28451" y="18116"/>
                  </a:cubicBezTo>
                  <a:cubicBezTo>
                    <a:pt x="28573" y="18086"/>
                    <a:pt x="28603" y="18025"/>
                    <a:pt x="28664" y="18025"/>
                  </a:cubicBezTo>
                  <a:cubicBezTo>
                    <a:pt x="28762" y="18084"/>
                    <a:pt x="28835" y="18117"/>
                    <a:pt x="28915" y="18117"/>
                  </a:cubicBezTo>
                  <a:cubicBezTo>
                    <a:pt x="28959" y="18117"/>
                    <a:pt x="29005" y="18107"/>
                    <a:pt x="29059" y="18086"/>
                  </a:cubicBezTo>
                  <a:lnTo>
                    <a:pt x="29120" y="18025"/>
                  </a:lnTo>
                  <a:cubicBezTo>
                    <a:pt x="29029" y="17964"/>
                    <a:pt x="28998" y="17873"/>
                    <a:pt x="28968" y="17843"/>
                  </a:cubicBezTo>
                  <a:cubicBezTo>
                    <a:pt x="28755" y="17812"/>
                    <a:pt x="28755" y="17812"/>
                    <a:pt x="28695" y="17691"/>
                  </a:cubicBezTo>
                  <a:lnTo>
                    <a:pt x="28695" y="17691"/>
                  </a:lnTo>
                  <a:cubicBezTo>
                    <a:pt x="28748" y="17708"/>
                    <a:pt x="28801" y="17715"/>
                    <a:pt x="28853" y="17715"/>
                  </a:cubicBezTo>
                  <a:cubicBezTo>
                    <a:pt x="28970" y="17715"/>
                    <a:pt x="29084" y="17683"/>
                    <a:pt x="29204" y="17683"/>
                  </a:cubicBezTo>
                  <a:cubicBezTo>
                    <a:pt x="29303" y="17683"/>
                    <a:pt x="29405" y="17705"/>
                    <a:pt x="29515" y="17782"/>
                  </a:cubicBezTo>
                  <a:cubicBezTo>
                    <a:pt x="29606" y="17691"/>
                    <a:pt x="29728" y="17630"/>
                    <a:pt x="29789" y="17539"/>
                  </a:cubicBezTo>
                  <a:cubicBezTo>
                    <a:pt x="29789" y="17569"/>
                    <a:pt x="29819" y="17630"/>
                    <a:pt x="29819" y="17660"/>
                  </a:cubicBezTo>
                  <a:cubicBezTo>
                    <a:pt x="29941" y="17630"/>
                    <a:pt x="30062" y="17539"/>
                    <a:pt x="30184" y="17539"/>
                  </a:cubicBezTo>
                  <a:cubicBezTo>
                    <a:pt x="30366" y="17539"/>
                    <a:pt x="30397" y="17417"/>
                    <a:pt x="30427" y="17356"/>
                  </a:cubicBezTo>
                  <a:cubicBezTo>
                    <a:pt x="30579" y="17387"/>
                    <a:pt x="30701" y="17387"/>
                    <a:pt x="30822" y="17417"/>
                  </a:cubicBezTo>
                  <a:cubicBezTo>
                    <a:pt x="30853" y="17326"/>
                    <a:pt x="30883" y="17235"/>
                    <a:pt x="30944" y="17174"/>
                  </a:cubicBezTo>
                  <a:lnTo>
                    <a:pt x="31096" y="17174"/>
                  </a:lnTo>
                  <a:cubicBezTo>
                    <a:pt x="31126" y="17113"/>
                    <a:pt x="31157" y="17052"/>
                    <a:pt x="31187" y="16961"/>
                  </a:cubicBezTo>
                  <a:cubicBezTo>
                    <a:pt x="31157" y="16931"/>
                    <a:pt x="31157" y="16900"/>
                    <a:pt x="31126" y="16870"/>
                  </a:cubicBezTo>
                  <a:lnTo>
                    <a:pt x="31248" y="16870"/>
                  </a:lnTo>
                  <a:cubicBezTo>
                    <a:pt x="31248" y="16900"/>
                    <a:pt x="31248" y="16961"/>
                    <a:pt x="31278" y="17022"/>
                  </a:cubicBezTo>
                  <a:cubicBezTo>
                    <a:pt x="31309" y="16900"/>
                    <a:pt x="31309" y="16809"/>
                    <a:pt x="31248" y="16748"/>
                  </a:cubicBezTo>
                  <a:cubicBezTo>
                    <a:pt x="31187" y="16657"/>
                    <a:pt x="31187" y="16596"/>
                    <a:pt x="31157" y="16505"/>
                  </a:cubicBezTo>
                  <a:cubicBezTo>
                    <a:pt x="31096" y="16627"/>
                    <a:pt x="31005" y="16748"/>
                    <a:pt x="30883" y="16870"/>
                  </a:cubicBezTo>
                  <a:cubicBezTo>
                    <a:pt x="30883" y="16779"/>
                    <a:pt x="30853" y="16748"/>
                    <a:pt x="30853" y="16718"/>
                  </a:cubicBezTo>
                  <a:lnTo>
                    <a:pt x="30731" y="16718"/>
                  </a:lnTo>
                  <a:cubicBezTo>
                    <a:pt x="30731" y="16754"/>
                    <a:pt x="30710" y="16768"/>
                    <a:pt x="30687" y="16768"/>
                  </a:cubicBezTo>
                  <a:cubicBezTo>
                    <a:pt x="30670" y="16768"/>
                    <a:pt x="30652" y="16761"/>
                    <a:pt x="30640" y="16748"/>
                  </a:cubicBezTo>
                  <a:cubicBezTo>
                    <a:pt x="30579" y="16748"/>
                    <a:pt x="30579" y="16718"/>
                    <a:pt x="30549" y="16718"/>
                  </a:cubicBezTo>
                  <a:cubicBezTo>
                    <a:pt x="30518" y="16779"/>
                    <a:pt x="30488" y="16809"/>
                    <a:pt x="30427" y="16900"/>
                  </a:cubicBezTo>
                  <a:lnTo>
                    <a:pt x="30214" y="16900"/>
                  </a:lnTo>
                  <a:lnTo>
                    <a:pt x="30214" y="16870"/>
                  </a:lnTo>
                  <a:cubicBezTo>
                    <a:pt x="30245" y="16870"/>
                    <a:pt x="30275" y="16809"/>
                    <a:pt x="30366" y="16809"/>
                  </a:cubicBezTo>
                  <a:cubicBezTo>
                    <a:pt x="30366" y="16779"/>
                    <a:pt x="30366" y="16748"/>
                    <a:pt x="30397" y="16718"/>
                  </a:cubicBezTo>
                  <a:lnTo>
                    <a:pt x="30518" y="16718"/>
                  </a:lnTo>
                  <a:cubicBezTo>
                    <a:pt x="30427" y="16657"/>
                    <a:pt x="30397" y="16627"/>
                    <a:pt x="30366" y="16596"/>
                  </a:cubicBezTo>
                  <a:cubicBezTo>
                    <a:pt x="30214" y="16627"/>
                    <a:pt x="30123" y="16657"/>
                    <a:pt x="30032" y="16718"/>
                  </a:cubicBezTo>
                  <a:cubicBezTo>
                    <a:pt x="29971" y="16627"/>
                    <a:pt x="29971" y="16596"/>
                    <a:pt x="29941" y="16566"/>
                  </a:cubicBezTo>
                  <a:cubicBezTo>
                    <a:pt x="29910" y="16505"/>
                    <a:pt x="29819" y="16505"/>
                    <a:pt x="29758" y="16475"/>
                  </a:cubicBezTo>
                  <a:lnTo>
                    <a:pt x="29758" y="16475"/>
                  </a:lnTo>
                  <a:cubicBezTo>
                    <a:pt x="29789" y="16566"/>
                    <a:pt x="29789" y="16596"/>
                    <a:pt x="29819" y="16657"/>
                  </a:cubicBezTo>
                  <a:cubicBezTo>
                    <a:pt x="29637" y="16627"/>
                    <a:pt x="29515" y="16596"/>
                    <a:pt x="29454" y="16444"/>
                  </a:cubicBezTo>
                  <a:cubicBezTo>
                    <a:pt x="29394" y="16475"/>
                    <a:pt x="29333" y="16482"/>
                    <a:pt x="29268" y="16482"/>
                  </a:cubicBezTo>
                  <a:cubicBezTo>
                    <a:pt x="29204" y="16482"/>
                    <a:pt x="29135" y="16475"/>
                    <a:pt x="29059" y="16475"/>
                  </a:cubicBezTo>
                  <a:cubicBezTo>
                    <a:pt x="29120" y="16353"/>
                    <a:pt x="29059" y="16292"/>
                    <a:pt x="29150" y="16201"/>
                  </a:cubicBezTo>
                  <a:cubicBezTo>
                    <a:pt x="29059" y="16140"/>
                    <a:pt x="28998" y="16049"/>
                    <a:pt x="28877" y="15988"/>
                  </a:cubicBezTo>
                  <a:cubicBezTo>
                    <a:pt x="28907" y="15958"/>
                    <a:pt x="28968" y="15958"/>
                    <a:pt x="28998" y="15958"/>
                  </a:cubicBezTo>
                  <a:cubicBezTo>
                    <a:pt x="28998" y="15897"/>
                    <a:pt x="29029" y="15867"/>
                    <a:pt x="29059" y="15806"/>
                  </a:cubicBezTo>
                  <a:cubicBezTo>
                    <a:pt x="29029" y="15806"/>
                    <a:pt x="28998" y="15745"/>
                    <a:pt x="28968" y="15745"/>
                  </a:cubicBezTo>
                  <a:cubicBezTo>
                    <a:pt x="28998" y="15715"/>
                    <a:pt x="28998" y="15684"/>
                    <a:pt x="28998" y="15654"/>
                  </a:cubicBezTo>
                  <a:cubicBezTo>
                    <a:pt x="29012" y="15674"/>
                    <a:pt x="29028" y="15681"/>
                    <a:pt x="29045" y="15681"/>
                  </a:cubicBezTo>
                  <a:cubicBezTo>
                    <a:pt x="29088" y="15681"/>
                    <a:pt x="29142" y="15641"/>
                    <a:pt x="29194" y="15641"/>
                  </a:cubicBezTo>
                  <a:cubicBezTo>
                    <a:pt x="29221" y="15641"/>
                    <a:pt x="29248" y="15652"/>
                    <a:pt x="29272" y="15684"/>
                  </a:cubicBezTo>
                  <a:cubicBezTo>
                    <a:pt x="29286" y="15713"/>
                    <a:pt x="29302" y="15723"/>
                    <a:pt x="29319" y="15723"/>
                  </a:cubicBezTo>
                  <a:cubicBezTo>
                    <a:pt x="29362" y="15723"/>
                    <a:pt x="29412" y="15661"/>
                    <a:pt x="29464" y="15661"/>
                  </a:cubicBezTo>
                  <a:cubicBezTo>
                    <a:pt x="29481" y="15661"/>
                    <a:pt x="29498" y="15667"/>
                    <a:pt x="29515" y="15684"/>
                  </a:cubicBezTo>
                  <a:cubicBezTo>
                    <a:pt x="29549" y="15707"/>
                    <a:pt x="29587" y="15713"/>
                    <a:pt x="29624" y="15713"/>
                  </a:cubicBezTo>
                  <a:cubicBezTo>
                    <a:pt x="29665" y="15713"/>
                    <a:pt x="29705" y="15706"/>
                    <a:pt x="29739" y="15706"/>
                  </a:cubicBezTo>
                  <a:cubicBezTo>
                    <a:pt x="29758" y="15706"/>
                    <a:pt x="29775" y="15708"/>
                    <a:pt x="29789" y="15715"/>
                  </a:cubicBezTo>
                  <a:cubicBezTo>
                    <a:pt x="29819" y="15725"/>
                    <a:pt x="29850" y="15728"/>
                    <a:pt x="29881" y="15728"/>
                  </a:cubicBezTo>
                  <a:cubicBezTo>
                    <a:pt x="29944" y="15728"/>
                    <a:pt x="30012" y="15715"/>
                    <a:pt x="30093" y="15715"/>
                  </a:cubicBezTo>
                  <a:cubicBezTo>
                    <a:pt x="30062" y="15654"/>
                    <a:pt x="30032" y="15654"/>
                    <a:pt x="30032" y="15593"/>
                  </a:cubicBezTo>
                  <a:cubicBezTo>
                    <a:pt x="30184" y="15532"/>
                    <a:pt x="30366" y="15532"/>
                    <a:pt x="30488" y="15380"/>
                  </a:cubicBezTo>
                  <a:cubicBezTo>
                    <a:pt x="30488" y="15380"/>
                    <a:pt x="30488" y="15350"/>
                    <a:pt x="30427" y="15289"/>
                  </a:cubicBezTo>
                  <a:lnTo>
                    <a:pt x="30731" y="15289"/>
                  </a:lnTo>
                  <a:cubicBezTo>
                    <a:pt x="30792" y="15532"/>
                    <a:pt x="30974" y="15502"/>
                    <a:pt x="31126" y="15593"/>
                  </a:cubicBezTo>
                  <a:cubicBezTo>
                    <a:pt x="31157" y="15502"/>
                    <a:pt x="31187" y="15411"/>
                    <a:pt x="31248" y="15350"/>
                  </a:cubicBezTo>
                  <a:cubicBezTo>
                    <a:pt x="31309" y="15411"/>
                    <a:pt x="31430" y="15441"/>
                    <a:pt x="31582" y="15563"/>
                  </a:cubicBezTo>
                  <a:lnTo>
                    <a:pt x="31582" y="15380"/>
                  </a:lnTo>
                  <a:cubicBezTo>
                    <a:pt x="31582" y="15350"/>
                    <a:pt x="31613" y="15259"/>
                    <a:pt x="31613" y="15229"/>
                  </a:cubicBezTo>
                  <a:cubicBezTo>
                    <a:pt x="31582" y="15229"/>
                    <a:pt x="31552" y="15198"/>
                    <a:pt x="31491" y="15198"/>
                  </a:cubicBezTo>
                  <a:lnTo>
                    <a:pt x="31491" y="15046"/>
                  </a:lnTo>
                  <a:cubicBezTo>
                    <a:pt x="31613" y="15046"/>
                    <a:pt x="31643" y="15137"/>
                    <a:pt x="31734" y="15229"/>
                  </a:cubicBezTo>
                  <a:lnTo>
                    <a:pt x="31947" y="15107"/>
                  </a:lnTo>
                  <a:cubicBezTo>
                    <a:pt x="31916" y="15046"/>
                    <a:pt x="31886" y="14985"/>
                    <a:pt x="31886" y="14955"/>
                  </a:cubicBezTo>
                  <a:cubicBezTo>
                    <a:pt x="31856" y="14894"/>
                    <a:pt x="31886" y="14803"/>
                    <a:pt x="31856" y="14773"/>
                  </a:cubicBezTo>
                  <a:cubicBezTo>
                    <a:pt x="31734" y="14651"/>
                    <a:pt x="31764" y="14469"/>
                    <a:pt x="31704" y="14317"/>
                  </a:cubicBezTo>
                  <a:cubicBezTo>
                    <a:pt x="31643" y="14286"/>
                    <a:pt x="31704" y="14195"/>
                    <a:pt x="31734" y="14134"/>
                  </a:cubicBezTo>
                  <a:cubicBezTo>
                    <a:pt x="31704" y="14134"/>
                    <a:pt x="31613" y="14134"/>
                    <a:pt x="31552" y="14073"/>
                  </a:cubicBezTo>
                  <a:cubicBezTo>
                    <a:pt x="31582" y="14013"/>
                    <a:pt x="31643" y="13982"/>
                    <a:pt x="31704" y="13891"/>
                  </a:cubicBezTo>
                  <a:cubicBezTo>
                    <a:pt x="31643" y="13830"/>
                    <a:pt x="31643" y="13709"/>
                    <a:pt x="31582" y="13618"/>
                  </a:cubicBezTo>
                  <a:cubicBezTo>
                    <a:pt x="31461" y="13466"/>
                    <a:pt x="31309" y="13374"/>
                    <a:pt x="31157" y="13253"/>
                  </a:cubicBezTo>
                  <a:cubicBezTo>
                    <a:pt x="31005" y="13101"/>
                    <a:pt x="30822" y="13010"/>
                    <a:pt x="30640" y="12918"/>
                  </a:cubicBezTo>
                  <a:cubicBezTo>
                    <a:pt x="30579" y="12949"/>
                    <a:pt x="30518" y="12956"/>
                    <a:pt x="30465" y="12956"/>
                  </a:cubicBezTo>
                  <a:cubicBezTo>
                    <a:pt x="30412" y="12956"/>
                    <a:pt x="30366" y="12949"/>
                    <a:pt x="30336" y="12949"/>
                  </a:cubicBezTo>
                  <a:cubicBezTo>
                    <a:pt x="30245" y="12827"/>
                    <a:pt x="30214" y="12797"/>
                    <a:pt x="30184" y="12706"/>
                  </a:cubicBezTo>
                  <a:cubicBezTo>
                    <a:pt x="30138" y="12736"/>
                    <a:pt x="30108" y="12751"/>
                    <a:pt x="30078" y="12751"/>
                  </a:cubicBezTo>
                  <a:cubicBezTo>
                    <a:pt x="30047" y="12751"/>
                    <a:pt x="30017" y="12736"/>
                    <a:pt x="29971" y="12706"/>
                  </a:cubicBezTo>
                  <a:cubicBezTo>
                    <a:pt x="29941" y="12706"/>
                    <a:pt x="29880" y="12766"/>
                    <a:pt x="29819" y="12766"/>
                  </a:cubicBezTo>
                  <a:lnTo>
                    <a:pt x="29667" y="12614"/>
                  </a:lnTo>
                  <a:cubicBezTo>
                    <a:pt x="29637" y="12554"/>
                    <a:pt x="29637" y="12523"/>
                    <a:pt x="29637" y="12463"/>
                  </a:cubicBezTo>
                  <a:cubicBezTo>
                    <a:pt x="29485" y="12523"/>
                    <a:pt x="29485" y="12645"/>
                    <a:pt x="29576" y="12766"/>
                  </a:cubicBezTo>
                  <a:lnTo>
                    <a:pt x="29454" y="12766"/>
                  </a:lnTo>
                  <a:lnTo>
                    <a:pt x="29454" y="12463"/>
                  </a:lnTo>
                  <a:cubicBezTo>
                    <a:pt x="29333" y="12523"/>
                    <a:pt x="29302" y="12554"/>
                    <a:pt x="29272" y="12614"/>
                  </a:cubicBezTo>
                  <a:cubicBezTo>
                    <a:pt x="29181" y="12614"/>
                    <a:pt x="29120" y="12614"/>
                    <a:pt x="29029" y="12645"/>
                  </a:cubicBezTo>
                  <a:lnTo>
                    <a:pt x="28998" y="12614"/>
                  </a:lnTo>
                  <a:cubicBezTo>
                    <a:pt x="28968" y="12614"/>
                    <a:pt x="28968" y="12645"/>
                    <a:pt x="28907" y="12645"/>
                  </a:cubicBezTo>
                  <a:cubicBezTo>
                    <a:pt x="28816" y="12554"/>
                    <a:pt x="28846" y="12402"/>
                    <a:pt x="28695" y="12402"/>
                  </a:cubicBezTo>
                  <a:lnTo>
                    <a:pt x="28755" y="12341"/>
                  </a:lnTo>
                  <a:cubicBezTo>
                    <a:pt x="28725" y="12250"/>
                    <a:pt x="28664" y="12159"/>
                    <a:pt x="28603" y="12067"/>
                  </a:cubicBezTo>
                  <a:cubicBezTo>
                    <a:pt x="28695" y="12007"/>
                    <a:pt x="28755" y="11885"/>
                    <a:pt x="28846" y="11794"/>
                  </a:cubicBezTo>
                  <a:cubicBezTo>
                    <a:pt x="28877" y="11885"/>
                    <a:pt x="28998" y="11885"/>
                    <a:pt x="29059" y="11885"/>
                  </a:cubicBezTo>
                  <a:cubicBezTo>
                    <a:pt x="29150" y="11885"/>
                    <a:pt x="29211" y="11915"/>
                    <a:pt x="29333" y="11946"/>
                  </a:cubicBezTo>
                  <a:cubicBezTo>
                    <a:pt x="29424" y="11946"/>
                    <a:pt x="29485" y="11885"/>
                    <a:pt x="29515" y="11885"/>
                  </a:cubicBezTo>
                  <a:cubicBezTo>
                    <a:pt x="29629" y="11885"/>
                    <a:pt x="29743" y="11834"/>
                    <a:pt x="29832" y="11834"/>
                  </a:cubicBezTo>
                  <a:cubicBezTo>
                    <a:pt x="29861" y="11834"/>
                    <a:pt x="29888" y="11839"/>
                    <a:pt x="29910" y="11855"/>
                  </a:cubicBezTo>
                  <a:cubicBezTo>
                    <a:pt x="29951" y="11875"/>
                    <a:pt x="29988" y="11882"/>
                    <a:pt x="30024" y="11882"/>
                  </a:cubicBezTo>
                  <a:cubicBezTo>
                    <a:pt x="30096" y="11882"/>
                    <a:pt x="30164" y="11855"/>
                    <a:pt x="30245" y="11855"/>
                  </a:cubicBezTo>
                  <a:cubicBezTo>
                    <a:pt x="30275" y="11885"/>
                    <a:pt x="30275" y="11946"/>
                    <a:pt x="30336" y="12007"/>
                  </a:cubicBezTo>
                  <a:cubicBezTo>
                    <a:pt x="30427" y="11915"/>
                    <a:pt x="30518" y="11794"/>
                    <a:pt x="30640" y="11733"/>
                  </a:cubicBezTo>
                  <a:cubicBezTo>
                    <a:pt x="30701" y="11763"/>
                    <a:pt x="30731" y="11855"/>
                    <a:pt x="30822" y="11915"/>
                  </a:cubicBezTo>
                  <a:cubicBezTo>
                    <a:pt x="30853" y="11855"/>
                    <a:pt x="30853" y="11794"/>
                    <a:pt x="30883" y="11763"/>
                  </a:cubicBezTo>
                  <a:cubicBezTo>
                    <a:pt x="30944" y="11794"/>
                    <a:pt x="31005" y="11794"/>
                    <a:pt x="31035" y="11855"/>
                  </a:cubicBezTo>
                  <a:lnTo>
                    <a:pt x="31096" y="11794"/>
                  </a:lnTo>
                  <a:lnTo>
                    <a:pt x="31157" y="11885"/>
                  </a:lnTo>
                  <a:cubicBezTo>
                    <a:pt x="31157" y="11794"/>
                    <a:pt x="31187" y="11733"/>
                    <a:pt x="31187" y="11703"/>
                  </a:cubicBezTo>
                  <a:cubicBezTo>
                    <a:pt x="31278" y="11703"/>
                    <a:pt x="31309" y="11642"/>
                    <a:pt x="31309" y="11642"/>
                  </a:cubicBezTo>
                  <a:cubicBezTo>
                    <a:pt x="31491" y="11703"/>
                    <a:pt x="31613" y="11703"/>
                    <a:pt x="31764" y="11703"/>
                  </a:cubicBezTo>
                  <a:lnTo>
                    <a:pt x="32038" y="11429"/>
                  </a:lnTo>
                  <a:cubicBezTo>
                    <a:pt x="32190" y="11459"/>
                    <a:pt x="32312" y="11459"/>
                    <a:pt x="32464" y="11459"/>
                  </a:cubicBezTo>
                  <a:lnTo>
                    <a:pt x="32464" y="11307"/>
                  </a:lnTo>
                  <a:cubicBezTo>
                    <a:pt x="32524" y="11247"/>
                    <a:pt x="32616" y="11186"/>
                    <a:pt x="32676" y="11156"/>
                  </a:cubicBezTo>
                  <a:cubicBezTo>
                    <a:pt x="32707" y="11186"/>
                    <a:pt x="32768" y="11247"/>
                    <a:pt x="32798" y="11247"/>
                  </a:cubicBezTo>
                  <a:cubicBezTo>
                    <a:pt x="32828" y="11156"/>
                    <a:pt x="32828" y="11125"/>
                    <a:pt x="32859" y="11095"/>
                  </a:cubicBezTo>
                  <a:cubicBezTo>
                    <a:pt x="32920" y="11034"/>
                    <a:pt x="32950" y="11034"/>
                    <a:pt x="32980" y="11004"/>
                  </a:cubicBezTo>
                  <a:cubicBezTo>
                    <a:pt x="32950" y="10943"/>
                    <a:pt x="32920" y="10943"/>
                    <a:pt x="32920" y="10882"/>
                  </a:cubicBezTo>
                  <a:cubicBezTo>
                    <a:pt x="32950" y="10882"/>
                    <a:pt x="32980" y="10852"/>
                    <a:pt x="32980" y="10852"/>
                  </a:cubicBezTo>
                  <a:cubicBezTo>
                    <a:pt x="32950" y="10791"/>
                    <a:pt x="32920" y="10669"/>
                    <a:pt x="32828" y="10578"/>
                  </a:cubicBezTo>
                  <a:cubicBezTo>
                    <a:pt x="32798" y="10639"/>
                    <a:pt x="32768" y="10639"/>
                    <a:pt x="32737" y="10669"/>
                  </a:cubicBezTo>
                  <a:cubicBezTo>
                    <a:pt x="32737" y="10578"/>
                    <a:pt x="32676" y="10517"/>
                    <a:pt x="32676" y="10426"/>
                  </a:cubicBezTo>
                  <a:cubicBezTo>
                    <a:pt x="32494" y="10517"/>
                    <a:pt x="32342" y="10578"/>
                    <a:pt x="32190" y="10669"/>
                  </a:cubicBezTo>
                  <a:cubicBezTo>
                    <a:pt x="32160" y="10548"/>
                    <a:pt x="32008" y="10487"/>
                    <a:pt x="31886" y="10335"/>
                  </a:cubicBezTo>
                  <a:cubicBezTo>
                    <a:pt x="31886" y="10396"/>
                    <a:pt x="31856" y="10487"/>
                    <a:pt x="31856" y="10517"/>
                  </a:cubicBezTo>
                  <a:cubicBezTo>
                    <a:pt x="31764" y="10487"/>
                    <a:pt x="31704" y="10487"/>
                    <a:pt x="31613" y="10426"/>
                  </a:cubicBezTo>
                  <a:cubicBezTo>
                    <a:pt x="31552" y="10517"/>
                    <a:pt x="31521" y="10548"/>
                    <a:pt x="31461" y="10639"/>
                  </a:cubicBezTo>
                  <a:cubicBezTo>
                    <a:pt x="31419" y="10659"/>
                    <a:pt x="31350" y="10722"/>
                    <a:pt x="31262" y="10722"/>
                  </a:cubicBezTo>
                  <a:cubicBezTo>
                    <a:pt x="31221" y="10722"/>
                    <a:pt x="31175" y="10708"/>
                    <a:pt x="31126" y="10669"/>
                  </a:cubicBezTo>
                  <a:lnTo>
                    <a:pt x="31126" y="10426"/>
                  </a:lnTo>
                  <a:cubicBezTo>
                    <a:pt x="31096" y="10396"/>
                    <a:pt x="31065" y="10396"/>
                    <a:pt x="31005" y="10396"/>
                  </a:cubicBezTo>
                  <a:cubicBezTo>
                    <a:pt x="30974" y="10365"/>
                    <a:pt x="30944" y="10365"/>
                    <a:pt x="30913" y="10335"/>
                  </a:cubicBezTo>
                  <a:lnTo>
                    <a:pt x="30853" y="10365"/>
                  </a:lnTo>
                  <a:cubicBezTo>
                    <a:pt x="30853" y="10335"/>
                    <a:pt x="30822" y="10274"/>
                    <a:pt x="30792" y="10244"/>
                  </a:cubicBezTo>
                  <a:cubicBezTo>
                    <a:pt x="30913" y="10183"/>
                    <a:pt x="30913" y="10122"/>
                    <a:pt x="30822" y="10061"/>
                  </a:cubicBezTo>
                  <a:lnTo>
                    <a:pt x="30974" y="9909"/>
                  </a:lnTo>
                  <a:lnTo>
                    <a:pt x="31005" y="9940"/>
                  </a:lnTo>
                  <a:cubicBezTo>
                    <a:pt x="31157" y="9864"/>
                    <a:pt x="31309" y="9826"/>
                    <a:pt x="31461" y="9826"/>
                  </a:cubicBezTo>
                  <a:cubicBezTo>
                    <a:pt x="31613" y="9826"/>
                    <a:pt x="31764" y="9864"/>
                    <a:pt x="31916" y="9940"/>
                  </a:cubicBezTo>
                  <a:cubicBezTo>
                    <a:pt x="32042" y="9839"/>
                    <a:pt x="32168" y="9780"/>
                    <a:pt x="32346" y="9780"/>
                  </a:cubicBezTo>
                  <a:cubicBezTo>
                    <a:pt x="32383" y="9780"/>
                    <a:pt x="32422" y="9782"/>
                    <a:pt x="32464" y="9788"/>
                  </a:cubicBezTo>
                  <a:cubicBezTo>
                    <a:pt x="32464" y="9757"/>
                    <a:pt x="32494" y="9666"/>
                    <a:pt x="32524" y="9636"/>
                  </a:cubicBezTo>
                  <a:lnTo>
                    <a:pt x="32616" y="9727"/>
                  </a:lnTo>
                  <a:cubicBezTo>
                    <a:pt x="32737" y="9636"/>
                    <a:pt x="32798" y="9605"/>
                    <a:pt x="32920" y="9514"/>
                  </a:cubicBezTo>
                  <a:cubicBezTo>
                    <a:pt x="32920" y="9575"/>
                    <a:pt x="32950" y="9605"/>
                    <a:pt x="32950" y="9636"/>
                  </a:cubicBezTo>
                  <a:cubicBezTo>
                    <a:pt x="33072" y="9636"/>
                    <a:pt x="33193" y="9605"/>
                    <a:pt x="33223" y="9605"/>
                  </a:cubicBezTo>
                  <a:cubicBezTo>
                    <a:pt x="33375" y="9423"/>
                    <a:pt x="33436" y="9210"/>
                    <a:pt x="33558" y="9058"/>
                  </a:cubicBezTo>
                  <a:cubicBezTo>
                    <a:pt x="33497" y="8997"/>
                    <a:pt x="33558" y="8876"/>
                    <a:pt x="33558" y="8724"/>
                  </a:cubicBezTo>
                  <a:lnTo>
                    <a:pt x="33375" y="8541"/>
                  </a:lnTo>
                  <a:cubicBezTo>
                    <a:pt x="33527" y="8390"/>
                    <a:pt x="33345" y="8238"/>
                    <a:pt x="33375" y="8086"/>
                  </a:cubicBezTo>
                  <a:cubicBezTo>
                    <a:pt x="33284" y="7994"/>
                    <a:pt x="33193" y="7934"/>
                    <a:pt x="33072" y="7842"/>
                  </a:cubicBezTo>
                  <a:cubicBezTo>
                    <a:pt x="32889" y="7751"/>
                    <a:pt x="32737" y="7630"/>
                    <a:pt x="32616" y="7478"/>
                  </a:cubicBezTo>
                  <a:cubicBezTo>
                    <a:pt x="32464" y="7447"/>
                    <a:pt x="32342" y="7386"/>
                    <a:pt x="32190" y="7356"/>
                  </a:cubicBezTo>
                  <a:lnTo>
                    <a:pt x="32312" y="7234"/>
                  </a:lnTo>
                  <a:cubicBezTo>
                    <a:pt x="32220" y="7234"/>
                    <a:pt x="32190" y="7234"/>
                    <a:pt x="32068" y="7295"/>
                  </a:cubicBezTo>
                  <a:lnTo>
                    <a:pt x="31704" y="7295"/>
                  </a:lnTo>
                  <a:cubicBezTo>
                    <a:pt x="31704" y="7204"/>
                    <a:pt x="31673" y="7174"/>
                    <a:pt x="31673" y="7143"/>
                  </a:cubicBezTo>
                  <a:lnTo>
                    <a:pt x="31461" y="7143"/>
                  </a:lnTo>
                  <a:cubicBezTo>
                    <a:pt x="31400" y="7022"/>
                    <a:pt x="31369" y="6931"/>
                    <a:pt x="31278" y="6870"/>
                  </a:cubicBezTo>
                  <a:lnTo>
                    <a:pt x="31126" y="6870"/>
                  </a:lnTo>
                  <a:cubicBezTo>
                    <a:pt x="31005" y="6931"/>
                    <a:pt x="30974" y="7022"/>
                    <a:pt x="30913" y="7082"/>
                  </a:cubicBezTo>
                  <a:cubicBezTo>
                    <a:pt x="30822" y="7052"/>
                    <a:pt x="30822" y="7022"/>
                    <a:pt x="30792" y="7022"/>
                  </a:cubicBezTo>
                  <a:cubicBezTo>
                    <a:pt x="30701" y="7082"/>
                    <a:pt x="30549" y="7082"/>
                    <a:pt x="30488" y="7143"/>
                  </a:cubicBezTo>
                  <a:cubicBezTo>
                    <a:pt x="30397" y="6991"/>
                    <a:pt x="30609" y="6991"/>
                    <a:pt x="30609" y="6900"/>
                  </a:cubicBezTo>
                  <a:cubicBezTo>
                    <a:pt x="30566" y="6792"/>
                    <a:pt x="30507" y="6776"/>
                    <a:pt x="30433" y="6776"/>
                  </a:cubicBezTo>
                  <a:cubicBezTo>
                    <a:pt x="30403" y="6776"/>
                    <a:pt x="30371" y="6779"/>
                    <a:pt x="30336" y="6779"/>
                  </a:cubicBezTo>
                  <a:cubicBezTo>
                    <a:pt x="30245" y="6870"/>
                    <a:pt x="30214" y="6900"/>
                    <a:pt x="30154" y="6931"/>
                  </a:cubicBezTo>
                  <a:cubicBezTo>
                    <a:pt x="30062" y="6839"/>
                    <a:pt x="30032" y="6718"/>
                    <a:pt x="29941" y="6596"/>
                  </a:cubicBezTo>
                  <a:lnTo>
                    <a:pt x="29789" y="6596"/>
                  </a:lnTo>
                  <a:cubicBezTo>
                    <a:pt x="29758" y="6535"/>
                    <a:pt x="29758" y="6475"/>
                    <a:pt x="29728" y="6414"/>
                  </a:cubicBezTo>
                  <a:cubicBezTo>
                    <a:pt x="29637" y="6535"/>
                    <a:pt x="29606" y="6566"/>
                    <a:pt x="29576" y="6596"/>
                  </a:cubicBezTo>
                  <a:lnTo>
                    <a:pt x="29637" y="6748"/>
                  </a:lnTo>
                  <a:cubicBezTo>
                    <a:pt x="29612" y="6745"/>
                    <a:pt x="29587" y="6743"/>
                    <a:pt x="29563" y="6743"/>
                  </a:cubicBezTo>
                  <a:cubicBezTo>
                    <a:pt x="29453" y="6743"/>
                    <a:pt x="29349" y="6773"/>
                    <a:pt x="29243" y="6773"/>
                  </a:cubicBezTo>
                  <a:cubicBezTo>
                    <a:pt x="29174" y="6773"/>
                    <a:pt x="29103" y="6760"/>
                    <a:pt x="29029" y="6718"/>
                  </a:cubicBezTo>
                  <a:cubicBezTo>
                    <a:pt x="28998" y="6748"/>
                    <a:pt x="28968" y="6779"/>
                    <a:pt x="28938" y="6779"/>
                  </a:cubicBezTo>
                  <a:cubicBezTo>
                    <a:pt x="28877" y="6870"/>
                    <a:pt x="28816" y="6900"/>
                    <a:pt x="28786" y="6991"/>
                  </a:cubicBezTo>
                  <a:cubicBezTo>
                    <a:pt x="28664" y="6839"/>
                    <a:pt x="28512" y="6779"/>
                    <a:pt x="28360" y="6748"/>
                  </a:cubicBezTo>
                  <a:cubicBezTo>
                    <a:pt x="28330" y="6779"/>
                    <a:pt x="28269" y="6870"/>
                    <a:pt x="28239" y="6870"/>
                  </a:cubicBezTo>
                  <a:cubicBezTo>
                    <a:pt x="28225" y="6867"/>
                    <a:pt x="28211" y="6866"/>
                    <a:pt x="28198" y="6866"/>
                  </a:cubicBezTo>
                  <a:cubicBezTo>
                    <a:pt x="28037" y="6866"/>
                    <a:pt x="27921" y="7024"/>
                    <a:pt x="27752" y="7052"/>
                  </a:cubicBezTo>
                  <a:cubicBezTo>
                    <a:pt x="27718" y="7035"/>
                    <a:pt x="27635" y="7028"/>
                    <a:pt x="27528" y="7028"/>
                  </a:cubicBezTo>
                  <a:cubicBezTo>
                    <a:pt x="27251" y="7028"/>
                    <a:pt x="26820" y="7078"/>
                    <a:pt x="26688" y="7143"/>
                  </a:cubicBezTo>
                  <a:cubicBezTo>
                    <a:pt x="26621" y="7076"/>
                    <a:pt x="26554" y="7055"/>
                    <a:pt x="26482" y="7055"/>
                  </a:cubicBezTo>
                  <a:cubicBezTo>
                    <a:pt x="26436" y="7055"/>
                    <a:pt x="26388" y="7064"/>
                    <a:pt x="26337" y="7074"/>
                  </a:cubicBezTo>
                  <a:lnTo>
                    <a:pt x="26337" y="7074"/>
                  </a:lnTo>
                  <a:cubicBezTo>
                    <a:pt x="26357" y="7063"/>
                    <a:pt x="26364" y="7042"/>
                    <a:pt x="26384" y="7022"/>
                  </a:cubicBezTo>
                  <a:cubicBezTo>
                    <a:pt x="26372" y="7020"/>
                    <a:pt x="26361" y="7019"/>
                    <a:pt x="26350" y="7019"/>
                  </a:cubicBezTo>
                  <a:cubicBezTo>
                    <a:pt x="26194" y="7019"/>
                    <a:pt x="26131" y="7206"/>
                    <a:pt x="25989" y="7234"/>
                  </a:cubicBezTo>
                  <a:lnTo>
                    <a:pt x="25655" y="7143"/>
                  </a:lnTo>
                  <a:cubicBezTo>
                    <a:pt x="25625" y="7204"/>
                    <a:pt x="25594" y="7234"/>
                    <a:pt x="25533" y="7326"/>
                  </a:cubicBezTo>
                  <a:cubicBezTo>
                    <a:pt x="25381" y="7204"/>
                    <a:pt x="25290" y="7143"/>
                    <a:pt x="25229" y="6991"/>
                  </a:cubicBezTo>
                  <a:lnTo>
                    <a:pt x="25047" y="6991"/>
                  </a:lnTo>
                  <a:cubicBezTo>
                    <a:pt x="25138" y="7052"/>
                    <a:pt x="25199" y="7174"/>
                    <a:pt x="25290" y="7234"/>
                  </a:cubicBezTo>
                  <a:cubicBezTo>
                    <a:pt x="25199" y="7295"/>
                    <a:pt x="25169" y="7326"/>
                    <a:pt x="25077" y="7356"/>
                  </a:cubicBezTo>
                  <a:cubicBezTo>
                    <a:pt x="25062" y="7371"/>
                    <a:pt x="25039" y="7379"/>
                    <a:pt x="25013" y="7379"/>
                  </a:cubicBezTo>
                  <a:cubicBezTo>
                    <a:pt x="24986" y="7379"/>
                    <a:pt x="24956" y="7371"/>
                    <a:pt x="24925" y="7356"/>
                  </a:cubicBezTo>
                  <a:cubicBezTo>
                    <a:pt x="24907" y="7338"/>
                    <a:pt x="24884" y="7333"/>
                    <a:pt x="24858" y="7333"/>
                  </a:cubicBezTo>
                  <a:cubicBezTo>
                    <a:pt x="24831" y="7333"/>
                    <a:pt x="24802" y="7339"/>
                    <a:pt x="24773" y="7339"/>
                  </a:cubicBezTo>
                  <a:cubicBezTo>
                    <a:pt x="24739" y="7339"/>
                    <a:pt x="24706" y="7331"/>
                    <a:pt x="24682" y="7295"/>
                  </a:cubicBezTo>
                  <a:cubicBezTo>
                    <a:pt x="24621" y="7326"/>
                    <a:pt x="24591" y="7326"/>
                    <a:pt x="24530" y="7356"/>
                  </a:cubicBezTo>
                  <a:cubicBezTo>
                    <a:pt x="24530" y="7295"/>
                    <a:pt x="24470" y="7234"/>
                    <a:pt x="24439" y="7174"/>
                  </a:cubicBezTo>
                  <a:cubicBezTo>
                    <a:pt x="24439" y="7143"/>
                    <a:pt x="24439" y="7143"/>
                    <a:pt x="24470" y="7082"/>
                  </a:cubicBezTo>
                  <a:cubicBezTo>
                    <a:pt x="24447" y="7075"/>
                    <a:pt x="24424" y="7071"/>
                    <a:pt x="24402" y="7071"/>
                  </a:cubicBezTo>
                  <a:cubicBezTo>
                    <a:pt x="24335" y="7071"/>
                    <a:pt x="24272" y="7105"/>
                    <a:pt x="24226" y="7174"/>
                  </a:cubicBezTo>
                  <a:cubicBezTo>
                    <a:pt x="24257" y="7174"/>
                    <a:pt x="24257" y="7204"/>
                    <a:pt x="24287" y="7234"/>
                  </a:cubicBezTo>
                  <a:lnTo>
                    <a:pt x="24166" y="7478"/>
                  </a:lnTo>
                  <a:lnTo>
                    <a:pt x="24105" y="7386"/>
                  </a:lnTo>
                  <a:lnTo>
                    <a:pt x="24014" y="7478"/>
                  </a:lnTo>
                  <a:cubicBezTo>
                    <a:pt x="23922" y="7478"/>
                    <a:pt x="23831" y="7447"/>
                    <a:pt x="23770" y="7386"/>
                  </a:cubicBezTo>
                  <a:cubicBezTo>
                    <a:pt x="23710" y="7478"/>
                    <a:pt x="23679" y="7508"/>
                    <a:pt x="23649" y="7599"/>
                  </a:cubicBezTo>
                  <a:cubicBezTo>
                    <a:pt x="23558" y="7508"/>
                    <a:pt x="23558" y="7478"/>
                    <a:pt x="23527" y="7447"/>
                  </a:cubicBezTo>
                  <a:cubicBezTo>
                    <a:pt x="23466" y="7447"/>
                    <a:pt x="23375" y="7478"/>
                    <a:pt x="23254" y="7508"/>
                  </a:cubicBezTo>
                  <a:lnTo>
                    <a:pt x="23193" y="7447"/>
                  </a:lnTo>
                  <a:cubicBezTo>
                    <a:pt x="23193" y="7508"/>
                    <a:pt x="23193" y="7599"/>
                    <a:pt x="23163" y="7660"/>
                  </a:cubicBezTo>
                  <a:cubicBezTo>
                    <a:pt x="23102" y="7630"/>
                    <a:pt x="23041" y="7630"/>
                    <a:pt x="23011" y="7599"/>
                  </a:cubicBezTo>
                  <a:cubicBezTo>
                    <a:pt x="23011" y="7630"/>
                    <a:pt x="23011" y="7660"/>
                    <a:pt x="22950" y="7690"/>
                  </a:cubicBezTo>
                  <a:cubicBezTo>
                    <a:pt x="22889" y="7690"/>
                    <a:pt x="22798" y="7690"/>
                    <a:pt x="22737" y="7660"/>
                  </a:cubicBezTo>
                  <a:cubicBezTo>
                    <a:pt x="22707" y="7751"/>
                    <a:pt x="22615" y="7782"/>
                    <a:pt x="22555" y="7842"/>
                  </a:cubicBezTo>
                  <a:cubicBezTo>
                    <a:pt x="22494" y="7812"/>
                    <a:pt x="22463" y="7812"/>
                    <a:pt x="22433" y="7782"/>
                  </a:cubicBezTo>
                  <a:cubicBezTo>
                    <a:pt x="22403" y="7812"/>
                    <a:pt x="22342" y="7812"/>
                    <a:pt x="22311" y="7842"/>
                  </a:cubicBezTo>
                  <a:lnTo>
                    <a:pt x="22311" y="7630"/>
                  </a:lnTo>
                  <a:lnTo>
                    <a:pt x="22190" y="7630"/>
                  </a:lnTo>
                  <a:cubicBezTo>
                    <a:pt x="22159" y="7630"/>
                    <a:pt x="22159" y="7599"/>
                    <a:pt x="22159" y="7538"/>
                  </a:cubicBezTo>
                  <a:lnTo>
                    <a:pt x="22159" y="7447"/>
                  </a:lnTo>
                  <a:lnTo>
                    <a:pt x="22281" y="7447"/>
                  </a:lnTo>
                  <a:cubicBezTo>
                    <a:pt x="22264" y="7380"/>
                    <a:pt x="22229" y="7359"/>
                    <a:pt x="22190" y="7359"/>
                  </a:cubicBezTo>
                  <a:cubicBezTo>
                    <a:pt x="22159" y="7359"/>
                    <a:pt x="22126" y="7373"/>
                    <a:pt x="22099" y="7386"/>
                  </a:cubicBezTo>
                  <a:cubicBezTo>
                    <a:pt x="22007" y="7386"/>
                    <a:pt x="21977" y="7447"/>
                    <a:pt x="21947" y="7447"/>
                  </a:cubicBezTo>
                  <a:lnTo>
                    <a:pt x="21947" y="7508"/>
                  </a:lnTo>
                  <a:cubicBezTo>
                    <a:pt x="21886" y="7508"/>
                    <a:pt x="21855" y="7538"/>
                    <a:pt x="21825" y="7599"/>
                  </a:cubicBezTo>
                  <a:cubicBezTo>
                    <a:pt x="21855" y="7630"/>
                    <a:pt x="21886" y="7660"/>
                    <a:pt x="21977" y="7690"/>
                  </a:cubicBezTo>
                  <a:cubicBezTo>
                    <a:pt x="21888" y="7762"/>
                    <a:pt x="21851" y="7791"/>
                    <a:pt x="21805" y="7791"/>
                  </a:cubicBezTo>
                  <a:cubicBezTo>
                    <a:pt x="21773" y="7791"/>
                    <a:pt x="21736" y="7776"/>
                    <a:pt x="21673" y="7751"/>
                  </a:cubicBezTo>
                  <a:lnTo>
                    <a:pt x="21552" y="7842"/>
                  </a:lnTo>
                  <a:cubicBezTo>
                    <a:pt x="21491" y="7812"/>
                    <a:pt x="21369" y="7812"/>
                    <a:pt x="21278" y="7782"/>
                  </a:cubicBezTo>
                  <a:cubicBezTo>
                    <a:pt x="21278" y="7812"/>
                    <a:pt x="21248" y="7842"/>
                    <a:pt x="21248" y="7903"/>
                  </a:cubicBezTo>
                  <a:cubicBezTo>
                    <a:pt x="21126" y="7903"/>
                    <a:pt x="21035" y="7934"/>
                    <a:pt x="20913" y="7934"/>
                  </a:cubicBezTo>
                  <a:cubicBezTo>
                    <a:pt x="20974" y="7751"/>
                    <a:pt x="21217" y="7690"/>
                    <a:pt x="21339" y="7538"/>
                  </a:cubicBezTo>
                  <a:cubicBezTo>
                    <a:pt x="21255" y="7517"/>
                    <a:pt x="21171" y="7482"/>
                    <a:pt x="21117" y="7482"/>
                  </a:cubicBezTo>
                  <a:cubicBezTo>
                    <a:pt x="21093" y="7482"/>
                    <a:pt x="21075" y="7489"/>
                    <a:pt x="21065" y="7508"/>
                  </a:cubicBezTo>
                  <a:cubicBezTo>
                    <a:pt x="21065" y="7599"/>
                    <a:pt x="21035" y="7599"/>
                    <a:pt x="20944" y="7599"/>
                  </a:cubicBezTo>
                  <a:cubicBezTo>
                    <a:pt x="20944" y="7660"/>
                    <a:pt x="20913" y="7690"/>
                    <a:pt x="20913" y="7782"/>
                  </a:cubicBezTo>
                  <a:cubicBezTo>
                    <a:pt x="20822" y="7751"/>
                    <a:pt x="20822" y="7690"/>
                    <a:pt x="20792" y="7660"/>
                  </a:cubicBezTo>
                  <a:cubicBezTo>
                    <a:pt x="20822" y="7630"/>
                    <a:pt x="20822" y="7630"/>
                    <a:pt x="20883" y="7538"/>
                  </a:cubicBezTo>
                  <a:cubicBezTo>
                    <a:pt x="20792" y="7538"/>
                    <a:pt x="20761" y="7538"/>
                    <a:pt x="20670" y="7599"/>
                  </a:cubicBezTo>
                  <a:cubicBezTo>
                    <a:pt x="20670" y="7599"/>
                    <a:pt x="20640" y="7508"/>
                    <a:pt x="20640" y="7478"/>
                  </a:cubicBezTo>
                  <a:lnTo>
                    <a:pt x="20609" y="7508"/>
                  </a:lnTo>
                  <a:lnTo>
                    <a:pt x="20609" y="7295"/>
                  </a:lnTo>
                  <a:lnTo>
                    <a:pt x="20883" y="7295"/>
                  </a:lnTo>
                  <a:lnTo>
                    <a:pt x="20731" y="7447"/>
                  </a:lnTo>
                  <a:cubicBezTo>
                    <a:pt x="20944" y="7447"/>
                    <a:pt x="20974" y="7447"/>
                    <a:pt x="21065" y="7478"/>
                  </a:cubicBezTo>
                  <a:cubicBezTo>
                    <a:pt x="20974" y="7356"/>
                    <a:pt x="20974" y="7326"/>
                    <a:pt x="20974" y="7295"/>
                  </a:cubicBezTo>
                  <a:lnTo>
                    <a:pt x="21248" y="7295"/>
                  </a:lnTo>
                  <a:cubicBezTo>
                    <a:pt x="21278" y="7295"/>
                    <a:pt x="21278" y="7234"/>
                    <a:pt x="21278" y="7204"/>
                  </a:cubicBezTo>
                  <a:cubicBezTo>
                    <a:pt x="21294" y="7194"/>
                    <a:pt x="21310" y="7189"/>
                    <a:pt x="21328" y="7189"/>
                  </a:cubicBezTo>
                  <a:cubicBezTo>
                    <a:pt x="21393" y="7189"/>
                    <a:pt x="21467" y="7249"/>
                    <a:pt x="21532" y="7249"/>
                  </a:cubicBezTo>
                  <a:cubicBezTo>
                    <a:pt x="21550" y="7249"/>
                    <a:pt x="21566" y="7245"/>
                    <a:pt x="21582" y="7234"/>
                  </a:cubicBezTo>
                  <a:lnTo>
                    <a:pt x="21643" y="7295"/>
                  </a:lnTo>
                  <a:cubicBezTo>
                    <a:pt x="21704" y="7214"/>
                    <a:pt x="21791" y="7187"/>
                    <a:pt x="21888" y="7187"/>
                  </a:cubicBezTo>
                  <a:cubicBezTo>
                    <a:pt x="21937" y="7187"/>
                    <a:pt x="21987" y="7194"/>
                    <a:pt x="22038" y="7204"/>
                  </a:cubicBezTo>
                  <a:cubicBezTo>
                    <a:pt x="22007" y="7234"/>
                    <a:pt x="22007" y="7295"/>
                    <a:pt x="21977" y="7326"/>
                  </a:cubicBezTo>
                  <a:cubicBezTo>
                    <a:pt x="22038" y="7326"/>
                    <a:pt x="22099" y="7295"/>
                    <a:pt x="22159" y="7295"/>
                  </a:cubicBezTo>
                  <a:cubicBezTo>
                    <a:pt x="22190" y="7204"/>
                    <a:pt x="22190" y="7143"/>
                    <a:pt x="22190" y="7052"/>
                  </a:cubicBezTo>
                  <a:cubicBezTo>
                    <a:pt x="22281" y="7052"/>
                    <a:pt x="22342" y="7022"/>
                    <a:pt x="22433" y="7022"/>
                  </a:cubicBezTo>
                  <a:cubicBezTo>
                    <a:pt x="22463" y="7022"/>
                    <a:pt x="22494" y="7052"/>
                    <a:pt x="22585" y="7082"/>
                  </a:cubicBezTo>
                  <a:cubicBezTo>
                    <a:pt x="22555" y="7082"/>
                    <a:pt x="22494" y="7082"/>
                    <a:pt x="22433" y="7143"/>
                  </a:cubicBezTo>
                  <a:cubicBezTo>
                    <a:pt x="22494" y="7204"/>
                    <a:pt x="22555" y="7234"/>
                    <a:pt x="22615" y="7295"/>
                  </a:cubicBezTo>
                  <a:cubicBezTo>
                    <a:pt x="22615" y="7204"/>
                    <a:pt x="22615" y="7174"/>
                    <a:pt x="22646" y="7143"/>
                  </a:cubicBezTo>
                  <a:cubicBezTo>
                    <a:pt x="22694" y="7143"/>
                    <a:pt x="22748" y="7148"/>
                    <a:pt x="22802" y="7148"/>
                  </a:cubicBezTo>
                  <a:cubicBezTo>
                    <a:pt x="22884" y="7148"/>
                    <a:pt x="22968" y="7137"/>
                    <a:pt x="23041" y="7082"/>
                  </a:cubicBezTo>
                  <a:lnTo>
                    <a:pt x="23102" y="7082"/>
                  </a:lnTo>
                  <a:lnTo>
                    <a:pt x="23223" y="6991"/>
                  </a:lnTo>
                  <a:cubicBezTo>
                    <a:pt x="23314" y="6991"/>
                    <a:pt x="23375" y="7022"/>
                    <a:pt x="23406" y="7022"/>
                  </a:cubicBezTo>
                  <a:cubicBezTo>
                    <a:pt x="23466" y="7022"/>
                    <a:pt x="23527" y="7022"/>
                    <a:pt x="23618" y="7052"/>
                  </a:cubicBezTo>
                  <a:cubicBezTo>
                    <a:pt x="23558" y="6931"/>
                    <a:pt x="23558" y="6900"/>
                    <a:pt x="23527" y="6839"/>
                  </a:cubicBezTo>
                  <a:lnTo>
                    <a:pt x="23527" y="6839"/>
                  </a:lnTo>
                  <a:cubicBezTo>
                    <a:pt x="23548" y="6843"/>
                    <a:pt x="23569" y="6845"/>
                    <a:pt x="23590" y="6845"/>
                  </a:cubicBezTo>
                  <a:cubicBezTo>
                    <a:pt x="23721" y="6845"/>
                    <a:pt x="23852" y="6770"/>
                    <a:pt x="23983" y="6718"/>
                  </a:cubicBezTo>
                  <a:cubicBezTo>
                    <a:pt x="24014" y="6748"/>
                    <a:pt x="24074" y="6748"/>
                    <a:pt x="24105" y="6779"/>
                  </a:cubicBezTo>
                  <a:cubicBezTo>
                    <a:pt x="24166" y="6779"/>
                    <a:pt x="24226" y="6748"/>
                    <a:pt x="24287" y="6718"/>
                  </a:cubicBezTo>
                  <a:cubicBezTo>
                    <a:pt x="24287" y="6779"/>
                    <a:pt x="24318" y="6870"/>
                    <a:pt x="24318" y="6931"/>
                  </a:cubicBezTo>
                  <a:cubicBezTo>
                    <a:pt x="24378" y="6870"/>
                    <a:pt x="24409" y="6779"/>
                    <a:pt x="24470" y="6718"/>
                  </a:cubicBezTo>
                  <a:cubicBezTo>
                    <a:pt x="24591" y="6748"/>
                    <a:pt x="24713" y="6779"/>
                    <a:pt x="24834" y="6870"/>
                  </a:cubicBezTo>
                  <a:cubicBezTo>
                    <a:pt x="24865" y="6839"/>
                    <a:pt x="24895" y="6748"/>
                    <a:pt x="24925" y="6718"/>
                  </a:cubicBezTo>
                  <a:lnTo>
                    <a:pt x="25169" y="6596"/>
                  </a:lnTo>
                  <a:lnTo>
                    <a:pt x="25199" y="6627"/>
                  </a:lnTo>
                  <a:lnTo>
                    <a:pt x="25321" y="6535"/>
                  </a:lnTo>
                  <a:cubicBezTo>
                    <a:pt x="25473" y="6535"/>
                    <a:pt x="25594" y="6475"/>
                    <a:pt x="25746" y="6475"/>
                  </a:cubicBezTo>
                  <a:cubicBezTo>
                    <a:pt x="25772" y="6475"/>
                    <a:pt x="25821" y="6542"/>
                    <a:pt x="25891" y="6542"/>
                  </a:cubicBezTo>
                  <a:cubicBezTo>
                    <a:pt x="25903" y="6542"/>
                    <a:pt x="25915" y="6540"/>
                    <a:pt x="25929" y="6535"/>
                  </a:cubicBezTo>
                  <a:cubicBezTo>
                    <a:pt x="25959" y="6475"/>
                    <a:pt x="26050" y="6475"/>
                    <a:pt x="26111" y="6475"/>
                  </a:cubicBezTo>
                  <a:cubicBezTo>
                    <a:pt x="26202" y="6475"/>
                    <a:pt x="26293" y="6444"/>
                    <a:pt x="26384" y="6444"/>
                  </a:cubicBezTo>
                  <a:cubicBezTo>
                    <a:pt x="26415" y="6444"/>
                    <a:pt x="26445" y="6475"/>
                    <a:pt x="26536" y="6535"/>
                  </a:cubicBezTo>
                  <a:cubicBezTo>
                    <a:pt x="26567" y="6475"/>
                    <a:pt x="26567" y="6444"/>
                    <a:pt x="26597" y="6414"/>
                  </a:cubicBezTo>
                  <a:cubicBezTo>
                    <a:pt x="26614" y="6397"/>
                    <a:pt x="26629" y="6391"/>
                    <a:pt x="26642" y="6391"/>
                  </a:cubicBezTo>
                  <a:cubicBezTo>
                    <a:pt x="26688" y="6391"/>
                    <a:pt x="26719" y="6467"/>
                    <a:pt x="26765" y="6467"/>
                  </a:cubicBezTo>
                  <a:cubicBezTo>
                    <a:pt x="26779" y="6467"/>
                    <a:pt x="26793" y="6461"/>
                    <a:pt x="26810" y="6444"/>
                  </a:cubicBezTo>
                  <a:cubicBezTo>
                    <a:pt x="26840" y="6414"/>
                    <a:pt x="26962" y="6414"/>
                    <a:pt x="27023" y="6414"/>
                  </a:cubicBezTo>
                  <a:cubicBezTo>
                    <a:pt x="27114" y="6414"/>
                    <a:pt x="27175" y="6414"/>
                    <a:pt x="27266" y="6383"/>
                  </a:cubicBezTo>
                  <a:cubicBezTo>
                    <a:pt x="27306" y="6423"/>
                    <a:pt x="27351" y="6446"/>
                    <a:pt x="27400" y="6446"/>
                  </a:cubicBezTo>
                  <a:cubicBezTo>
                    <a:pt x="27463" y="6446"/>
                    <a:pt x="27532" y="6408"/>
                    <a:pt x="27600" y="6323"/>
                  </a:cubicBezTo>
                  <a:lnTo>
                    <a:pt x="27965" y="6323"/>
                  </a:lnTo>
                  <a:lnTo>
                    <a:pt x="27965" y="6444"/>
                  </a:lnTo>
                  <a:cubicBezTo>
                    <a:pt x="28056" y="6414"/>
                    <a:pt x="28178" y="6414"/>
                    <a:pt x="28239" y="6383"/>
                  </a:cubicBezTo>
                  <a:cubicBezTo>
                    <a:pt x="28330" y="6414"/>
                    <a:pt x="28360" y="6475"/>
                    <a:pt x="28421" y="6535"/>
                  </a:cubicBezTo>
                  <a:lnTo>
                    <a:pt x="28421" y="6383"/>
                  </a:lnTo>
                  <a:cubicBezTo>
                    <a:pt x="28543" y="6292"/>
                    <a:pt x="28634" y="6262"/>
                    <a:pt x="28725" y="6231"/>
                  </a:cubicBezTo>
                  <a:cubicBezTo>
                    <a:pt x="28779" y="6270"/>
                    <a:pt x="28825" y="6285"/>
                    <a:pt x="28867" y="6285"/>
                  </a:cubicBezTo>
                  <a:cubicBezTo>
                    <a:pt x="28988" y="6285"/>
                    <a:pt x="29067" y="6155"/>
                    <a:pt x="29181" y="6110"/>
                  </a:cubicBezTo>
                  <a:cubicBezTo>
                    <a:pt x="29181" y="6140"/>
                    <a:pt x="29242" y="6171"/>
                    <a:pt x="29242" y="6231"/>
                  </a:cubicBezTo>
                  <a:lnTo>
                    <a:pt x="29333" y="6110"/>
                  </a:lnTo>
                  <a:cubicBezTo>
                    <a:pt x="29485" y="6140"/>
                    <a:pt x="29606" y="6171"/>
                    <a:pt x="29758" y="6231"/>
                  </a:cubicBezTo>
                  <a:cubicBezTo>
                    <a:pt x="29789" y="6171"/>
                    <a:pt x="29880" y="6171"/>
                    <a:pt x="29910" y="6140"/>
                  </a:cubicBezTo>
                  <a:cubicBezTo>
                    <a:pt x="29910" y="6140"/>
                    <a:pt x="29880" y="6110"/>
                    <a:pt x="29850" y="6019"/>
                  </a:cubicBezTo>
                  <a:lnTo>
                    <a:pt x="29850" y="6019"/>
                  </a:lnTo>
                  <a:cubicBezTo>
                    <a:pt x="29941" y="6079"/>
                    <a:pt x="30002" y="6110"/>
                    <a:pt x="30062" y="6110"/>
                  </a:cubicBezTo>
                  <a:lnTo>
                    <a:pt x="30214" y="6110"/>
                  </a:lnTo>
                  <a:cubicBezTo>
                    <a:pt x="30224" y="6112"/>
                    <a:pt x="30232" y="6113"/>
                    <a:pt x="30239" y="6113"/>
                  </a:cubicBezTo>
                  <a:cubicBezTo>
                    <a:pt x="30323" y="6113"/>
                    <a:pt x="30256" y="5958"/>
                    <a:pt x="30397" y="5958"/>
                  </a:cubicBezTo>
                  <a:cubicBezTo>
                    <a:pt x="30488" y="5927"/>
                    <a:pt x="30549" y="5836"/>
                    <a:pt x="30640" y="5775"/>
                  </a:cubicBezTo>
                  <a:lnTo>
                    <a:pt x="30761" y="5775"/>
                  </a:lnTo>
                  <a:lnTo>
                    <a:pt x="30974" y="5988"/>
                  </a:lnTo>
                  <a:cubicBezTo>
                    <a:pt x="31065" y="5927"/>
                    <a:pt x="31126" y="5867"/>
                    <a:pt x="31157" y="5836"/>
                  </a:cubicBezTo>
                  <a:cubicBezTo>
                    <a:pt x="31199" y="5907"/>
                    <a:pt x="31248" y="5932"/>
                    <a:pt x="31294" y="5932"/>
                  </a:cubicBezTo>
                  <a:cubicBezTo>
                    <a:pt x="31348" y="5932"/>
                    <a:pt x="31398" y="5899"/>
                    <a:pt x="31430" y="5867"/>
                  </a:cubicBezTo>
                  <a:lnTo>
                    <a:pt x="31552" y="5988"/>
                  </a:lnTo>
                  <a:cubicBezTo>
                    <a:pt x="31582" y="5958"/>
                    <a:pt x="31613" y="5958"/>
                    <a:pt x="31704" y="5927"/>
                  </a:cubicBezTo>
                  <a:cubicBezTo>
                    <a:pt x="31704" y="5867"/>
                    <a:pt x="31734" y="5806"/>
                    <a:pt x="31764" y="5775"/>
                  </a:cubicBezTo>
                  <a:lnTo>
                    <a:pt x="31734" y="5715"/>
                  </a:lnTo>
                  <a:cubicBezTo>
                    <a:pt x="31825" y="5684"/>
                    <a:pt x="31856" y="5624"/>
                    <a:pt x="31916" y="5563"/>
                  </a:cubicBezTo>
                  <a:cubicBezTo>
                    <a:pt x="32008" y="5532"/>
                    <a:pt x="32068" y="5532"/>
                    <a:pt x="32190" y="5502"/>
                  </a:cubicBezTo>
                  <a:lnTo>
                    <a:pt x="32129" y="5411"/>
                  </a:lnTo>
                  <a:cubicBezTo>
                    <a:pt x="32160" y="5380"/>
                    <a:pt x="32160" y="5350"/>
                    <a:pt x="32190" y="5320"/>
                  </a:cubicBezTo>
                  <a:lnTo>
                    <a:pt x="32129" y="5228"/>
                  </a:lnTo>
                  <a:lnTo>
                    <a:pt x="32190" y="5168"/>
                  </a:lnTo>
                  <a:cubicBezTo>
                    <a:pt x="32160" y="5168"/>
                    <a:pt x="32068" y="5107"/>
                    <a:pt x="32008" y="5107"/>
                  </a:cubicBezTo>
                  <a:lnTo>
                    <a:pt x="32068" y="5046"/>
                  </a:lnTo>
                  <a:cubicBezTo>
                    <a:pt x="32038" y="5016"/>
                    <a:pt x="31977" y="4955"/>
                    <a:pt x="31916" y="4924"/>
                  </a:cubicBezTo>
                  <a:cubicBezTo>
                    <a:pt x="31886" y="4803"/>
                    <a:pt x="31977" y="4712"/>
                    <a:pt x="31856" y="4590"/>
                  </a:cubicBezTo>
                  <a:cubicBezTo>
                    <a:pt x="32008" y="4560"/>
                    <a:pt x="32129" y="4499"/>
                    <a:pt x="32068" y="4408"/>
                  </a:cubicBezTo>
                  <a:cubicBezTo>
                    <a:pt x="32008" y="4286"/>
                    <a:pt x="31916" y="4195"/>
                    <a:pt x="31856" y="4134"/>
                  </a:cubicBezTo>
                  <a:cubicBezTo>
                    <a:pt x="31825" y="4134"/>
                    <a:pt x="31825" y="4165"/>
                    <a:pt x="31764" y="4165"/>
                  </a:cubicBezTo>
                  <a:cubicBezTo>
                    <a:pt x="31613" y="4013"/>
                    <a:pt x="31521" y="3861"/>
                    <a:pt x="31369" y="3739"/>
                  </a:cubicBezTo>
                  <a:cubicBezTo>
                    <a:pt x="31217" y="3678"/>
                    <a:pt x="31005" y="3648"/>
                    <a:pt x="30853" y="3557"/>
                  </a:cubicBezTo>
                  <a:cubicBezTo>
                    <a:pt x="30964" y="3362"/>
                    <a:pt x="31126" y="3218"/>
                    <a:pt x="31362" y="3218"/>
                  </a:cubicBezTo>
                  <a:cubicBezTo>
                    <a:pt x="31384" y="3218"/>
                    <a:pt x="31407" y="3220"/>
                    <a:pt x="31430" y="3222"/>
                  </a:cubicBezTo>
                  <a:cubicBezTo>
                    <a:pt x="31461" y="3192"/>
                    <a:pt x="31461" y="3131"/>
                    <a:pt x="31521" y="3070"/>
                  </a:cubicBezTo>
                  <a:cubicBezTo>
                    <a:pt x="31582" y="3131"/>
                    <a:pt x="31613" y="3192"/>
                    <a:pt x="31734" y="3253"/>
                  </a:cubicBezTo>
                  <a:cubicBezTo>
                    <a:pt x="31764" y="3222"/>
                    <a:pt x="31825" y="3192"/>
                    <a:pt x="31856" y="3101"/>
                  </a:cubicBezTo>
                  <a:cubicBezTo>
                    <a:pt x="31856" y="3192"/>
                    <a:pt x="31886" y="3222"/>
                    <a:pt x="31886" y="3253"/>
                  </a:cubicBezTo>
                  <a:cubicBezTo>
                    <a:pt x="31916" y="3192"/>
                    <a:pt x="31977" y="3131"/>
                    <a:pt x="32008" y="3101"/>
                  </a:cubicBezTo>
                  <a:lnTo>
                    <a:pt x="31916" y="3040"/>
                  </a:lnTo>
                  <a:cubicBezTo>
                    <a:pt x="31916" y="2979"/>
                    <a:pt x="31977" y="2949"/>
                    <a:pt x="32008" y="2918"/>
                  </a:cubicBezTo>
                  <a:cubicBezTo>
                    <a:pt x="32068" y="2949"/>
                    <a:pt x="32129" y="2949"/>
                    <a:pt x="32160" y="2979"/>
                  </a:cubicBezTo>
                  <a:cubicBezTo>
                    <a:pt x="32190" y="2949"/>
                    <a:pt x="32281" y="2918"/>
                    <a:pt x="32342" y="2888"/>
                  </a:cubicBezTo>
                  <a:cubicBezTo>
                    <a:pt x="32312" y="2766"/>
                    <a:pt x="32312" y="2675"/>
                    <a:pt x="32281" y="2614"/>
                  </a:cubicBezTo>
                  <a:cubicBezTo>
                    <a:pt x="32312" y="2584"/>
                    <a:pt x="32372" y="2523"/>
                    <a:pt x="32433" y="2493"/>
                  </a:cubicBezTo>
                  <a:cubicBezTo>
                    <a:pt x="32372" y="2462"/>
                    <a:pt x="32342" y="2462"/>
                    <a:pt x="32342" y="2432"/>
                  </a:cubicBezTo>
                  <a:lnTo>
                    <a:pt x="32433" y="2341"/>
                  </a:lnTo>
                  <a:cubicBezTo>
                    <a:pt x="32372" y="2341"/>
                    <a:pt x="32342" y="2341"/>
                    <a:pt x="32312" y="2310"/>
                  </a:cubicBezTo>
                  <a:lnTo>
                    <a:pt x="32372" y="2219"/>
                  </a:lnTo>
                  <a:cubicBezTo>
                    <a:pt x="32190" y="2189"/>
                    <a:pt x="32190" y="2037"/>
                    <a:pt x="32129" y="1854"/>
                  </a:cubicBezTo>
                  <a:cubicBezTo>
                    <a:pt x="32190" y="1854"/>
                    <a:pt x="32220" y="1824"/>
                    <a:pt x="32281" y="1824"/>
                  </a:cubicBezTo>
                  <a:cubicBezTo>
                    <a:pt x="32190" y="1702"/>
                    <a:pt x="32160" y="1581"/>
                    <a:pt x="32129" y="1459"/>
                  </a:cubicBezTo>
                  <a:cubicBezTo>
                    <a:pt x="32038" y="1429"/>
                    <a:pt x="31977" y="1368"/>
                    <a:pt x="31916" y="1307"/>
                  </a:cubicBezTo>
                  <a:cubicBezTo>
                    <a:pt x="31977" y="1247"/>
                    <a:pt x="32038" y="1216"/>
                    <a:pt x="32038" y="1155"/>
                  </a:cubicBezTo>
                  <a:cubicBezTo>
                    <a:pt x="32129" y="1155"/>
                    <a:pt x="32190" y="1216"/>
                    <a:pt x="32312" y="1216"/>
                  </a:cubicBezTo>
                  <a:cubicBezTo>
                    <a:pt x="32281" y="1125"/>
                    <a:pt x="32220" y="1125"/>
                    <a:pt x="32220" y="1095"/>
                  </a:cubicBezTo>
                  <a:cubicBezTo>
                    <a:pt x="32281" y="1064"/>
                    <a:pt x="32342" y="1064"/>
                    <a:pt x="32372" y="1034"/>
                  </a:cubicBezTo>
                  <a:lnTo>
                    <a:pt x="32464" y="1095"/>
                  </a:lnTo>
                  <a:cubicBezTo>
                    <a:pt x="32524" y="1064"/>
                    <a:pt x="32585" y="1034"/>
                    <a:pt x="32616" y="973"/>
                  </a:cubicBezTo>
                  <a:cubicBezTo>
                    <a:pt x="32676" y="973"/>
                    <a:pt x="32737" y="1034"/>
                    <a:pt x="32798" y="1034"/>
                  </a:cubicBezTo>
                  <a:lnTo>
                    <a:pt x="32737" y="943"/>
                  </a:lnTo>
                  <a:cubicBezTo>
                    <a:pt x="32920" y="912"/>
                    <a:pt x="33102" y="912"/>
                    <a:pt x="33254" y="821"/>
                  </a:cubicBezTo>
                  <a:cubicBezTo>
                    <a:pt x="33406" y="760"/>
                    <a:pt x="33558" y="669"/>
                    <a:pt x="33740" y="639"/>
                  </a:cubicBezTo>
                  <a:cubicBezTo>
                    <a:pt x="33801" y="487"/>
                    <a:pt x="33892" y="456"/>
                    <a:pt x="33983" y="365"/>
                  </a:cubicBezTo>
                  <a:lnTo>
                    <a:pt x="33983" y="304"/>
                  </a:lnTo>
                  <a:cubicBezTo>
                    <a:pt x="33953" y="304"/>
                    <a:pt x="33892" y="335"/>
                    <a:pt x="33862" y="335"/>
                  </a:cubicBezTo>
                  <a:cubicBezTo>
                    <a:pt x="33862" y="304"/>
                    <a:pt x="33831" y="274"/>
                    <a:pt x="33831" y="213"/>
                  </a:cubicBezTo>
                  <a:lnTo>
                    <a:pt x="33710" y="213"/>
                  </a:lnTo>
                  <a:cubicBezTo>
                    <a:pt x="33679" y="274"/>
                    <a:pt x="33649" y="335"/>
                    <a:pt x="33558" y="426"/>
                  </a:cubicBezTo>
                  <a:cubicBezTo>
                    <a:pt x="33497" y="365"/>
                    <a:pt x="33497" y="335"/>
                    <a:pt x="33436" y="335"/>
                  </a:cubicBezTo>
                  <a:cubicBezTo>
                    <a:pt x="33406" y="426"/>
                    <a:pt x="33375" y="456"/>
                    <a:pt x="33345" y="517"/>
                  </a:cubicBezTo>
                  <a:cubicBezTo>
                    <a:pt x="33254" y="517"/>
                    <a:pt x="33132" y="487"/>
                    <a:pt x="33041" y="487"/>
                  </a:cubicBezTo>
                  <a:cubicBezTo>
                    <a:pt x="33193" y="365"/>
                    <a:pt x="33345" y="304"/>
                    <a:pt x="33436" y="213"/>
                  </a:cubicBezTo>
                  <a:cubicBezTo>
                    <a:pt x="33414" y="169"/>
                    <a:pt x="33375" y="140"/>
                    <a:pt x="33309" y="140"/>
                  </a:cubicBezTo>
                  <a:cubicBezTo>
                    <a:pt x="33284" y="140"/>
                    <a:pt x="33256" y="144"/>
                    <a:pt x="33223" y="152"/>
                  </a:cubicBezTo>
                  <a:cubicBezTo>
                    <a:pt x="33223" y="183"/>
                    <a:pt x="33193" y="274"/>
                    <a:pt x="33193" y="304"/>
                  </a:cubicBezTo>
                  <a:cubicBezTo>
                    <a:pt x="33102" y="213"/>
                    <a:pt x="32980" y="122"/>
                    <a:pt x="32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4352645">
              <a:off x="8047749" y="-552880"/>
              <a:ext cx="2074112" cy="1931552"/>
            </a:xfrm>
            <a:custGeom>
              <a:avLst/>
              <a:gdLst/>
              <a:ahLst/>
              <a:cxnLst/>
              <a:rect l="l" t="t" r="r" b="b"/>
              <a:pathLst>
                <a:path w="28300" h="26354" extrusionOk="0">
                  <a:moveTo>
                    <a:pt x="17782" y="2584"/>
                  </a:moveTo>
                  <a:lnTo>
                    <a:pt x="17782" y="2858"/>
                  </a:lnTo>
                  <a:cubicBezTo>
                    <a:pt x="17661" y="2797"/>
                    <a:pt x="17661" y="2706"/>
                    <a:pt x="17661" y="2584"/>
                  </a:cubicBezTo>
                  <a:close/>
                  <a:moveTo>
                    <a:pt x="18329" y="2858"/>
                  </a:moveTo>
                  <a:cubicBezTo>
                    <a:pt x="18390" y="2949"/>
                    <a:pt x="18421" y="3010"/>
                    <a:pt x="18451" y="3131"/>
                  </a:cubicBezTo>
                  <a:cubicBezTo>
                    <a:pt x="18390" y="3101"/>
                    <a:pt x="18329" y="3101"/>
                    <a:pt x="18299" y="3040"/>
                  </a:cubicBezTo>
                  <a:lnTo>
                    <a:pt x="18208" y="3131"/>
                  </a:lnTo>
                  <a:cubicBezTo>
                    <a:pt x="18208" y="3101"/>
                    <a:pt x="18177" y="3040"/>
                    <a:pt x="18177" y="3010"/>
                  </a:cubicBezTo>
                  <a:lnTo>
                    <a:pt x="18329" y="2858"/>
                  </a:lnTo>
                  <a:close/>
                  <a:moveTo>
                    <a:pt x="14834" y="2979"/>
                  </a:moveTo>
                  <a:cubicBezTo>
                    <a:pt x="14925" y="3040"/>
                    <a:pt x="14955" y="3131"/>
                    <a:pt x="15077" y="3253"/>
                  </a:cubicBezTo>
                  <a:lnTo>
                    <a:pt x="14682" y="3253"/>
                  </a:lnTo>
                  <a:cubicBezTo>
                    <a:pt x="14743" y="3162"/>
                    <a:pt x="14803" y="3101"/>
                    <a:pt x="14834" y="2979"/>
                  </a:cubicBezTo>
                  <a:close/>
                  <a:moveTo>
                    <a:pt x="14074" y="3071"/>
                  </a:moveTo>
                  <a:cubicBezTo>
                    <a:pt x="14074" y="3131"/>
                    <a:pt x="14135" y="3162"/>
                    <a:pt x="14135" y="3192"/>
                  </a:cubicBezTo>
                  <a:cubicBezTo>
                    <a:pt x="14144" y="3201"/>
                    <a:pt x="14152" y="3205"/>
                    <a:pt x="14160" y="3205"/>
                  </a:cubicBezTo>
                  <a:cubicBezTo>
                    <a:pt x="14191" y="3205"/>
                    <a:pt x="14215" y="3149"/>
                    <a:pt x="14244" y="3149"/>
                  </a:cubicBezTo>
                  <a:cubicBezTo>
                    <a:pt x="14257" y="3149"/>
                    <a:pt x="14271" y="3160"/>
                    <a:pt x="14287" y="3192"/>
                  </a:cubicBezTo>
                  <a:cubicBezTo>
                    <a:pt x="14317" y="3162"/>
                    <a:pt x="14347" y="3162"/>
                    <a:pt x="14469" y="3131"/>
                  </a:cubicBezTo>
                  <a:lnTo>
                    <a:pt x="14469" y="3131"/>
                  </a:lnTo>
                  <a:cubicBezTo>
                    <a:pt x="14408" y="3192"/>
                    <a:pt x="14378" y="3192"/>
                    <a:pt x="14378" y="3253"/>
                  </a:cubicBezTo>
                  <a:lnTo>
                    <a:pt x="14408" y="3283"/>
                  </a:lnTo>
                  <a:cubicBezTo>
                    <a:pt x="14302" y="3359"/>
                    <a:pt x="14241" y="3397"/>
                    <a:pt x="14165" y="3397"/>
                  </a:cubicBezTo>
                  <a:cubicBezTo>
                    <a:pt x="14089" y="3397"/>
                    <a:pt x="13998" y="3359"/>
                    <a:pt x="13831" y="3283"/>
                  </a:cubicBezTo>
                  <a:cubicBezTo>
                    <a:pt x="13876" y="3268"/>
                    <a:pt x="13914" y="3260"/>
                    <a:pt x="13949" y="3260"/>
                  </a:cubicBezTo>
                  <a:cubicBezTo>
                    <a:pt x="13983" y="3260"/>
                    <a:pt x="14013" y="3268"/>
                    <a:pt x="14044" y="3283"/>
                  </a:cubicBezTo>
                  <a:lnTo>
                    <a:pt x="13983" y="3192"/>
                  </a:lnTo>
                  <a:lnTo>
                    <a:pt x="14074" y="3071"/>
                  </a:lnTo>
                  <a:close/>
                  <a:moveTo>
                    <a:pt x="13770" y="3192"/>
                  </a:moveTo>
                  <a:lnTo>
                    <a:pt x="13770" y="3283"/>
                  </a:lnTo>
                  <a:cubicBezTo>
                    <a:pt x="13709" y="3344"/>
                    <a:pt x="13740" y="3435"/>
                    <a:pt x="13740" y="3496"/>
                  </a:cubicBezTo>
                  <a:lnTo>
                    <a:pt x="13861" y="3496"/>
                  </a:lnTo>
                  <a:lnTo>
                    <a:pt x="13861" y="3709"/>
                  </a:lnTo>
                  <a:lnTo>
                    <a:pt x="13679" y="3709"/>
                  </a:lnTo>
                  <a:cubicBezTo>
                    <a:pt x="13709" y="3618"/>
                    <a:pt x="13709" y="3587"/>
                    <a:pt x="13740" y="3496"/>
                  </a:cubicBezTo>
                  <a:cubicBezTo>
                    <a:pt x="13679" y="3496"/>
                    <a:pt x="13588" y="3557"/>
                    <a:pt x="13557" y="3587"/>
                  </a:cubicBezTo>
                  <a:cubicBezTo>
                    <a:pt x="13527" y="3496"/>
                    <a:pt x="13436" y="3435"/>
                    <a:pt x="13405" y="3344"/>
                  </a:cubicBezTo>
                  <a:cubicBezTo>
                    <a:pt x="13466" y="3314"/>
                    <a:pt x="13527" y="3283"/>
                    <a:pt x="13588" y="3192"/>
                  </a:cubicBezTo>
                  <a:close/>
                  <a:moveTo>
                    <a:pt x="13284" y="3314"/>
                  </a:moveTo>
                  <a:cubicBezTo>
                    <a:pt x="13314" y="3405"/>
                    <a:pt x="13314" y="3435"/>
                    <a:pt x="13344" y="3466"/>
                  </a:cubicBezTo>
                  <a:cubicBezTo>
                    <a:pt x="13344" y="3557"/>
                    <a:pt x="13314" y="3587"/>
                    <a:pt x="13314" y="3648"/>
                  </a:cubicBezTo>
                  <a:lnTo>
                    <a:pt x="13405" y="3739"/>
                  </a:lnTo>
                  <a:lnTo>
                    <a:pt x="13223" y="3922"/>
                  </a:lnTo>
                  <a:cubicBezTo>
                    <a:pt x="13223" y="3922"/>
                    <a:pt x="13162" y="3922"/>
                    <a:pt x="13132" y="3891"/>
                  </a:cubicBezTo>
                  <a:cubicBezTo>
                    <a:pt x="13040" y="3922"/>
                    <a:pt x="12980" y="3922"/>
                    <a:pt x="12797" y="3922"/>
                  </a:cubicBezTo>
                  <a:cubicBezTo>
                    <a:pt x="12797" y="3922"/>
                    <a:pt x="12797" y="3892"/>
                    <a:pt x="12739" y="3803"/>
                  </a:cubicBezTo>
                  <a:lnTo>
                    <a:pt x="12739" y="3803"/>
                  </a:lnTo>
                  <a:cubicBezTo>
                    <a:pt x="12757" y="3801"/>
                    <a:pt x="12777" y="3800"/>
                    <a:pt x="12797" y="3800"/>
                  </a:cubicBezTo>
                  <a:cubicBezTo>
                    <a:pt x="12645" y="3739"/>
                    <a:pt x="12463" y="3770"/>
                    <a:pt x="12493" y="3557"/>
                  </a:cubicBezTo>
                  <a:lnTo>
                    <a:pt x="12493" y="3557"/>
                  </a:lnTo>
                  <a:cubicBezTo>
                    <a:pt x="12524" y="3618"/>
                    <a:pt x="12554" y="3648"/>
                    <a:pt x="12645" y="3709"/>
                  </a:cubicBezTo>
                  <a:cubicBezTo>
                    <a:pt x="12676" y="3648"/>
                    <a:pt x="12676" y="3618"/>
                    <a:pt x="12676" y="3587"/>
                  </a:cubicBezTo>
                  <a:cubicBezTo>
                    <a:pt x="12858" y="3466"/>
                    <a:pt x="13101" y="3405"/>
                    <a:pt x="13284" y="3314"/>
                  </a:cubicBezTo>
                  <a:close/>
                  <a:moveTo>
                    <a:pt x="9788" y="3891"/>
                  </a:moveTo>
                  <a:cubicBezTo>
                    <a:pt x="9879" y="3952"/>
                    <a:pt x="9971" y="4013"/>
                    <a:pt x="10062" y="4074"/>
                  </a:cubicBezTo>
                  <a:cubicBezTo>
                    <a:pt x="10016" y="4134"/>
                    <a:pt x="9955" y="4165"/>
                    <a:pt x="9887" y="4165"/>
                  </a:cubicBezTo>
                  <a:cubicBezTo>
                    <a:pt x="9819" y="4165"/>
                    <a:pt x="9743" y="4134"/>
                    <a:pt x="9667" y="4074"/>
                  </a:cubicBezTo>
                  <a:cubicBezTo>
                    <a:pt x="9727" y="4013"/>
                    <a:pt x="9758" y="3952"/>
                    <a:pt x="9788" y="3891"/>
                  </a:cubicBezTo>
                  <a:close/>
                  <a:moveTo>
                    <a:pt x="12736" y="3803"/>
                  </a:moveTo>
                  <a:lnTo>
                    <a:pt x="12736" y="3803"/>
                  </a:lnTo>
                  <a:cubicBezTo>
                    <a:pt x="12735" y="3862"/>
                    <a:pt x="12706" y="3892"/>
                    <a:pt x="12706" y="3922"/>
                  </a:cubicBezTo>
                  <a:cubicBezTo>
                    <a:pt x="12493" y="4013"/>
                    <a:pt x="12372" y="4043"/>
                    <a:pt x="12068" y="4256"/>
                  </a:cubicBezTo>
                  <a:cubicBezTo>
                    <a:pt x="12129" y="4317"/>
                    <a:pt x="12189" y="4317"/>
                    <a:pt x="12250" y="4347"/>
                  </a:cubicBezTo>
                  <a:cubicBezTo>
                    <a:pt x="12209" y="4363"/>
                    <a:pt x="12177" y="4371"/>
                    <a:pt x="12152" y="4371"/>
                  </a:cubicBezTo>
                  <a:cubicBezTo>
                    <a:pt x="12082" y="4371"/>
                    <a:pt x="12060" y="4315"/>
                    <a:pt x="12037" y="4226"/>
                  </a:cubicBezTo>
                  <a:cubicBezTo>
                    <a:pt x="11916" y="4226"/>
                    <a:pt x="11916" y="4104"/>
                    <a:pt x="11825" y="4043"/>
                  </a:cubicBezTo>
                  <a:cubicBezTo>
                    <a:pt x="11916" y="4043"/>
                    <a:pt x="11946" y="4013"/>
                    <a:pt x="11977" y="4013"/>
                  </a:cubicBezTo>
                  <a:lnTo>
                    <a:pt x="11977" y="4074"/>
                  </a:lnTo>
                  <a:lnTo>
                    <a:pt x="12250" y="4074"/>
                  </a:lnTo>
                  <a:cubicBezTo>
                    <a:pt x="12220" y="4013"/>
                    <a:pt x="12220" y="4013"/>
                    <a:pt x="12189" y="3952"/>
                  </a:cubicBezTo>
                  <a:cubicBezTo>
                    <a:pt x="12250" y="3891"/>
                    <a:pt x="12341" y="3861"/>
                    <a:pt x="12433" y="3861"/>
                  </a:cubicBezTo>
                  <a:cubicBezTo>
                    <a:pt x="12537" y="3861"/>
                    <a:pt x="12619" y="3816"/>
                    <a:pt x="12736" y="3803"/>
                  </a:cubicBezTo>
                  <a:close/>
                  <a:moveTo>
                    <a:pt x="14994" y="4101"/>
                  </a:moveTo>
                  <a:cubicBezTo>
                    <a:pt x="15138" y="4101"/>
                    <a:pt x="15145" y="4263"/>
                    <a:pt x="15229" y="4347"/>
                  </a:cubicBezTo>
                  <a:cubicBezTo>
                    <a:pt x="15183" y="4384"/>
                    <a:pt x="15140" y="4398"/>
                    <a:pt x="15098" y="4398"/>
                  </a:cubicBezTo>
                  <a:cubicBezTo>
                    <a:pt x="15001" y="4398"/>
                    <a:pt x="14910" y="4320"/>
                    <a:pt x="14803" y="4256"/>
                  </a:cubicBezTo>
                  <a:cubicBezTo>
                    <a:pt x="14895" y="4256"/>
                    <a:pt x="14925" y="4226"/>
                    <a:pt x="14986" y="4226"/>
                  </a:cubicBezTo>
                  <a:cubicBezTo>
                    <a:pt x="14986" y="4195"/>
                    <a:pt x="14955" y="4165"/>
                    <a:pt x="14955" y="4104"/>
                  </a:cubicBezTo>
                  <a:cubicBezTo>
                    <a:pt x="14969" y="4102"/>
                    <a:pt x="14982" y="4101"/>
                    <a:pt x="14994" y="4101"/>
                  </a:cubicBezTo>
                  <a:close/>
                  <a:moveTo>
                    <a:pt x="18633" y="4195"/>
                  </a:moveTo>
                  <a:cubicBezTo>
                    <a:pt x="18724" y="4317"/>
                    <a:pt x="18785" y="4408"/>
                    <a:pt x="18724" y="4560"/>
                  </a:cubicBezTo>
                  <a:lnTo>
                    <a:pt x="18603" y="4560"/>
                  </a:lnTo>
                  <a:cubicBezTo>
                    <a:pt x="18633" y="4499"/>
                    <a:pt x="18633" y="4469"/>
                    <a:pt x="18694" y="4378"/>
                  </a:cubicBezTo>
                  <a:cubicBezTo>
                    <a:pt x="18603" y="4347"/>
                    <a:pt x="18572" y="4317"/>
                    <a:pt x="18481" y="4256"/>
                  </a:cubicBezTo>
                  <a:cubicBezTo>
                    <a:pt x="18542" y="4226"/>
                    <a:pt x="18603" y="4226"/>
                    <a:pt x="18633" y="4195"/>
                  </a:cubicBezTo>
                  <a:close/>
                  <a:moveTo>
                    <a:pt x="17934" y="4621"/>
                  </a:moveTo>
                  <a:cubicBezTo>
                    <a:pt x="17995" y="4651"/>
                    <a:pt x="18117" y="4833"/>
                    <a:pt x="18117" y="4955"/>
                  </a:cubicBezTo>
                  <a:cubicBezTo>
                    <a:pt x="17995" y="4925"/>
                    <a:pt x="17934" y="4773"/>
                    <a:pt x="17934" y="4621"/>
                  </a:cubicBezTo>
                  <a:close/>
                  <a:moveTo>
                    <a:pt x="10274" y="4104"/>
                  </a:moveTo>
                  <a:cubicBezTo>
                    <a:pt x="10366" y="4165"/>
                    <a:pt x="10396" y="4165"/>
                    <a:pt x="10396" y="4256"/>
                  </a:cubicBezTo>
                  <a:cubicBezTo>
                    <a:pt x="10366" y="4256"/>
                    <a:pt x="10366" y="4286"/>
                    <a:pt x="10335" y="4347"/>
                  </a:cubicBezTo>
                  <a:cubicBezTo>
                    <a:pt x="10366" y="4378"/>
                    <a:pt x="10426" y="4408"/>
                    <a:pt x="10487" y="4438"/>
                  </a:cubicBezTo>
                  <a:cubicBezTo>
                    <a:pt x="10396" y="4530"/>
                    <a:pt x="10274" y="4560"/>
                    <a:pt x="10214" y="4651"/>
                  </a:cubicBezTo>
                  <a:cubicBezTo>
                    <a:pt x="10214" y="4681"/>
                    <a:pt x="10244" y="4712"/>
                    <a:pt x="10274" y="4742"/>
                  </a:cubicBezTo>
                  <a:cubicBezTo>
                    <a:pt x="10214" y="4742"/>
                    <a:pt x="10122" y="4712"/>
                    <a:pt x="10092" y="4712"/>
                  </a:cubicBezTo>
                  <a:cubicBezTo>
                    <a:pt x="10092" y="4742"/>
                    <a:pt x="10062" y="4742"/>
                    <a:pt x="10031" y="4803"/>
                  </a:cubicBezTo>
                  <a:cubicBezTo>
                    <a:pt x="10122" y="4833"/>
                    <a:pt x="10214" y="4864"/>
                    <a:pt x="10366" y="4955"/>
                  </a:cubicBezTo>
                  <a:cubicBezTo>
                    <a:pt x="10244" y="4955"/>
                    <a:pt x="10183" y="4985"/>
                    <a:pt x="10092" y="4985"/>
                  </a:cubicBezTo>
                  <a:cubicBezTo>
                    <a:pt x="10122" y="5016"/>
                    <a:pt x="10214" y="5016"/>
                    <a:pt x="10244" y="5046"/>
                  </a:cubicBezTo>
                  <a:cubicBezTo>
                    <a:pt x="10214" y="5137"/>
                    <a:pt x="10122" y="5198"/>
                    <a:pt x="10062" y="5289"/>
                  </a:cubicBezTo>
                  <a:cubicBezTo>
                    <a:pt x="9971" y="5259"/>
                    <a:pt x="9879" y="5168"/>
                    <a:pt x="9758" y="5107"/>
                  </a:cubicBezTo>
                  <a:lnTo>
                    <a:pt x="9515" y="5107"/>
                  </a:lnTo>
                  <a:cubicBezTo>
                    <a:pt x="9575" y="5107"/>
                    <a:pt x="9575" y="5137"/>
                    <a:pt x="9575" y="5137"/>
                  </a:cubicBezTo>
                  <a:cubicBezTo>
                    <a:pt x="9594" y="5135"/>
                    <a:pt x="9611" y="5133"/>
                    <a:pt x="9627" y="5133"/>
                  </a:cubicBezTo>
                  <a:cubicBezTo>
                    <a:pt x="9789" y="5133"/>
                    <a:pt x="9796" y="5267"/>
                    <a:pt x="9879" y="5350"/>
                  </a:cubicBezTo>
                  <a:lnTo>
                    <a:pt x="9788" y="5441"/>
                  </a:lnTo>
                  <a:lnTo>
                    <a:pt x="9727" y="5350"/>
                  </a:lnTo>
                  <a:cubicBezTo>
                    <a:pt x="9667" y="5441"/>
                    <a:pt x="9606" y="5502"/>
                    <a:pt x="9515" y="5624"/>
                  </a:cubicBezTo>
                  <a:cubicBezTo>
                    <a:pt x="9484" y="5563"/>
                    <a:pt x="9484" y="5502"/>
                    <a:pt x="9484" y="5441"/>
                  </a:cubicBezTo>
                  <a:cubicBezTo>
                    <a:pt x="9454" y="5441"/>
                    <a:pt x="9423" y="5472"/>
                    <a:pt x="9332" y="5502"/>
                  </a:cubicBezTo>
                  <a:cubicBezTo>
                    <a:pt x="9332" y="5411"/>
                    <a:pt x="9302" y="5320"/>
                    <a:pt x="9302" y="5198"/>
                  </a:cubicBezTo>
                  <a:cubicBezTo>
                    <a:pt x="9255" y="5216"/>
                    <a:pt x="9210" y="5223"/>
                    <a:pt x="9167" y="5223"/>
                  </a:cubicBezTo>
                  <a:cubicBezTo>
                    <a:pt x="8987" y="5223"/>
                    <a:pt x="8835" y="5095"/>
                    <a:pt x="8663" y="5046"/>
                  </a:cubicBezTo>
                  <a:cubicBezTo>
                    <a:pt x="8724" y="5016"/>
                    <a:pt x="8755" y="4985"/>
                    <a:pt x="8846" y="4955"/>
                  </a:cubicBezTo>
                  <a:cubicBezTo>
                    <a:pt x="8876" y="4803"/>
                    <a:pt x="8846" y="4590"/>
                    <a:pt x="8967" y="4438"/>
                  </a:cubicBezTo>
                  <a:lnTo>
                    <a:pt x="9028" y="4530"/>
                  </a:lnTo>
                  <a:cubicBezTo>
                    <a:pt x="9059" y="4438"/>
                    <a:pt x="9059" y="4408"/>
                    <a:pt x="9119" y="4378"/>
                  </a:cubicBezTo>
                  <a:cubicBezTo>
                    <a:pt x="9211" y="4408"/>
                    <a:pt x="9332" y="4469"/>
                    <a:pt x="9363" y="4590"/>
                  </a:cubicBezTo>
                  <a:cubicBezTo>
                    <a:pt x="9423" y="4530"/>
                    <a:pt x="9423" y="4499"/>
                    <a:pt x="9423" y="4469"/>
                  </a:cubicBezTo>
                  <a:cubicBezTo>
                    <a:pt x="9484" y="4469"/>
                    <a:pt x="9575" y="4408"/>
                    <a:pt x="9636" y="4408"/>
                  </a:cubicBezTo>
                  <a:cubicBezTo>
                    <a:pt x="9575" y="4408"/>
                    <a:pt x="9515" y="4378"/>
                    <a:pt x="9454" y="4347"/>
                  </a:cubicBezTo>
                  <a:lnTo>
                    <a:pt x="9636" y="4347"/>
                  </a:lnTo>
                  <a:cubicBezTo>
                    <a:pt x="9636" y="4378"/>
                    <a:pt x="9727" y="4469"/>
                    <a:pt x="9758" y="4530"/>
                  </a:cubicBezTo>
                  <a:cubicBezTo>
                    <a:pt x="9758" y="4469"/>
                    <a:pt x="9788" y="4408"/>
                    <a:pt x="9788" y="4378"/>
                  </a:cubicBezTo>
                  <a:lnTo>
                    <a:pt x="10092" y="4378"/>
                  </a:lnTo>
                  <a:cubicBezTo>
                    <a:pt x="10183" y="4256"/>
                    <a:pt x="10244" y="4195"/>
                    <a:pt x="10274" y="4104"/>
                  </a:cubicBezTo>
                  <a:close/>
                  <a:moveTo>
                    <a:pt x="7843" y="6840"/>
                  </a:moveTo>
                  <a:cubicBezTo>
                    <a:pt x="7934" y="6840"/>
                    <a:pt x="7964" y="6900"/>
                    <a:pt x="8056" y="6931"/>
                  </a:cubicBezTo>
                  <a:cubicBezTo>
                    <a:pt x="7964" y="6961"/>
                    <a:pt x="7843" y="6992"/>
                    <a:pt x="7782" y="7083"/>
                  </a:cubicBezTo>
                  <a:lnTo>
                    <a:pt x="7782" y="6931"/>
                  </a:lnTo>
                  <a:lnTo>
                    <a:pt x="7843" y="6840"/>
                  </a:lnTo>
                  <a:close/>
                  <a:moveTo>
                    <a:pt x="7600" y="7691"/>
                  </a:moveTo>
                  <a:cubicBezTo>
                    <a:pt x="7600" y="7721"/>
                    <a:pt x="7630" y="7751"/>
                    <a:pt x="7660" y="7812"/>
                  </a:cubicBezTo>
                  <a:cubicBezTo>
                    <a:pt x="7600" y="7812"/>
                    <a:pt x="7508" y="7843"/>
                    <a:pt x="7448" y="7873"/>
                  </a:cubicBezTo>
                  <a:cubicBezTo>
                    <a:pt x="7478" y="7812"/>
                    <a:pt x="7539" y="7751"/>
                    <a:pt x="7600" y="7691"/>
                  </a:cubicBezTo>
                  <a:close/>
                  <a:moveTo>
                    <a:pt x="7083" y="7953"/>
                  </a:moveTo>
                  <a:cubicBezTo>
                    <a:pt x="7191" y="7953"/>
                    <a:pt x="7265" y="8055"/>
                    <a:pt x="7356" y="8055"/>
                  </a:cubicBezTo>
                  <a:cubicBezTo>
                    <a:pt x="7326" y="8055"/>
                    <a:pt x="7296" y="8116"/>
                    <a:pt x="7204" y="8147"/>
                  </a:cubicBezTo>
                  <a:cubicBezTo>
                    <a:pt x="7144" y="8116"/>
                    <a:pt x="7053" y="8025"/>
                    <a:pt x="6961" y="7995"/>
                  </a:cubicBezTo>
                  <a:cubicBezTo>
                    <a:pt x="7007" y="7964"/>
                    <a:pt x="7047" y="7953"/>
                    <a:pt x="7083" y="7953"/>
                  </a:cubicBezTo>
                  <a:close/>
                  <a:moveTo>
                    <a:pt x="6870" y="8481"/>
                  </a:moveTo>
                  <a:cubicBezTo>
                    <a:pt x="6901" y="8481"/>
                    <a:pt x="6931" y="8511"/>
                    <a:pt x="6961" y="8603"/>
                  </a:cubicBezTo>
                  <a:cubicBezTo>
                    <a:pt x="6870" y="8572"/>
                    <a:pt x="6779" y="8511"/>
                    <a:pt x="6627" y="8511"/>
                  </a:cubicBezTo>
                  <a:cubicBezTo>
                    <a:pt x="6749" y="8481"/>
                    <a:pt x="6779" y="8481"/>
                    <a:pt x="6870" y="8481"/>
                  </a:cubicBezTo>
                  <a:close/>
                  <a:moveTo>
                    <a:pt x="7356" y="8451"/>
                  </a:moveTo>
                  <a:lnTo>
                    <a:pt x="7356" y="8724"/>
                  </a:lnTo>
                  <a:lnTo>
                    <a:pt x="7144" y="8724"/>
                  </a:lnTo>
                  <a:cubicBezTo>
                    <a:pt x="7235" y="8603"/>
                    <a:pt x="7296" y="8511"/>
                    <a:pt x="7356" y="8451"/>
                  </a:cubicBezTo>
                  <a:close/>
                  <a:moveTo>
                    <a:pt x="6536" y="8967"/>
                  </a:moveTo>
                  <a:cubicBezTo>
                    <a:pt x="6536" y="9028"/>
                    <a:pt x="6566" y="9058"/>
                    <a:pt x="6566" y="9089"/>
                  </a:cubicBezTo>
                  <a:lnTo>
                    <a:pt x="6384" y="9089"/>
                  </a:lnTo>
                  <a:cubicBezTo>
                    <a:pt x="6323" y="9089"/>
                    <a:pt x="6323" y="9058"/>
                    <a:pt x="6323" y="9058"/>
                  </a:cubicBezTo>
                  <a:cubicBezTo>
                    <a:pt x="6384" y="9058"/>
                    <a:pt x="6445" y="9028"/>
                    <a:pt x="6536" y="8967"/>
                  </a:cubicBezTo>
                  <a:close/>
                  <a:moveTo>
                    <a:pt x="5776" y="9271"/>
                  </a:moveTo>
                  <a:cubicBezTo>
                    <a:pt x="5806" y="9271"/>
                    <a:pt x="5837" y="9332"/>
                    <a:pt x="5928" y="9332"/>
                  </a:cubicBezTo>
                  <a:cubicBezTo>
                    <a:pt x="5989" y="9362"/>
                    <a:pt x="6080" y="9362"/>
                    <a:pt x="6141" y="9393"/>
                  </a:cubicBezTo>
                  <a:cubicBezTo>
                    <a:pt x="6110" y="9484"/>
                    <a:pt x="6110" y="9484"/>
                    <a:pt x="6080" y="9514"/>
                  </a:cubicBezTo>
                  <a:cubicBezTo>
                    <a:pt x="6110" y="9545"/>
                    <a:pt x="6141" y="9545"/>
                    <a:pt x="6171" y="9575"/>
                  </a:cubicBezTo>
                  <a:cubicBezTo>
                    <a:pt x="6141" y="9636"/>
                    <a:pt x="6141" y="9666"/>
                    <a:pt x="6141" y="9697"/>
                  </a:cubicBezTo>
                  <a:cubicBezTo>
                    <a:pt x="5958" y="9636"/>
                    <a:pt x="5806" y="9545"/>
                    <a:pt x="5654" y="9484"/>
                  </a:cubicBezTo>
                  <a:cubicBezTo>
                    <a:pt x="5654" y="9423"/>
                    <a:pt x="5685" y="9393"/>
                    <a:pt x="5776" y="9271"/>
                  </a:cubicBezTo>
                  <a:close/>
                  <a:moveTo>
                    <a:pt x="6475" y="9332"/>
                  </a:moveTo>
                  <a:cubicBezTo>
                    <a:pt x="6627" y="9484"/>
                    <a:pt x="6597" y="9636"/>
                    <a:pt x="6566" y="9818"/>
                  </a:cubicBezTo>
                  <a:cubicBezTo>
                    <a:pt x="6566" y="9666"/>
                    <a:pt x="6566" y="9514"/>
                    <a:pt x="6414" y="9362"/>
                  </a:cubicBezTo>
                  <a:cubicBezTo>
                    <a:pt x="6414" y="9393"/>
                    <a:pt x="6384" y="9393"/>
                    <a:pt x="6323" y="9423"/>
                  </a:cubicBezTo>
                  <a:lnTo>
                    <a:pt x="6323" y="9332"/>
                  </a:lnTo>
                  <a:close/>
                  <a:moveTo>
                    <a:pt x="5054" y="9954"/>
                  </a:moveTo>
                  <a:cubicBezTo>
                    <a:pt x="5134" y="9954"/>
                    <a:pt x="5211" y="10031"/>
                    <a:pt x="5320" y="10031"/>
                  </a:cubicBezTo>
                  <a:cubicBezTo>
                    <a:pt x="5281" y="10062"/>
                    <a:pt x="5246" y="10073"/>
                    <a:pt x="5214" y="10073"/>
                  </a:cubicBezTo>
                  <a:cubicBezTo>
                    <a:pt x="5129" y="10073"/>
                    <a:pt x="5062" y="9997"/>
                    <a:pt x="4984" y="9997"/>
                  </a:cubicBezTo>
                  <a:cubicBezTo>
                    <a:pt x="4974" y="9997"/>
                    <a:pt x="4965" y="9998"/>
                    <a:pt x="4955" y="10001"/>
                  </a:cubicBezTo>
                  <a:cubicBezTo>
                    <a:pt x="4990" y="9966"/>
                    <a:pt x="5022" y="9954"/>
                    <a:pt x="5054" y="9954"/>
                  </a:cubicBezTo>
                  <a:close/>
                  <a:moveTo>
                    <a:pt x="6384" y="9940"/>
                  </a:moveTo>
                  <a:cubicBezTo>
                    <a:pt x="6445" y="9970"/>
                    <a:pt x="6536" y="10001"/>
                    <a:pt x="6627" y="10031"/>
                  </a:cubicBezTo>
                  <a:cubicBezTo>
                    <a:pt x="6536" y="10031"/>
                    <a:pt x="6445" y="10092"/>
                    <a:pt x="6384" y="10122"/>
                  </a:cubicBezTo>
                  <a:lnTo>
                    <a:pt x="6384" y="9940"/>
                  </a:lnTo>
                  <a:close/>
                  <a:moveTo>
                    <a:pt x="5624" y="9970"/>
                  </a:moveTo>
                  <a:lnTo>
                    <a:pt x="5624" y="10274"/>
                  </a:lnTo>
                  <a:cubicBezTo>
                    <a:pt x="5533" y="10183"/>
                    <a:pt x="5472" y="10153"/>
                    <a:pt x="5381" y="10092"/>
                  </a:cubicBezTo>
                  <a:cubicBezTo>
                    <a:pt x="5502" y="10031"/>
                    <a:pt x="5533" y="10001"/>
                    <a:pt x="5624" y="9970"/>
                  </a:cubicBezTo>
                  <a:close/>
                  <a:moveTo>
                    <a:pt x="5929" y="10610"/>
                  </a:moveTo>
                  <a:cubicBezTo>
                    <a:pt x="5955" y="10610"/>
                    <a:pt x="5985" y="10618"/>
                    <a:pt x="6019" y="10639"/>
                  </a:cubicBezTo>
                  <a:cubicBezTo>
                    <a:pt x="6019" y="10700"/>
                    <a:pt x="6019" y="10730"/>
                    <a:pt x="6080" y="10791"/>
                  </a:cubicBezTo>
                  <a:lnTo>
                    <a:pt x="5958" y="10913"/>
                  </a:lnTo>
                  <a:cubicBezTo>
                    <a:pt x="5867" y="10852"/>
                    <a:pt x="5806" y="10761"/>
                    <a:pt x="5715" y="10730"/>
                  </a:cubicBezTo>
                  <a:cubicBezTo>
                    <a:pt x="5786" y="10707"/>
                    <a:pt x="5838" y="10610"/>
                    <a:pt x="5929" y="10610"/>
                  </a:cubicBezTo>
                  <a:close/>
                  <a:moveTo>
                    <a:pt x="5624" y="10730"/>
                  </a:moveTo>
                  <a:cubicBezTo>
                    <a:pt x="5563" y="10761"/>
                    <a:pt x="5563" y="10821"/>
                    <a:pt x="5533" y="10882"/>
                  </a:cubicBezTo>
                  <a:cubicBezTo>
                    <a:pt x="5563" y="10913"/>
                    <a:pt x="5624" y="10913"/>
                    <a:pt x="5685" y="10943"/>
                  </a:cubicBezTo>
                  <a:cubicBezTo>
                    <a:pt x="5685" y="11034"/>
                    <a:pt x="5654" y="11065"/>
                    <a:pt x="5654" y="11065"/>
                  </a:cubicBezTo>
                  <a:cubicBezTo>
                    <a:pt x="5654" y="11156"/>
                    <a:pt x="5685" y="11217"/>
                    <a:pt x="5685" y="11308"/>
                  </a:cubicBezTo>
                  <a:cubicBezTo>
                    <a:pt x="5685" y="11338"/>
                    <a:pt x="5654" y="11338"/>
                    <a:pt x="5654" y="11338"/>
                  </a:cubicBezTo>
                  <a:cubicBezTo>
                    <a:pt x="5563" y="11217"/>
                    <a:pt x="5502" y="11095"/>
                    <a:pt x="5381" y="10973"/>
                  </a:cubicBezTo>
                  <a:cubicBezTo>
                    <a:pt x="5411" y="10882"/>
                    <a:pt x="5472" y="10791"/>
                    <a:pt x="5502" y="10730"/>
                  </a:cubicBezTo>
                  <a:close/>
                  <a:moveTo>
                    <a:pt x="5411" y="11338"/>
                  </a:moveTo>
                  <a:cubicBezTo>
                    <a:pt x="5411" y="11399"/>
                    <a:pt x="5472" y="11460"/>
                    <a:pt x="5442" y="11490"/>
                  </a:cubicBezTo>
                  <a:cubicBezTo>
                    <a:pt x="5411" y="11490"/>
                    <a:pt x="5381" y="11520"/>
                    <a:pt x="5320" y="11551"/>
                  </a:cubicBezTo>
                  <a:cubicBezTo>
                    <a:pt x="5259" y="11520"/>
                    <a:pt x="5229" y="11399"/>
                    <a:pt x="5168" y="11338"/>
                  </a:cubicBezTo>
                  <a:close/>
                  <a:moveTo>
                    <a:pt x="4925" y="11976"/>
                  </a:moveTo>
                  <a:cubicBezTo>
                    <a:pt x="4955" y="12007"/>
                    <a:pt x="5046" y="12007"/>
                    <a:pt x="5107" y="12068"/>
                  </a:cubicBezTo>
                  <a:lnTo>
                    <a:pt x="5107" y="12159"/>
                  </a:lnTo>
                  <a:cubicBezTo>
                    <a:pt x="5168" y="12250"/>
                    <a:pt x="5198" y="12280"/>
                    <a:pt x="5229" y="12311"/>
                  </a:cubicBezTo>
                  <a:cubicBezTo>
                    <a:pt x="5198" y="12432"/>
                    <a:pt x="5198" y="12524"/>
                    <a:pt x="5168" y="12584"/>
                  </a:cubicBezTo>
                  <a:cubicBezTo>
                    <a:pt x="5077" y="12554"/>
                    <a:pt x="5046" y="12554"/>
                    <a:pt x="5016" y="12524"/>
                  </a:cubicBezTo>
                  <a:cubicBezTo>
                    <a:pt x="5016" y="12432"/>
                    <a:pt x="5046" y="12402"/>
                    <a:pt x="5046" y="12280"/>
                  </a:cubicBezTo>
                  <a:lnTo>
                    <a:pt x="5046" y="12280"/>
                  </a:lnTo>
                  <a:lnTo>
                    <a:pt x="4955" y="12372"/>
                  </a:lnTo>
                  <a:cubicBezTo>
                    <a:pt x="4894" y="12250"/>
                    <a:pt x="4803" y="12159"/>
                    <a:pt x="4742" y="12068"/>
                  </a:cubicBezTo>
                  <a:cubicBezTo>
                    <a:pt x="4803" y="12068"/>
                    <a:pt x="4864" y="12007"/>
                    <a:pt x="4925" y="11976"/>
                  </a:cubicBezTo>
                  <a:close/>
                  <a:moveTo>
                    <a:pt x="4803" y="13861"/>
                  </a:moveTo>
                  <a:cubicBezTo>
                    <a:pt x="4894" y="13983"/>
                    <a:pt x="4955" y="14074"/>
                    <a:pt x="5046" y="14135"/>
                  </a:cubicBezTo>
                  <a:cubicBezTo>
                    <a:pt x="5046" y="14165"/>
                    <a:pt x="5046" y="14165"/>
                    <a:pt x="5016" y="14226"/>
                  </a:cubicBezTo>
                  <a:cubicBezTo>
                    <a:pt x="5046" y="14256"/>
                    <a:pt x="5107" y="14286"/>
                    <a:pt x="5198" y="14317"/>
                  </a:cubicBezTo>
                  <a:cubicBezTo>
                    <a:pt x="5198" y="14378"/>
                    <a:pt x="5198" y="14378"/>
                    <a:pt x="5168" y="14408"/>
                  </a:cubicBezTo>
                  <a:cubicBezTo>
                    <a:pt x="5099" y="14454"/>
                    <a:pt x="5047" y="14500"/>
                    <a:pt x="5039" y="14560"/>
                  </a:cubicBezTo>
                  <a:lnTo>
                    <a:pt x="4864" y="14560"/>
                  </a:lnTo>
                  <a:cubicBezTo>
                    <a:pt x="4803" y="14469"/>
                    <a:pt x="4773" y="14408"/>
                    <a:pt x="4742" y="14378"/>
                  </a:cubicBezTo>
                  <a:cubicBezTo>
                    <a:pt x="4773" y="14286"/>
                    <a:pt x="4864" y="14165"/>
                    <a:pt x="4894" y="14104"/>
                  </a:cubicBezTo>
                  <a:cubicBezTo>
                    <a:pt x="4803" y="14074"/>
                    <a:pt x="4773" y="14074"/>
                    <a:pt x="4712" y="14013"/>
                  </a:cubicBezTo>
                  <a:cubicBezTo>
                    <a:pt x="4742" y="13983"/>
                    <a:pt x="4773" y="13952"/>
                    <a:pt x="4803" y="13861"/>
                  </a:cubicBezTo>
                  <a:close/>
                  <a:moveTo>
                    <a:pt x="5039" y="14567"/>
                  </a:moveTo>
                  <a:cubicBezTo>
                    <a:pt x="5038" y="14584"/>
                    <a:pt x="5040" y="14602"/>
                    <a:pt x="5046" y="14621"/>
                  </a:cubicBezTo>
                  <a:cubicBezTo>
                    <a:pt x="5077" y="14682"/>
                    <a:pt x="5168" y="14712"/>
                    <a:pt x="5198" y="14742"/>
                  </a:cubicBezTo>
                  <a:cubicBezTo>
                    <a:pt x="5187" y="14788"/>
                    <a:pt x="5180" y="14825"/>
                    <a:pt x="5172" y="14860"/>
                  </a:cubicBezTo>
                  <a:lnTo>
                    <a:pt x="5172" y="14860"/>
                  </a:lnTo>
                  <a:cubicBezTo>
                    <a:pt x="5133" y="14809"/>
                    <a:pt x="5098" y="14754"/>
                    <a:pt x="5077" y="14712"/>
                  </a:cubicBezTo>
                  <a:cubicBezTo>
                    <a:pt x="5046" y="14712"/>
                    <a:pt x="5016" y="14682"/>
                    <a:pt x="4955" y="14682"/>
                  </a:cubicBezTo>
                  <a:cubicBezTo>
                    <a:pt x="4955" y="14626"/>
                    <a:pt x="5007" y="14595"/>
                    <a:pt x="5039" y="14567"/>
                  </a:cubicBezTo>
                  <a:close/>
                  <a:moveTo>
                    <a:pt x="26384" y="14864"/>
                  </a:moveTo>
                  <a:cubicBezTo>
                    <a:pt x="26445" y="14894"/>
                    <a:pt x="26475" y="14986"/>
                    <a:pt x="26536" y="15016"/>
                  </a:cubicBezTo>
                  <a:lnTo>
                    <a:pt x="26627" y="14955"/>
                  </a:lnTo>
                  <a:cubicBezTo>
                    <a:pt x="26779" y="15016"/>
                    <a:pt x="26901" y="15107"/>
                    <a:pt x="26992" y="15168"/>
                  </a:cubicBezTo>
                  <a:lnTo>
                    <a:pt x="26992" y="15259"/>
                  </a:lnTo>
                  <a:lnTo>
                    <a:pt x="26627" y="15259"/>
                  </a:lnTo>
                  <a:cubicBezTo>
                    <a:pt x="26597" y="15168"/>
                    <a:pt x="26536" y="15138"/>
                    <a:pt x="26506" y="15046"/>
                  </a:cubicBezTo>
                  <a:lnTo>
                    <a:pt x="26323" y="15046"/>
                  </a:lnTo>
                  <a:cubicBezTo>
                    <a:pt x="26354" y="14986"/>
                    <a:pt x="26354" y="14955"/>
                    <a:pt x="26384" y="14864"/>
                  </a:cubicBezTo>
                  <a:close/>
                  <a:moveTo>
                    <a:pt x="5152" y="15613"/>
                  </a:moveTo>
                  <a:cubicBezTo>
                    <a:pt x="5175" y="15613"/>
                    <a:pt x="5200" y="15617"/>
                    <a:pt x="5229" y="15624"/>
                  </a:cubicBezTo>
                  <a:cubicBezTo>
                    <a:pt x="5187" y="15729"/>
                    <a:pt x="5130" y="15761"/>
                    <a:pt x="5059" y="15761"/>
                  </a:cubicBezTo>
                  <a:cubicBezTo>
                    <a:pt x="5027" y="15761"/>
                    <a:pt x="4993" y="15755"/>
                    <a:pt x="4955" y="15745"/>
                  </a:cubicBezTo>
                  <a:cubicBezTo>
                    <a:pt x="5025" y="15653"/>
                    <a:pt x="5077" y="15613"/>
                    <a:pt x="5152" y="15613"/>
                  </a:cubicBezTo>
                  <a:close/>
                  <a:moveTo>
                    <a:pt x="26688" y="15624"/>
                  </a:moveTo>
                  <a:cubicBezTo>
                    <a:pt x="26749" y="15715"/>
                    <a:pt x="26810" y="15806"/>
                    <a:pt x="26901" y="15928"/>
                  </a:cubicBezTo>
                  <a:cubicBezTo>
                    <a:pt x="26840" y="15928"/>
                    <a:pt x="26810" y="15958"/>
                    <a:pt x="26779" y="15958"/>
                  </a:cubicBezTo>
                  <a:cubicBezTo>
                    <a:pt x="26749" y="15867"/>
                    <a:pt x="26688" y="15776"/>
                    <a:pt x="26658" y="15654"/>
                  </a:cubicBezTo>
                  <a:cubicBezTo>
                    <a:pt x="26658" y="15624"/>
                    <a:pt x="26688" y="15624"/>
                    <a:pt x="26688" y="15624"/>
                  </a:cubicBezTo>
                  <a:close/>
                  <a:moveTo>
                    <a:pt x="26536" y="15776"/>
                  </a:moveTo>
                  <a:lnTo>
                    <a:pt x="26536" y="16019"/>
                  </a:lnTo>
                  <a:cubicBezTo>
                    <a:pt x="26506" y="15958"/>
                    <a:pt x="26475" y="15958"/>
                    <a:pt x="26384" y="15928"/>
                  </a:cubicBezTo>
                  <a:cubicBezTo>
                    <a:pt x="26445" y="15867"/>
                    <a:pt x="26475" y="15806"/>
                    <a:pt x="26475" y="15776"/>
                  </a:cubicBezTo>
                  <a:close/>
                  <a:moveTo>
                    <a:pt x="26931" y="15867"/>
                  </a:moveTo>
                  <a:cubicBezTo>
                    <a:pt x="26992" y="16019"/>
                    <a:pt x="27053" y="16080"/>
                    <a:pt x="27114" y="16171"/>
                  </a:cubicBezTo>
                  <a:lnTo>
                    <a:pt x="26992" y="16262"/>
                  </a:lnTo>
                  <a:cubicBezTo>
                    <a:pt x="26962" y="16232"/>
                    <a:pt x="26962" y="16201"/>
                    <a:pt x="26962" y="16171"/>
                  </a:cubicBezTo>
                  <a:lnTo>
                    <a:pt x="26931" y="16201"/>
                  </a:lnTo>
                  <a:lnTo>
                    <a:pt x="26931" y="15867"/>
                  </a:lnTo>
                  <a:close/>
                  <a:moveTo>
                    <a:pt x="27387" y="16779"/>
                  </a:moveTo>
                  <a:cubicBezTo>
                    <a:pt x="27418" y="16779"/>
                    <a:pt x="27448" y="16809"/>
                    <a:pt x="27539" y="16840"/>
                  </a:cubicBezTo>
                  <a:cubicBezTo>
                    <a:pt x="27539" y="16961"/>
                    <a:pt x="27570" y="17083"/>
                    <a:pt x="27600" y="17235"/>
                  </a:cubicBezTo>
                  <a:cubicBezTo>
                    <a:pt x="27418" y="17174"/>
                    <a:pt x="27296" y="17144"/>
                    <a:pt x="27144" y="17113"/>
                  </a:cubicBezTo>
                  <a:cubicBezTo>
                    <a:pt x="27205" y="17022"/>
                    <a:pt x="27205" y="16992"/>
                    <a:pt x="27296" y="16961"/>
                  </a:cubicBezTo>
                  <a:cubicBezTo>
                    <a:pt x="27266" y="16931"/>
                    <a:pt x="27266" y="16870"/>
                    <a:pt x="27235" y="16840"/>
                  </a:cubicBezTo>
                  <a:cubicBezTo>
                    <a:pt x="27266" y="16809"/>
                    <a:pt x="27296" y="16809"/>
                    <a:pt x="27387" y="16779"/>
                  </a:cubicBezTo>
                  <a:close/>
                  <a:moveTo>
                    <a:pt x="26804" y="17281"/>
                  </a:moveTo>
                  <a:cubicBezTo>
                    <a:pt x="26870" y="17281"/>
                    <a:pt x="26922" y="17327"/>
                    <a:pt x="26962" y="17387"/>
                  </a:cubicBezTo>
                  <a:cubicBezTo>
                    <a:pt x="26901" y="17387"/>
                    <a:pt x="26840" y="17417"/>
                    <a:pt x="26779" y="17448"/>
                  </a:cubicBezTo>
                  <a:cubicBezTo>
                    <a:pt x="26779" y="17417"/>
                    <a:pt x="26749" y="17326"/>
                    <a:pt x="26688" y="17326"/>
                  </a:cubicBezTo>
                  <a:cubicBezTo>
                    <a:pt x="26731" y="17294"/>
                    <a:pt x="26769" y="17281"/>
                    <a:pt x="26804" y="17281"/>
                  </a:cubicBezTo>
                  <a:close/>
                  <a:moveTo>
                    <a:pt x="26293" y="16414"/>
                  </a:moveTo>
                  <a:cubicBezTo>
                    <a:pt x="26354" y="16475"/>
                    <a:pt x="26475" y="16505"/>
                    <a:pt x="26597" y="16566"/>
                  </a:cubicBezTo>
                  <a:cubicBezTo>
                    <a:pt x="26475" y="16657"/>
                    <a:pt x="26384" y="16657"/>
                    <a:pt x="26323" y="16688"/>
                  </a:cubicBezTo>
                  <a:lnTo>
                    <a:pt x="26384" y="16779"/>
                  </a:lnTo>
                  <a:lnTo>
                    <a:pt x="26354" y="16809"/>
                  </a:lnTo>
                  <a:cubicBezTo>
                    <a:pt x="26445" y="16961"/>
                    <a:pt x="26506" y="17113"/>
                    <a:pt x="26658" y="17144"/>
                  </a:cubicBezTo>
                  <a:cubicBezTo>
                    <a:pt x="26597" y="17326"/>
                    <a:pt x="26323" y="17296"/>
                    <a:pt x="26323" y="17478"/>
                  </a:cubicBezTo>
                  <a:cubicBezTo>
                    <a:pt x="26280" y="17504"/>
                    <a:pt x="26240" y="17513"/>
                    <a:pt x="26203" y="17513"/>
                  </a:cubicBezTo>
                  <a:cubicBezTo>
                    <a:pt x="26125" y="17513"/>
                    <a:pt x="26064" y="17473"/>
                    <a:pt x="26034" y="17473"/>
                  </a:cubicBezTo>
                  <a:cubicBezTo>
                    <a:pt x="26028" y="17473"/>
                    <a:pt x="26023" y="17474"/>
                    <a:pt x="26019" y="17478"/>
                  </a:cubicBezTo>
                  <a:cubicBezTo>
                    <a:pt x="25928" y="17448"/>
                    <a:pt x="25867" y="17417"/>
                    <a:pt x="25807" y="17417"/>
                  </a:cubicBezTo>
                  <a:lnTo>
                    <a:pt x="25807" y="17326"/>
                  </a:lnTo>
                  <a:cubicBezTo>
                    <a:pt x="25867" y="17296"/>
                    <a:pt x="25928" y="17296"/>
                    <a:pt x="25989" y="17265"/>
                  </a:cubicBezTo>
                  <a:cubicBezTo>
                    <a:pt x="26019" y="17265"/>
                    <a:pt x="26080" y="17265"/>
                    <a:pt x="26171" y="17296"/>
                  </a:cubicBezTo>
                  <a:lnTo>
                    <a:pt x="26171" y="16840"/>
                  </a:lnTo>
                  <a:cubicBezTo>
                    <a:pt x="26132" y="16787"/>
                    <a:pt x="26092" y="16774"/>
                    <a:pt x="26050" y="16774"/>
                  </a:cubicBezTo>
                  <a:cubicBezTo>
                    <a:pt x="26011" y="16774"/>
                    <a:pt x="25970" y="16786"/>
                    <a:pt x="25924" y="16786"/>
                  </a:cubicBezTo>
                  <a:cubicBezTo>
                    <a:pt x="25906" y="16786"/>
                    <a:pt x="25887" y="16784"/>
                    <a:pt x="25867" y="16779"/>
                  </a:cubicBezTo>
                  <a:cubicBezTo>
                    <a:pt x="25837" y="16657"/>
                    <a:pt x="25776" y="16536"/>
                    <a:pt x="25928" y="16414"/>
                  </a:cubicBezTo>
                  <a:cubicBezTo>
                    <a:pt x="25989" y="16505"/>
                    <a:pt x="26019" y="16536"/>
                    <a:pt x="26019" y="16566"/>
                  </a:cubicBezTo>
                  <a:lnTo>
                    <a:pt x="26202" y="16566"/>
                  </a:lnTo>
                  <a:cubicBezTo>
                    <a:pt x="26232" y="16536"/>
                    <a:pt x="26232" y="16505"/>
                    <a:pt x="26293" y="16414"/>
                  </a:cubicBezTo>
                  <a:close/>
                  <a:moveTo>
                    <a:pt x="27357" y="17448"/>
                  </a:moveTo>
                  <a:lnTo>
                    <a:pt x="27357" y="17691"/>
                  </a:lnTo>
                  <a:cubicBezTo>
                    <a:pt x="27279" y="17691"/>
                    <a:pt x="27156" y="17624"/>
                    <a:pt x="27122" y="17624"/>
                  </a:cubicBezTo>
                  <a:cubicBezTo>
                    <a:pt x="27117" y="17624"/>
                    <a:pt x="27114" y="17626"/>
                    <a:pt x="27114" y="17630"/>
                  </a:cubicBezTo>
                  <a:cubicBezTo>
                    <a:pt x="27102" y="17675"/>
                    <a:pt x="27083" y="17687"/>
                    <a:pt x="27061" y="17687"/>
                  </a:cubicBezTo>
                  <a:cubicBezTo>
                    <a:pt x="27038" y="17687"/>
                    <a:pt x="27011" y="17673"/>
                    <a:pt x="26990" y="17673"/>
                  </a:cubicBezTo>
                  <a:cubicBezTo>
                    <a:pt x="26979" y="17673"/>
                    <a:pt x="26969" y="17677"/>
                    <a:pt x="26962" y="17691"/>
                  </a:cubicBezTo>
                  <a:cubicBezTo>
                    <a:pt x="26953" y="17695"/>
                    <a:pt x="26945" y="17697"/>
                    <a:pt x="26936" y="17697"/>
                  </a:cubicBezTo>
                  <a:cubicBezTo>
                    <a:pt x="26884" y="17697"/>
                    <a:pt x="26832" y="17626"/>
                    <a:pt x="26779" y="17600"/>
                  </a:cubicBezTo>
                  <a:cubicBezTo>
                    <a:pt x="26810" y="17600"/>
                    <a:pt x="26810" y="17569"/>
                    <a:pt x="26840" y="17508"/>
                  </a:cubicBezTo>
                  <a:cubicBezTo>
                    <a:pt x="26931" y="17508"/>
                    <a:pt x="26992" y="17508"/>
                    <a:pt x="27083" y="17569"/>
                  </a:cubicBezTo>
                  <a:cubicBezTo>
                    <a:pt x="27083" y="17508"/>
                    <a:pt x="27114" y="17478"/>
                    <a:pt x="27114" y="17448"/>
                  </a:cubicBezTo>
                  <a:close/>
                  <a:moveTo>
                    <a:pt x="973" y="17873"/>
                  </a:moveTo>
                  <a:cubicBezTo>
                    <a:pt x="1065" y="17904"/>
                    <a:pt x="1095" y="17934"/>
                    <a:pt x="1156" y="17934"/>
                  </a:cubicBezTo>
                  <a:lnTo>
                    <a:pt x="1399" y="17934"/>
                  </a:lnTo>
                  <a:cubicBezTo>
                    <a:pt x="1279" y="17994"/>
                    <a:pt x="1218" y="18054"/>
                    <a:pt x="1100" y="18143"/>
                  </a:cubicBezTo>
                  <a:lnTo>
                    <a:pt x="1100" y="18143"/>
                  </a:lnTo>
                  <a:cubicBezTo>
                    <a:pt x="1102" y="18122"/>
                    <a:pt x="1001" y="18010"/>
                    <a:pt x="973" y="17873"/>
                  </a:cubicBezTo>
                  <a:close/>
                  <a:moveTo>
                    <a:pt x="26840" y="18056"/>
                  </a:moveTo>
                  <a:cubicBezTo>
                    <a:pt x="26840" y="18147"/>
                    <a:pt x="26871" y="18177"/>
                    <a:pt x="26871" y="18238"/>
                  </a:cubicBezTo>
                  <a:cubicBezTo>
                    <a:pt x="26962" y="18299"/>
                    <a:pt x="27053" y="18359"/>
                    <a:pt x="27144" y="18451"/>
                  </a:cubicBezTo>
                  <a:cubicBezTo>
                    <a:pt x="27053" y="18481"/>
                    <a:pt x="26992" y="18481"/>
                    <a:pt x="26962" y="18481"/>
                  </a:cubicBezTo>
                  <a:lnTo>
                    <a:pt x="26749" y="18238"/>
                  </a:lnTo>
                  <a:cubicBezTo>
                    <a:pt x="26840" y="18238"/>
                    <a:pt x="26627" y="18086"/>
                    <a:pt x="26840" y="18056"/>
                  </a:cubicBezTo>
                  <a:close/>
                  <a:moveTo>
                    <a:pt x="26597" y="18724"/>
                  </a:moveTo>
                  <a:lnTo>
                    <a:pt x="26597" y="18724"/>
                  </a:lnTo>
                  <a:cubicBezTo>
                    <a:pt x="26536" y="18785"/>
                    <a:pt x="26536" y="18815"/>
                    <a:pt x="26506" y="18846"/>
                  </a:cubicBezTo>
                  <a:cubicBezTo>
                    <a:pt x="26597" y="18846"/>
                    <a:pt x="26627" y="18907"/>
                    <a:pt x="26688" y="18907"/>
                  </a:cubicBezTo>
                  <a:lnTo>
                    <a:pt x="26688" y="18937"/>
                  </a:lnTo>
                  <a:cubicBezTo>
                    <a:pt x="26627" y="18967"/>
                    <a:pt x="26536" y="18967"/>
                    <a:pt x="26475" y="18967"/>
                  </a:cubicBezTo>
                  <a:cubicBezTo>
                    <a:pt x="26475" y="18907"/>
                    <a:pt x="26445" y="18846"/>
                    <a:pt x="26384" y="18785"/>
                  </a:cubicBezTo>
                  <a:cubicBezTo>
                    <a:pt x="26475" y="18785"/>
                    <a:pt x="26506" y="18785"/>
                    <a:pt x="26597" y="18724"/>
                  </a:cubicBezTo>
                  <a:close/>
                  <a:moveTo>
                    <a:pt x="26475" y="19059"/>
                  </a:moveTo>
                  <a:lnTo>
                    <a:pt x="26475" y="19211"/>
                  </a:lnTo>
                  <a:cubicBezTo>
                    <a:pt x="26384" y="19211"/>
                    <a:pt x="26293" y="19150"/>
                    <a:pt x="26171" y="19119"/>
                  </a:cubicBezTo>
                  <a:cubicBezTo>
                    <a:pt x="26293" y="19089"/>
                    <a:pt x="26384" y="19059"/>
                    <a:pt x="26475" y="19059"/>
                  </a:cubicBezTo>
                  <a:close/>
                  <a:moveTo>
                    <a:pt x="26019" y="19211"/>
                  </a:moveTo>
                  <a:cubicBezTo>
                    <a:pt x="26141" y="19271"/>
                    <a:pt x="26202" y="19302"/>
                    <a:pt x="26323" y="19393"/>
                  </a:cubicBezTo>
                  <a:cubicBezTo>
                    <a:pt x="26263" y="19408"/>
                    <a:pt x="26202" y="19408"/>
                    <a:pt x="26133" y="19408"/>
                  </a:cubicBezTo>
                  <a:cubicBezTo>
                    <a:pt x="26065" y="19408"/>
                    <a:pt x="25989" y="19408"/>
                    <a:pt x="25898" y="19423"/>
                  </a:cubicBezTo>
                  <a:cubicBezTo>
                    <a:pt x="25928" y="19302"/>
                    <a:pt x="25989" y="19271"/>
                    <a:pt x="26019" y="19211"/>
                  </a:cubicBezTo>
                  <a:close/>
                  <a:moveTo>
                    <a:pt x="14743" y="4317"/>
                  </a:moveTo>
                  <a:cubicBezTo>
                    <a:pt x="14743" y="4317"/>
                    <a:pt x="14834" y="4347"/>
                    <a:pt x="15047" y="4499"/>
                  </a:cubicBezTo>
                  <a:cubicBezTo>
                    <a:pt x="15047" y="4499"/>
                    <a:pt x="15077" y="4530"/>
                    <a:pt x="15229" y="4560"/>
                  </a:cubicBezTo>
                  <a:cubicBezTo>
                    <a:pt x="15229" y="4651"/>
                    <a:pt x="15229" y="4681"/>
                    <a:pt x="15259" y="4742"/>
                  </a:cubicBezTo>
                  <a:cubicBezTo>
                    <a:pt x="15259" y="4712"/>
                    <a:pt x="15290" y="4712"/>
                    <a:pt x="15290" y="4681"/>
                  </a:cubicBezTo>
                  <a:cubicBezTo>
                    <a:pt x="15351" y="4651"/>
                    <a:pt x="15381" y="4590"/>
                    <a:pt x="15411" y="4530"/>
                  </a:cubicBezTo>
                  <a:cubicBezTo>
                    <a:pt x="15411" y="4651"/>
                    <a:pt x="15442" y="4681"/>
                    <a:pt x="15442" y="4742"/>
                  </a:cubicBezTo>
                  <a:cubicBezTo>
                    <a:pt x="15563" y="4681"/>
                    <a:pt x="15563" y="4560"/>
                    <a:pt x="15472" y="4438"/>
                  </a:cubicBezTo>
                  <a:lnTo>
                    <a:pt x="15594" y="4438"/>
                  </a:lnTo>
                  <a:lnTo>
                    <a:pt x="15594" y="4803"/>
                  </a:lnTo>
                  <a:lnTo>
                    <a:pt x="15715" y="4894"/>
                  </a:lnTo>
                  <a:lnTo>
                    <a:pt x="15867" y="4742"/>
                  </a:lnTo>
                  <a:cubicBezTo>
                    <a:pt x="15898" y="4803"/>
                    <a:pt x="15928" y="4803"/>
                    <a:pt x="16019" y="4833"/>
                  </a:cubicBezTo>
                  <a:cubicBezTo>
                    <a:pt x="16019" y="4803"/>
                    <a:pt x="16050" y="4803"/>
                    <a:pt x="16110" y="4742"/>
                  </a:cubicBezTo>
                  <a:cubicBezTo>
                    <a:pt x="16141" y="4803"/>
                    <a:pt x="16202" y="4833"/>
                    <a:pt x="16293" y="4894"/>
                  </a:cubicBezTo>
                  <a:cubicBezTo>
                    <a:pt x="16323" y="4864"/>
                    <a:pt x="16354" y="4864"/>
                    <a:pt x="16445" y="4833"/>
                  </a:cubicBezTo>
                  <a:lnTo>
                    <a:pt x="16445" y="4742"/>
                  </a:lnTo>
                  <a:cubicBezTo>
                    <a:pt x="16414" y="4712"/>
                    <a:pt x="16354" y="4651"/>
                    <a:pt x="16414" y="4560"/>
                  </a:cubicBezTo>
                  <a:lnTo>
                    <a:pt x="16414" y="4560"/>
                  </a:lnTo>
                  <a:cubicBezTo>
                    <a:pt x="16475" y="4681"/>
                    <a:pt x="16597" y="4833"/>
                    <a:pt x="16658" y="4955"/>
                  </a:cubicBezTo>
                  <a:lnTo>
                    <a:pt x="16749" y="4864"/>
                  </a:lnTo>
                  <a:lnTo>
                    <a:pt x="16901" y="5016"/>
                  </a:lnTo>
                  <a:cubicBezTo>
                    <a:pt x="16931" y="4985"/>
                    <a:pt x="16962" y="4894"/>
                    <a:pt x="17022" y="4833"/>
                  </a:cubicBezTo>
                  <a:cubicBezTo>
                    <a:pt x="17022" y="4894"/>
                    <a:pt x="17053" y="4955"/>
                    <a:pt x="17053" y="4985"/>
                  </a:cubicBezTo>
                  <a:cubicBezTo>
                    <a:pt x="17064" y="4988"/>
                    <a:pt x="17074" y="4989"/>
                    <a:pt x="17083" y="4989"/>
                  </a:cubicBezTo>
                  <a:cubicBezTo>
                    <a:pt x="17180" y="4989"/>
                    <a:pt x="17216" y="4858"/>
                    <a:pt x="17326" y="4803"/>
                  </a:cubicBezTo>
                  <a:cubicBezTo>
                    <a:pt x="17357" y="4864"/>
                    <a:pt x="17357" y="4894"/>
                    <a:pt x="17387" y="4955"/>
                  </a:cubicBezTo>
                  <a:lnTo>
                    <a:pt x="17721" y="4955"/>
                  </a:lnTo>
                  <a:cubicBezTo>
                    <a:pt x="17782" y="4894"/>
                    <a:pt x="17782" y="4864"/>
                    <a:pt x="17813" y="4803"/>
                  </a:cubicBezTo>
                  <a:cubicBezTo>
                    <a:pt x="17873" y="4864"/>
                    <a:pt x="17965" y="4955"/>
                    <a:pt x="17995" y="5016"/>
                  </a:cubicBezTo>
                  <a:lnTo>
                    <a:pt x="18025" y="4985"/>
                  </a:lnTo>
                  <a:cubicBezTo>
                    <a:pt x="18101" y="5016"/>
                    <a:pt x="18170" y="5031"/>
                    <a:pt x="18234" y="5031"/>
                  </a:cubicBezTo>
                  <a:cubicBezTo>
                    <a:pt x="18299" y="5031"/>
                    <a:pt x="18360" y="5016"/>
                    <a:pt x="18421" y="4985"/>
                  </a:cubicBezTo>
                  <a:cubicBezTo>
                    <a:pt x="18451" y="5016"/>
                    <a:pt x="18451" y="5046"/>
                    <a:pt x="18451" y="5107"/>
                  </a:cubicBezTo>
                  <a:cubicBezTo>
                    <a:pt x="18472" y="5128"/>
                    <a:pt x="18493" y="5136"/>
                    <a:pt x="18514" y="5136"/>
                  </a:cubicBezTo>
                  <a:cubicBezTo>
                    <a:pt x="18584" y="5136"/>
                    <a:pt x="18654" y="5046"/>
                    <a:pt x="18724" y="5046"/>
                  </a:cubicBezTo>
                  <a:lnTo>
                    <a:pt x="18785" y="5137"/>
                  </a:lnTo>
                  <a:lnTo>
                    <a:pt x="18846" y="5107"/>
                  </a:lnTo>
                  <a:cubicBezTo>
                    <a:pt x="18846" y="5107"/>
                    <a:pt x="18876" y="5107"/>
                    <a:pt x="18907" y="5137"/>
                  </a:cubicBezTo>
                  <a:cubicBezTo>
                    <a:pt x="18907" y="5046"/>
                    <a:pt x="18937" y="5016"/>
                    <a:pt x="18937" y="4894"/>
                  </a:cubicBezTo>
                  <a:cubicBezTo>
                    <a:pt x="19028" y="5016"/>
                    <a:pt x="19089" y="5107"/>
                    <a:pt x="19180" y="5198"/>
                  </a:cubicBezTo>
                  <a:cubicBezTo>
                    <a:pt x="19211" y="5198"/>
                    <a:pt x="19302" y="5168"/>
                    <a:pt x="19363" y="5107"/>
                  </a:cubicBezTo>
                  <a:cubicBezTo>
                    <a:pt x="19454" y="5168"/>
                    <a:pt x="19484" y="5289"/>
                    <a:pt x="19545" y="5411"/>
                  </a:cubicBezTo>
                  <a:cubicBezTo>
                    <a:pt x="19606" y="5441"/>
                    <a:pt x="19667" y="5441"/>
                    <a:pt x="19697" y="5472"/>
                  </a:cubicBezTo>
                  <a:cubicBezTo>
                    <a:pt x="19697" y="5441"/>
                    <a:pt x="19758" y="5441"/>
                    <a:pt x="19788" y="5411"/>
                  </a:cubicBezTo>
                  <a:lnTo>
                    <a:pt x="19788" y="5563"/>
                  </a:lnTo>
                  <a:cubicBezTo>
                    <a:pt x="20092" y="5776"/>
                    <a:pt x="20214" y="6080"/>
                    <a:pt x="20305" y="6414"/>
                  </a:cubicBezTo>
                  <a:cubicBezTo>
                    <a:pt x="20275" y="6414"/>
                    <a:pt x="20244" y="6475"/>
                    <a:pt x="20153" y="6475"/>
                  </a:cubicBezTo>
                  <a:lnTo>
                    <a:pt x="20396" y="6688"/>
                  </a:lnTo>
                  <a:cubicBezTo>
                    <a:pt x="20396" y="6718"/>
                    <a:pt x="20366" y="6779"/>
                    <a:pt x="20366" y="6840"/>
                  </a:cubicBezTo>
                  <a:cubicBezTo>
                    <a:pt x="20427" y="6931"/>
                    <a:pt x="20518" y="7022"/>
                    <a:pt x="20548" y="7113"/>
                  </a:cubicBezTo>
                  <a:cubicBezTo>
                    <a:pt x="20518" y="7235"/>
                    <a:pt x="20518" y="7296"/>
                    <a:pt x="20457" y="7417"/>
                  </a:cubicBezTo>
                  <a:cubicBezTo>
                    <a:pt x="20427" y="7417"/>
                    <a:pt x="20396" y="7417"/>
                    <a:pt x="20305" y="7447"/>
                  </a:cubicBezTo>
                  <a:cubicBezTo>
                    <a:pt x="20457" y="7569"/>
                    <a:pt x="20366" y="7751"/>
                    <a:pt x="20457" y="7903"/>
                  </a:cubicBezTo>
                  <a:cubicBezTo>
                    <a:pt x="20579" y="8055"/>
                    <a:pt x="20670" y="8238"/>
                    <a:pt x="20731" y="8390"/>
                  </a:cubicBezTo>
                  <a:cubicBezTo>
                    <a:pt x="20700" y="8481"/>
                    <a:pt x="20700" y="8542"/>
                    <a:pt x="20670" y="8633"/>
                  </a:cubicBezTo>
                  <a:cubicBezTo>
                    <a:pt x="20670" y="8663"/>
                    <a:pt x="20609" y="8663"/>
                    <a:pt x="20548" y="8694"/>
                  </a:cubicBezTo>
                  <a:cubicBezTo>
                    <a:pt x="20579" y="8754"/>
                    <a:pt x="20579" y="8785"/>
                    <a:pt x="20609" y="8815"/>
                  </a:cubicBezTo>
                  <a:cubicBezTo>
                    <a:pt x="20579" y="8846"/>
                    <a:pt x="20579" y="8906"/>
                    <a:pt x="20548" y="8937"/>
                  </a:cubicBezTo>
                  <a:lnTo>
                    <a:pt x="20852" y="9241"/>
                  </a:lnTo>
                  <a:cubicBezTo>
                    <a:pt x="20822" y="9271"/>
                    <a:pt x="20761" y="9302"/>
                    <a:pt x="20731" y="9302"/>
                  </a:cubicBezTo>
                  <a:cubicBezTo>
                    <a:pt x="20670" y="9241"/>
                    <a:pt x="20609" y="9150"/>
                    <a:pt x="20579" y="9089"/>
                  </a:cubicBezTo>
                  <a:lnTo>
                    <a:pt x="20548" y="9089"/>
                  </a:lnTo>
                  <a:cubicBezTo>
                    <a:pt x="20548" y="9119"/>
                    <a:pt x="20579" y="9150"/>
                    <a:pt x="20579" y="9241"/>
                  </a:cubicBezTo>
                  <a:lnTo>
                    <a:pt x="20548" y="9271"/>
                  </a:lnTo>
                  <a:cubicBezTo>
                    <a:pt x="20548" y="9423"/>
                    <a:pt x="20579" y="9545"/>
                    <a:pt x="20579" y="9666"/>
                  </a:cubicBezTo>
                  <a:cubicBezTo>
                    <a:pt x="20670" y="9697"/>
                    <a:pt x="20761" y="9727"/>
                    <a:pt x="20761" y="9879"/>
                  </a:cubicBezTo>
                  <a:lnTo>
                    <a:pt x="20974" y="9879"/>
                  </a:lnTo>
                  <a:lnTo>
                    <a:pt x="21065" y="10001"/>
                  </a:lnTo>
                  <a:cubicBezTo>
                    <a:pt x="20974" y="10031"/>
                    <a:pt x="20883" y="10031"/>
                    <a:pt x="20761" y="10031"/>
                  </a:cubicBezTo>
                  <a:cubicBezTo>
                    <a:pt x="20761" y="10062"/>
                    <a:pt x="20761" y="10122"/>
                    <a:pt x="20731" y="10183"/>
                  </a:cubicBezTo>
                  <a:cubicBezTo>
                    <a:pt x="20670" y="10062"/>
                    <a:pt x="20609" y="10001"/>
                    <a:pt x="20548" y="9910"/>
                  </a:cubicBezTo>
                  <a:lnTo>
                    <a:pt x="20548" y="9910"/>
                  </a:lnTo>
                  <a:cubicBezTo>
                    <a:pt x="20427" y="10062"/>
                    <a:pt x="20579" y="10122"/>
                    <a:pt x="20609" y="10183"/>
                  </a:cubicBezTo>
                  <a:cubicBezTo>
                    <a:pt x="20548" y="10183"/>
                    <a:pt x="20518" y="10213"/>
                    <a:pt x="20427" y="10213"/>
                  </a:cubicBezTo>
                  <a:cubicBezTo>
                    <a:pt x="20548" y="10335"/>
                    <a:pt x="20609" y="10457"/>
                    <a:pt x="20700" y="10578"/>
                  </a:cubicBezTo>
                  <a:cubicBezTo>
                    <a:pt x="20670" y="10761"/>
                    <a:pt x="20548" y="10730"/>
                    <a:pt x="20427" y="10761"/>
                  </a:cubicBezTo>
                  <a:cubicBezTo>
                    <a:pt x="20518" y="10821"/>
                    <a:pt x="20548" y="10973"/>
                    <a:pt x="20609" y="10973"/>
                  </a:cubicBezTo>
                  <a:cubicBezTo>
                    <a:pt x="20715" y="10973"/>
                    <a:pt x="20729" y="11136"/>
                    <a:pt x="20812" y="11136"/>
                  </a:cubicBezTo>
                  <a:cubicBezTo>
                    <a:pt x="20824" y="11136"/>
                    <a:pt x="20837" y="11133"/>
                    <a:pt x="20852" y="11125"/>
                  </a:cubicBezTo>
                  <a:lnTo>
                    <a:pt x="20852" y="11125"/>
                  </a:lnTo>
                  <a:cubicBezTo>
                    <a:pt x="20822" y="11186"/>
                    <a:pt x="20822" y="11247"/>
                    <a:pt x="20761" y="11277"/>
                  </a:cubicBezTo>
                  <a:cubicBezTo>
                    <a:pt x="20731" y="11217"/>
                    <a:pt x="20700" y="11186"/>
                    <a:pt x="20670" y="11095"/>
                  </a:cubicBezTo>
                  <a:lnTo>
                    <a:pt x="20609" y="11095"/>
                  </a:lnTo>
                  <a:cubicBezTo>
                    <a:pt x="20670" y="11186"/>
                    <a:pt x="20670" y="11247"/>
                    <a:pt x="20700" y="11369"/>
                  </a:cubicBezTo>
                  <a:lnTo>
                    <a:pt x="20548" y="11520"/>
                  </a:lnTo>
                  <a:cubicBezTo>
                    <a:pt x="20579" y="11672"/>
                    <a:pt x="20579" y="11794"/>
                    <a:pt x="20609" y="11885"/>
                  </a:cubicBezTo>
                  <a:cubicBezTo>
                    <a:pt x="20579" y="11946"/>
                    <a:pt x="20548" y="11946"/>
                    <a:pt x="20518" y="11946"/>
                  </a:cubicBezTo>
                  <a:cubicBezTo>
                    <a:pt x="20518" y="11976"/>
                    <a:pt x="20457" y="12007"/>
                    <a:pt x="20457" y="12037"/>
                  </a:cubicBezTo>
                  <a:cubicBezTo>
                    <a:pt x="20427" y="12007"/>
                    <a:pt x="20366" y="12007"/>
                    <a:pt x="20244" y="11976"/>
                  </a:cubicBezTo>
                  <a:lnTo>
                    <a:pt x="20244" y="11976"/>
                  </a:lnTo>
                  <a:cubicBezTo>
                    <a:pt x="20366" y="12159"/>
                    <a:pt x="20457" y="12280"/>
                    <a:pt x="20548" y="12402"/>
                  </a:cubicBezTo>
                  <a:lnTo>
                    <a:pt x="20700" y="12402"/>
                  </a:lnTo>
                  <a:lnTo>
                    <a:pt x="20700" y="12493"/>
                  </a:lnTo>
                  <a:cubicBezTo>
                    <a:pt x="20609" y="12463"/>
                    <a:pt x="20548" y="12432"/>
                    <a:pt x="20427" y="12402"/>
                  </a:cubicBezTo>
                  <a:lnTo>
                    <a:pt x="20427" y="12402"/>
                  </a:lnTo>
                  <a:lnTo>
                    <a:pt x="20670" y="12736"/>
                  </a:lnTo>
                  <a:lnTo>
                    <a:pt x="20670" y="12919"/>
                  </a:lnTo>
                  <a:cubicBezTo>
                    <a:pt x="20700" y="12919"/>
                    <a:pt x="20731" y="12949"/>
                    <a:pt x="20761" y="12949"/>
                  </a:cubicBezTo>
                  <a:lnTo>
                    <a:pt x="20761" y="13071"/>
                  </a:lnTo>
                  <a:cubicBezTo>
                    <a:pt x="20726" y="13053"/>
                    <a:pt x="20681" y="13036"/>
                    <a:pt x="20637" y="13036"/>
                  </a:cubicBezTo>
                  <a:cubicBezTo>
                    <a:pt x="20605" y="13036"/>
                    <a:pt x="20574" y="13045"/>
                    <a:pt x="20548" y="13071"/>
                  </a:cubicBezTo>
                  <a:cubicBezTo>
                    <a:pt x="20542" y="13076"/>
                    <a:pt x="20534" y="13079"/>
                    <a:pt x="20524" y="13079"/>
                  </a:cubicBezTo>
                  <a:cubicBezTo>
                    <a:pt x="20481" y="13079"/>
                    <a:pt x="20398" y="13034"/>
                    <a:pt x="20275" y="13010"/>
                  </a:cubicBezTo>
                  <a:lnTo>
                    <a:pt x="20275" y="13010"/>
                  </a:lnTo>
                  <a:cubicBezTo>
                    <a:pt x="20366" y="13040"/>
                    <a:pt x="20366" y="13071"/>
                    <a:pt x="20396" y="13101"/>
                  </a:cubicBezTo>
                  <a:cubicBezTo>
                    <a:pt x="20396" y="13223"/>
                    <a:pt x="20244" y="13344"/>
                    <a:pt x="20305" y="13496"/>
                  </a:cubicBezTo>
                  <a:cubicBezTo>
                    <a:pt x="20275" y="13496"/>
                    <a:pt x="20244" y="13527"/>
                    <a:pt x="20214" y="13527"/>
                  </a:cubicBezTo>
                  <a:cubicBezTo>
                    <a:pt x="20153" y="13648"/>
                    <a:pt x="20153" y="13770"/>
                    <a:pt x="20123" y="13861"/>
                  </a:cubicBezTo>
                  <a:cubicBezTo>
                    <a:pt x="20123" y="13861"/>
                    <a:pt x="20123" y="13922"/>
                    <a:pt x="20153" y="13952"/>
                  </a:cubicBezTo>
                  <a:cubicBezTo>
                    <a:pt x="20092" y="13952"/>
                    <a:pt x="20062" y="13983"/>
                    <a:pt x="19940" y="13983"/>
                  </a:cubicBezTo>
                  <a:cubicBezTo>
                    <a:pt x="20001" y="14013"/>
                    <a:pt x="20062" y="14013"/>
                    <a:pt x="20092" y="14074"/>
                  </a:cubicBezTo>
                  <a:lnTo>
                    <a:pt x="20001" y="14135"/>
                  </a:lnTo>
                  <a:cubicBezTo>
                    <a:pt x="20062" y="14226"/>
                    <a:pt x="20092" y="14256"/>
                    <a:pt x="20123" y="14286"/>
                  </a:cubicBezTo>
                  <a:cubicBezTo>
                    <a:pt x="20153" y="14438"/>
                    <a:pt x="19940" y="14590"/>
                    <a:pt x="20123" y="14742"/>
                  </a:cubicBezTo>
                  <a:cubicBezTo>
                    <a:pt x="20062" y="14773"/>
                    <a:pt x="20001" y="14834"/>
                    <a:pt x="19940" y="14864"/>
                  </a:cubicBezTo>
                  <a:lnTo>
                    <a:pt x="20001" y="14925"/>
                  </a:lnTo>
                  <a:cubicBezTo>
                    <a:pt x="19971" y="14925"/>
                    <a:pt x="19940" y="14986"/>
                    <a:pt x="19910" y="14986"/>
                  </a:cubicBezTo>
                  <a:cubicBezTo>
                    <a:pt x="19910" y="15077"/>
                    <a:pt x="19849" y="15198"/>
                    <a:pt x="19849" y="15350"/>
                  </a:cubicBezTo>
                  <a:lnTo>
                    <a:pt x="19758" y="15350"/>
                  </a:lnTo>
                  <a:cubicBezTo>
                    <a:pt x="19697" y="15320"/>
                    <a:pt x="19667" y="15290"/>
                    <a:pt x="19545" y="15229"/>
                  </a:cubicBezTo>
                  <a:lnTo>
                    <a:pt x="19545" y="15229"/>
                  </a:lnTo>
                  <a:cubicBezTo>
                    <a:pt x="19636" y="15442"/>
                    <a:pt x="19667" y="15502"/>
                    <a:pt x="19758" y="15654"/>
                  </a:cubicBezTo>
                  <a:cubicBezTo>
                    <a:pt x="19758" y="15654"/>
                    <a:pt x="19697" y="15654"/>
                    <a:pt x="19636" y="15685"/>
                  </a:cubicBezTo>
                  <a:lnTo>
                    <a:pt x="19484" y="15624"/>
                  </a:lnTo>
                  <a:cubicBezTo>
                    <a:pt x="19332" y="15745"/>
                    <a:pt x="19363" y="15897"/>
                    <a:pt x="19363" y="16049"/>
                  </a:cubicBezTo>
                  <a:cubicBezTo>
                    <a:pt x="19241" y="16232"/>
                    <a:pt x="19150" y="16384"/>
                    <a:pt x="19059" y="16536"/>
                  </a:cubicBezTo>
                  <a:cubicBezTo>
                    <a:pt x="19028" y="16536"/>
                    <a:pt x="18937" y="16505"/>
                    <a:pt x="18846" y="16505"/>
                  </a:cubicBezTo>
                  <a:cubicBezTo>
                    <a:pt x="18876" y="16566"/>
                    <a:pt x="18876" y="16597"/>
                    <a:pt x="18907" y="16657"/>
                  </a:cubicBezTo>
                  <a:lnTo>
                    <a:pt x="18633" y="16657"/>
                  </a:lnTo>
                  <a:lnTo>
                    <a:pt x="18633" y="16688"/>
                  </a:lnTo>
                  <a:cubicBezTo>
                    <a:pt x="18694" y="16688"/>
                    <a:pt x="18724" y="16718"/>
                    <a:pt x="18755" y="16718"/>
                  </a:cubicBezTo>
                  <a:cubicBezTo>
                    <a:pt x="18785" y="16840"/>
                    <a:pt x="18785" y="16901"/>
                    <a:pt x="18846" y="17022"/>
                  </a:cubicBezTo>
                  <a:lnTo>
                    <a:pt x="18603" y="17144"/>
                  </a:lnTo>
                  <a:cubicBezTo>
                    <a:pt x="18633" y="17174"/>
                    <a:pt x="18633" y="17204"/>
                    <a:pt x="18694" y="17296"/>
                  </a:cubicBezTo>
                  <a:lnTo>
                    <a:pt x="18481" y="17296"/>
                  </a:lnTo>
                  <a:cubicBezTo>
                    <a:pt x="18451" y="17265"/>
                    <a:pt x="18542" y="17265"/>
                    <a:pt x="18542" y="17204"/>
                  </a:cubicBezTo>
                  <a:cubicBezTo>
                    <a:pt x="18481" y="17204"/>
                    <a:pt x="18451" y="17174"/>
                    <a:pt x="18421" y="17144"/>
                  </a:cubicBezTo>
                  <a:cubicBezTo>
                    <a:pt x="18299" y="17296"/>
                    <a:pt x="18177" y="17417"/>
                    <a:pt x="18025" y="17600"/>
                  </a:cubicBezTo>
                  <a:cubicBezTo>
                    <a:pt x="18025" y="17630"/>
                    <a:pt x="17965" y="17630"/>
                    <a:pt x="17934" y="17630"/>
                  </a:cubicBezTo>
                  <a:cubicBezTo>
                    <a:pt x="17873" y="17752"/>
                    <a:pt x="17843" y="17812"/>
                    <a:pt x="17813" y="17934"/>
                  </a:cubicBezTo>
                  <a:cubicBezTo>
                    <a:pt x="17721" y="17812"/>
                    <a:pt x="17691" y="17782"/>
                    <a:pt x="17661" y="17721"/>
                  </a:cubicBezTo>
                  <a:lnTo>
                    <a:pt x="17661" y="17721"/>
                  </a:lnTo>
                  <a:cubicBezTo>
                    <a:pt x="17539" y="17812"/>
                    <a:pt x="17721" y="17904"/>
                    <a:pt x="17691" y="18025"/>
                  </a:cubicBezTo>
                  <a:cubicBezTo>
                    <a:pt x="17630" y="17964"/>
                    <a:pt x="17569" y="17934"/>
                    <a:pt x="17539" y="17904"/>
                  </a:cubicBezTo>
                  <a:cubicBezTo>
                    <a:pt x="17417" y="17934"/>
                    <a:pt x="17357" y="17934"/>
                    <a:pt x="17265" y="17964"/>
                  </a:cubicBezTo>
                  <a:cubicBezTo>
                    <a:pt x="17326" y="18056"/>
                    <a:pt x="17326" y="18086"/>
                    <a:pt x="17357" y="18116"/>
                  </a:cubicBezTo>
                  <a:cubicBezTo>
                    <a:pt x="17265" y="18208"/>
                    <a:pt x="17174" y="18268"/>
                    <a:pt x="17053" y="18359"/>
                  </a:cubicBezTo>
                  <a:cubicBezTo>
                    <a:pt x="17022" y="18329"/>
                    <a:pt x="16962" y="18238"/>
                    <a:pt x="16931" y="18208"/>
                  </a:cubicBezTo>
                  <a:cubicBezTo>
                    <a:pt x="16779" y="18208"/>
                    <a:pt x="16779" y="18329"/>
                    <a:pt x="16779" y="18420"/>
                  </a:cubicBezTo>
                  <a:cubicBezTo>
                    <a:pt x="16749" y="18481"/>
                    <a:pt x="16658" y="18481"/>
                    <a:pt x="16627" y="18511"/>
                  </a:cubicBezTo>
                  <a:cubicBezTo>
                    <a:pt x="16597" y="18481"/>
                    <a:pt x="16506" y="18390"/>
                    <a:pt x="16445" y="18359"/>
                  </a:cubicBezTo>
                  <a:lnTo>
                    <a:pt x="16445" y="18420"/>
                  </a:lnTo>
                  <a:cubicBezTo>
                    <a:pt x="16506" y="18511"/>
                    <a:pt x="16597" y="18542"/>
                    <a:pt x="16627" y="18694"/>
                  </a:cubicBezTo>
                  <a:cubicBezTo>
                    <a:pt x="16506" y="18633"/>
                    <a:pt x="16445" y="18572"/>
                    <a:pt x="16323" y="18542"/>
                  </a:cubicBezTo>
                  <a:cubicBezTo>
                    <a:pt x="16262" y="18633"/>
                    <a:pt x="16202" y="18663"/>
                    <a:pt x="16171" y="18724"/>
                  </a:cubicBezTo>
                  <a:cubicBezTo>
                    <a:pt x="16019" y="18694"/>
                    <a:pt x="15898" y="18694"/>
                    <a:pt x="15715" y="18663"/>
                  </a:cubicBezTo>
                  <a:lnTo>
                    <a:pt x="15715" y="18663"/>
                  </a:lnTo>
                  <a:cubicBezTo>
                    <a:pt x="15746" y="18785"/>
                    <a:pt x="15806" y="18815"/>
                    <a:pt x="15806" y="18846"/>
                  </a:cubicBezTo>
                  <a:cubicBezTo>
                    <a:pt x="15746" y="18907"/>
                    <a:pt x="15715" y="18967"/>
                    <a:pt x="15655" y="19028"/>
                  </a:cubicBezTo>
                  <a:cubicBezTo>
                    <a:pt x="15594" y="18937"/>
                    <a:pt x="15533" y="18876"/>
                    <a:pt x="15503" y="18815"/>
                  </a:cubicBezTo>
                  <a:cubicBezTo>
                    <a:pt x="15411" y="18937"/>
                    <a:pt x="15381" y="19089"/>
                    <a:pt x="15199" y="19089"/>
                  </a:cubicBezTo>
                  <a:cubicBezTo>
                    <a:pt x="15107" y="19089"/>
                    <a:pt x="15077" y="19150"/>
                    <a:pt x="14986" y="19180"/>
                  </a:cubicBezTo>
                  <a:cubicBezTo>
                    <a:pt x="14986" y="19180"/>
                    <a:pt x="14955" y="19180"/>
                    <a:pt x="14925" y="19150"/>
                  </a:cubicBezTo>
                  <a:lnTo>
                    <a:pt x="14469" y="19271"/>
                  </a:lnTo>
                  <a:cubicBezTo>
                    <a:pt x="14378" y="19302"/>
                    <a:pt x="14347" y="19393"/>
                    <a:pt x="14287" y="19454"/>
                  </a:cubicBezTo>
                  <a:cubicBezTo>
                    <a:pt x="14249" y="19407"/>
                    <a:pt x="14211" y="19392"/>
                    <a:pt x="14175" y="19392"/>
                  </a:cubicBezTo>
                  <a:cubicBezTo>
                    <a:pt x="14113" y="19392"/>
                    <a:pt x="14056" y="19436"/>
                    <a:pt x="14015" y="19436"/>
                  </a:cubicBezTo>
                  <a:cubicBezTo>
                    <a:pt x="14003" y="19436"/>
                    <a:pt x="13992" y="19433"/>
                    <a:pt x="13983" y="19423"/>
                  </a:cubicBezTo>
                  <a:cubicBezTo>
                    <a:pt x="13937" y="19484"/>
                    <a:pt x="13884" y="19499"/>
                    <a:pt x="13831" y="19499"/>
                  </a:cubicBezTo>
                  <a:cubicBezTo>
                    <a:pt x="13778" y="19499"/>
                    <a:pt x="13724" y="19484"/>
                    <a:pt x="13679" y="19484"/>
                  </a:cubicBezTo>
                  <a:cubicBezTo>
                    <a:pt x="13588" y="19484"/>
                    <a:pt x="13527" y="19545"/>
                    <a:pt x="13375" y="19545"/>
                  </a:cubicBezTo>
                  <a:cubicBezTo>
                    <a:pt x="13375" y="19545"/>
                    <a:pt x="13284" y="19606"/>
                    <a:pt x="13253" y="19697"/>
                  </a:cubicBezTo>
                  <a:cubicBezTo>
                    <a:pt x="13132" y="19636"/>
                    <a:pt x="13071" y="19575"/>
                    <a:pt x="12919" y="19484"/>
                  </a:cubicBezTo>
                  <a:lnTo>
                    <a:pt x="12676" y="19484"/>
                  </a:lnTo>
                  <a:cubicBezTo>
                    <a:pt x="12645" y="19575"/>
                    <a:pt x="12615" y="19606"/>
                    <a:pt x="12554" y="19697"/>
                  </a:cubicBezTo>
                  <a:cubicBezTo>
                    <a:pt x="12464" y="19661"/>
                    <a:pt x="12395" y="19614"/>
                    <a:pt x="12322" y="19614"/>
                  </a:cubicBezTo>
                  <a:cubicBezTo>
                    <a:pt x="12272" y="19614"/>
                    <a:pt x="12220" y="19635"/>
                    <a:pt x="12159" y="19697"/>
                  </a:cubicBezTo>
                  <a:cubicBezTo>
                    <a:pt x="12098" y="19697"/>
                    <a:pt x="12037" y="19697"/>
                    <a:pt x="12007" y="19636"/>
                  </a:cubicBezTo>
                  <a:cubicBezTo>
                    <a:pt x="11931" y="19606"/>
                    <a:pt x="11863" y="19591"/>
                    <a:pt x="11798" y="19591"/>
                  </a:cubicBezTo>
                  <a:cubicBezTo>
                    <a:pt x="11733" y="19591"/>
                    <a:pt x="11673" y="19606"/>
                    <a:pt x="11612" y="19636"/>
                  </a:cubicBezTo>
                  <a:cubicBezTo>
                    <a:pt x="11495" y="19589"/>
                    <a:pt x="11379" y="19525"/>
                    <a:pt x="11248" y="19525"/>
                  </a:cubicBezTo>
                  <a:cubicBezTo>
                    <a:pt x="11209" y="19525"/>
                    <a:pt x="11168" y="19531"/>
                    <a:pt x="11126" y="19545"/>
                  </a:cubicBezTo>
                  <a:cubicBezTo>
                    <a:pt x="11126" y="19575"/>
                    <a:pt x="11126" y="19606"/>
                    <a:pt x="11156" y="19636"/>
                  </a:cubicBezTo>
                  <a:lnTo>
                    <a:pt x="10882" y="19636"/>
                  </a:lnTo>
                  <a:cubicBezTo>
                    <a:pt x="10791" y="19606"/>
                    <a:pt x="10700" y="19545"/>
                    <a:pt x="10578" y="19454"/>
                  </a:cubicBezTo>
                  <a:cubicBezTo>
                    <a:pt x="10548" y="19484"/>
                    <a:pt x="10518" y="19484"/>
                    <a:pt x="10487" y="19545"/>
                  </a:cubicBezTo>
                  <a:lnTo>
                    <a:pt x="10426" y="19484"/>
                  </a:lnTo>
                  <a:cubicBezTo>
                    <a:pt x="10366" y="19545"/>
                    <a:pt x="10335" y="19575"/>
                    <a:pt x="10244" y="19575"/>
                  </a:cubicBezTo>
                  <a:cubicBezTo>
                    <a:pt x="10183" y="19423"/>
                    <a:pt x="10092" y="19332"/>
                    <a:pt x="10031" y="19241"/>
                  </a:cubicBezTo>
                  <a:lnTo>
                    <a:pt x="9819" y="19241"/>
                  </a:lnTo>
                  <a:cubicBezTo>
                    <a:pt x="9819" y="19271"/>
                    <a:pt x="9819" y="19302"/>
                    <a:pt x="9879" y="19332"/>
                  </a:cubicBezTo>
                  <a:cubicBezTo>
                    <a:pt x="9727" y="19332"/>
                    <a:pt x="9667" y="19180"/>
                    <a:pt x="9575" y="19150"/>
                  </a:cubicBezTo>
                  <a:lnTo>
                    <a:pt x="9332" y="19150"/>
                  </a:lnTo>
                  <a:cubicBezTo>
                    <a:pt x="9302" y="19119"/>
                    <a:pt x="9211" y="19028"/>
                    <a:pt x="9180" y="18967"/>
                  </a:cubicBezTo>
                  <a:lnTo>
                    <a:pt x="8876" y="18967"/>
                  </a:lnTo>
                  <a:lnTo>
                    <a:pt x="8451" y="18542"/>
                  </a:lnTo>
                  <a:cubicBezTo>
                    <a:pt x="8390" y="18542"/>
                    <a:pt x="8268" y="18572"/>
                    <a:pt x="8147" y="18633"/>
                  </a:cubicBezTo>
                  <a:cubicBezTo>
                    <a:pt x="8086" y="18511"/>
                    <a:pt x="8056" y="18390"/>
                    <a:pt x="7904" y="18390"/>
                  </a:cubicBezTo>
                  <a:cubicBezTo>
                    <a:pt x="7782" y="18390"/>
                    <a:pt x="7630" y="18359"/>
                    <a:pt x="7630" y="18177"/>
                  </a:cubicBezTo>
                  <a:lnTo>
                    <a:pt x="7387" y="18177"/>
                  </a:lnTo>
                  <a:cubicBezTo>
                    <a:pt x="7356" y="18056"/>
                    <a:pt x="7296" y="17934"/>
                    <a:pt x="7235" y="17812"/>
                  </a:cubicBezTo>
                  <a:lnTo>
                    <a:pt x="7174" y="17904"/>
                  </a:lnTo>
                  <a:cubicBezTo>
                    <a:pt x="7144" y="17873"/>
                    <a:pt x="7144" y="17812"/>
                    <a:pt x="7083" y="17782"/>
                  </a:cubicBezTo>
                  <a:lnTo>
                    <a:pt x="7022" y="17873"/>
                  </a:lnTo>
                  <a:cubicBezTo>
                    <a:pt x="6870" y="17782"/>
                    <a:pt x="6840" y="17630"/>
                    <a:pt x="6718" y="17569"/>
                  </a:cubicBezTo>
                  <a:cubicBezTo>
                    <a:pt x="6597" y="17478"/>
                    <a:pt x="6627" y="17326"/>
                    <a:pt x="6627" y="17174"/>
                  </a:cubicBezTo>
                  <a:lnTo>
                    <a:pt x="6475" y="17174"/>
                  </a:lnTo>
                  <a:cubicBezTo>
                    <a:pt x="6414" y="16870"/>
                    <a:pt x="6080" y="16840"/>
                    <a:pt x="5958" y="16597"/>
                  </a:cubicBezTo>
                  <a:cubicBezTo>
                    <a:pt x="5989" y="16536"/>
                    <a:pt x="6080" y="16414"/>
                    <a:pt x="6110" y="16293"/>
                  </a:cubicBezTo>
                  <a:cubicBezTo>
                    <a:pt x="5867" y="16141"/>
                    <a:pt x="5654" y="15958"/>
                    <a:pt x="5411" y="15806"/>
                  </a:cubicBezTo>
                  <a:cubicBezTo>
                    <a:pt x="5411" y="15654"/>
                    <a:pt x="5563" y="15685"/>
                    <a:pt x="5654" y="15654"/>
                  </a:cubicBezTo>
                  <a:cubicBezTo>
                    <a:pt x="5654" y="15624"/>
                    <a:pt x="5624" y="15593"/>
                    <a:pt x="5563" y="15502"/>
                  </a:cubicBezTo>
                  <a:cubicBezTo>
                    <a:pt x="5533" y="15502"/>
                    <a:pt x="5502" y="15472"/>
                    <a:pt x="5411" y="15442"/>
                  </a:cubicBezTo>
                  <a:cubicBezTo>
                    <a:pt x="5381" y="15472"/>
                    <a:pt x="5381" y="15502"/>
                    <a:pt x="5381" y="15533"/>
                  </a:cubicBezTo>
                  <a:cubicBezTo>
                    <a:pt x="5373" y="15548"/>
                    <a:pt x="5367" y="15554"/>
                    <a:pt x="5363" y="15554"/>
                  </a:cubicBezTo>
                  <a:cubicBezTo>
                    <a:pt x="5348" y="15554"/>
                    <a:pt x="5343" y="15502"/>
                    <a:pt x="5320" y="15502"/>
                  </a:cubicBezTo>
                  <a:lnTo>
                    <a:pt x="5229" y="15502"/>
                  </a:lnTo>
                  <a:cubicBezTo>
                    <a:pt x="5259" y="15320"/>
                    <a:pt x="5472" y="15442"/>
                    <a:pt x="5563" y="15350"/>
                  </a:cubicBezTo>
                  <a:cubicBezTo>
                    <a:pt x="5502" y="15350"/>
                    <a:pt x="5472" y="15320"/>
                    <a:pt x="5411" y="15320"/>
                  </a:cubicBezTo>
                  <a:lnTo>
                    <a:pt x="5411" y="15168"/>
                  </a:lnTo>
                  <a:lnTo>
                    <a:pt x="5350" y="15077"/>
                  </a:lnTo>
                  <a:lnTo>
                    <a:pt x="5259" y="15168"/>
                  </a:lnTo>
                  <a:cubicBezTo>
                    <a:pt x="5259" y="15138"/>
                    <a:pt x="5231" y="15080"/>
                    <a:pt x="5201" y="15022"/>
                  </a:cubicBezTo>
                  <a:lnTo>
                    <a:pt x="5201" y="15022"/>
                  </a:lnTo>
                  <a:cubicBezTo>
                    <a:pt x="5236" y="15016"/>
                    <a:pt x="5268" y="15016"/>
                    <a:pt x="5320" y="15016"/>
                  </a:cubicBezTo>
                  <a:cubicBezTo>
                    <a:pt x="5350" y="14925"/>
                    <a:pt x="5411" y="14834"/>
                    <a:pt x="5472" y="14742"/>
                  </a:cubicBezTo>
                  <a:cubicBezTo>
                    <a:pt x="5350" y="14590"/>
                    <a:pt x="5168" y="14438"/>
                    <a:pt x="5320" y="14165"/>
                  </a:cubicBezTo>
                  <a:lnTo>
                    <a:pt x="5107" y="14165"/>
                  </a:lnTo>
                  <a:cubicBezTo>
                    <a:pt x="5107" y="14135"/>
                    <a:pt x="5077" y="14074"/>
                    <a:pt x="5077" y="13983"/>
                  </a:cubicBezTo>
                  <a:cubicBezTo>
                    <a:pt x="5046" y="13983"/>
                    <a:pt x="5046" y="14013"/>
                    <a:pt x="5016" y="14013"/>
                  </a:cubicBezTo>
                  <a:cubicBezTo>
                    <a:pt x="4955" y="13922"/>
                    <a:pt x="4955" y="13922"/>
                    <a:pt x="5107" y="13831"/>
                  </a:cubicBezTo>
                  <a:cubicBezTo>
                    <a:pt x="5107" y="13922"/>
                    <a:pt x="5168" y="13983"/>
                    <a:pt x="5168" y="14074"/>
                  </a:cubicBezTo>
                  <a:cubicBezTo>
                    <a:pt x="5320" y="13952"/>
                    <a:pt x="5502" y="13983"/>
                    <a:pt x="5563" y="13800"/>
                  </a:cubicBezTo>
                  <a:cubicBezTo>
                    <a:pt x="5533" y="13770"/>
                    <a:pt x="5472" y="13679"/>
                    <a:pt x="5381" y="13557"/>
                  </a:cubicBezTo>
                  <a:lnTo>
                    <a:pt x="5381" y="13405"/>
                  </a:lnTo>
                  <a:cubicBezTo>
                    <a:pt x="5411" y="13405"/>
                    <a:pt x="5472" y="13375"/>
                    <a:pt x="5502" y="13375"/>
                  </a:cubicBezTo>
                  <a:lnTo>
                    <a:pt x="5350" y="13223"/>
                  </a:lnTo>
                  <a:lnTo>
                    <a:pt x="5320" y="13253"/>
                  </a:lnTo>
                  <a:cubicBezTo>
                    <a:pt x="5259" y="13223"/>
                    <a:pt x="5229" y="13192"/>
                    <a:pt x="5198" y="13101"/>
                  </a:cubicBezTo>
                  <a:cubicBezTo>
                    <a:pt x="5168" y="13162"/>
                    <a:pt x="5107" y="13192"/>
                    <a:pt x="5046" y="13223"/>
                  </a:cubicBezTo>
                  <a:lnTo>
                    <a:pt x="4803" y="13101"/>
                  </a:lnTo>
                  <a:cubicBezTo>
                    <a:pt x="4894" y="13071"/>
                    <a:pt x="4925" y="13071"/>
                    <a:pt x="4955" y="13040"/>
                  </a:cubicBezTo>
                  <a:cubicBezTo>
                    <a:pt x="4925" y="12919"/>
                    <a:pt x="4864" y="12888"/>
                    <a:pt x="4742" y="12858"/>
                  </a:cubicBezTo>
                  <a:lnTo>
                    <a:pt x="4894" y="12858"/>
                  </a:lnTo>
                  <a:cubicBezTo>
                    <a:pt x="4894" y="12828"/>
                    <a:pt x="4864" y="12828"/>
                    <a:pt x="4864" y="12767"/>
                  </a:cubicBezTo>
                  <a:lnTo>
                    <a:pt x="4864" y="12767"/>
                  </a:lnTo>
                  <a:lnTo>
                    <a:pt x="5077" y="12888"/>
                  </a:lnTo>
                  <a:cubicBezTo>
                    <a:pt x="5107" y="12949"/>
                    <a:pt x="5107" y="13010"/>
                    <a:pt x="5107" y="13071"/>
                  </a:cubicBezTo>
                  <a:cubicBezTo>
                    <a:pt x="5168" y="13040"/>
                    <a:pt x="5229" y="13040"/>
                    <a:pt x="5259" y="13010"/>
                  </a:cubicBezTo>
                  <a:cubicBezTo>
                    <a:pt x="5259" y="13040"/>
                    <a:pt x="5320" y="13071"/>
                    <a:pt x="5320" y="13131"/>
                  </a:cubicBezTo>
                  <a:lnTo>
                    <a:pt x="5350" y="13162"/>
                  </a:lnTo>
                  <a:cubicBezTo>
                    <a:pt x="5381" y="13131"/>
                    <a:pt x="5472" y="13071"/>
                    <a:pt x="5533" y="13040"/>
                  </a:cubicBezTo>
                  <a:cubicBezTo>
                    <a:pt x="5563" y="12949"/>
                    <a:pt x="5654" y="12888"/>
                    <a:pt x="5685" y="12828"/>
                  </a:cubicBezTo>
                  <a:cubicBezTo>
                    <a:pt x="5806" y="12767"/>
                    <a:pt x="5928" y="12858"/>
                    <a:pt x="5989" y="12706"/>
                  </a:cubicBezTo>
                  <a:cubicBezTo>
                    <a:pt x="5958" y="12645"/>
                    <a:pt x="5958" y="12615"/>
                    <a:pt x="5928" y="12584"/>
                  </a:cubicBezTo>
                  <a:cubicBezTo>
                    <a:pt x="5958" y="12584"/>
                    <a:pt x="5989" y="12554"/>
                    <a:pt x="6080" y="12493"/>
                  </a:cubicBezTo>
                  <a:cubicBezTo>
                    <a:pt x="5958" y="12463"/>
                    <a:pt x="5867" y="12432"/>
                    <a:pt x="5776" y="12402"/>
                  </a:cubicBezTo>
                  <a:cubicBezTo>
                    <a:pt x="5806" y="12402"/>
                    <a:pt x="5837" y="12341"/>
                    <a:pt x="5867" y="12341"/>
                  </a:cubicBezTo>
                  <a:cubicBezTo>
                    <a:pt x="5867" y="12341"/>
                    <a:pt x="5837" y="12311"/>
                    <a:pt x="5837" y="12280"/>
                  </a:cubicBezTo>
                  <a:cubicBezTo>
                    <a:pt x="5867" y="12250"/>
                    <a:pt x="5958" y="12250"/>
                    <a:pt x="5989" y="12189"/>
                  </a:cubicBezTo>
                  <a:cubicBezTo>
                    <a:pt x="5928" y="12068"/>
                    <a:pt x="5837" y="11976"/>
                    <a:pt x="5715" y="11946"/>
                  </a:cubicBezTo>
                  <a:cubicBezTo>
                    <a:pt x="5776" y="11855"/>
                    <a:pt x="5776" y="11794"/>
                    <a:pt x="5806" y="11703"/>
                  </a:cubicBezTo>
                  <a:lnTo>
                    <a:pt x="5928" y="11824"/>
                  </a:lnTo>
                  <a:lnTo>
                    <a:pt x="6171" y="11824"/>
                  </a:lnTo>
                  <a:cubicBezTo>
                    <a:pt x="6110" y="11703"/>
                    <a:pt x="6080" y="11581"/>
                    <a:pt x="6019" y="11520"/>
                  </a:cubicBezTo>
                  <a:lnTo>
                    <a:pt x="6080" y="11490"/>
                  </a:lnTo>
                  <a:cubicBezTo>
                    <a:pt x="6019" y="11490"/>
                    <a:pt x="6019" y="11429"/>
                    <a:pt x="5989" y="11369"/>
                  </a:cubicBezTo>
                  <a:lnTo>
                    <a:pt x="5989" y="11369"/>
                  </a:lnTo>
                  <a:cubicBezTo>
                    <a:pt x="6080" y="11399"/>
                    <a:pt x="6141" y="11399"/>
                    <a:pt x="6171" y="11429"/>
                  </a:cubicBezTo>
                  <a:cubicBezTo>
                    <a:pt x="6232" y="11429"/>
                    <a:pt x="6232" y="11399"/>
                    <a:pt x="6232" y="11369"/>
                  </a:cubicBezTo>
                  <a:cubicBezTo>
                    <a:pt x="6171" y="11338"/>
                    <a:pt x="6141" y="11277"/>
                    <a:pt x="6110" y="11277"/>
                  </a:cubicBezTo>
                  <a:cubicBezTo>
                    <a:pt x="6232" y="11217"/>
                    <a:pt x="6384" y="11125"/>
                    <a:pt x="6475" y="11065"/>
                  </a:cubicBezTo>
                  <a:lnTo>
                    <a:pt x="6536" y="11095"/>
                  </a:lnTo>
                  <a:cubicBezTo>
                    <a:pt x="6566" y="11065"/>
                    <a:pt x="6566" y="11065"/>
                    <a:pt x="6414" y="10791"/>
                  </a:cubicBezTo>
                  <a:cubicBezTo>
                    <a:pt x="6536" y="10669"/>
                    <a:pt x="6688" y="10609"/>
                    <a:pt x="6779" y="10517"/>
                  </a:cubicBezTo>
                  <a:cubicBezTo>
                    <a:pt x="6779" y="10487"/>
                    <a:pt x="6779" y="10487"/>
                    <a:pt x="6749" y="10457"/>
                  </a:cubicBezTo>
                  <a:lnTo>
                    <a:pt x="6840" y="10365"/>
                  </a:lnTo>
                  <a:cubicBezTo>
                    <a:pt x="6779" y="10335"/>
                    <a:pt x="6749" y="10335"/>
                    <a:pt x="6749" y="10305"/>
                  </a:cubicBezTo>
                  <a:cubicBezTo>
                    <a:pt x="6870" y="10274"/>
                    <a:pt x="6931" y="10213"/>
                    <a:pt x="7053" y="10183"/>
                  </a:cubicBezTo>
                  <a:cubicBezTo>
                    <a:pt x="6992" y="10153"/>
                    <a:pt x="6931" y="10122"/>
                    <a:pt x="6870" y="10062"/>
                  </a:cubicBezTo>
                  <a:cubicBezTo>
                    <a:pt x="6992" y="10031"/>
                    <a:pt x="7053" y="10031"/>
                    <a:pt x="7144" y="10031"/>
                  </a:cubicBezTo>
                  <a:lnTo>
                    <a:pt x="7144" y="9970"/>
                  </a:lnTo>
                  <a:lnTo>
                    <a:pt x="7022" y="9727"/>
                  </a:lnTo>
                  <a:lnTo>
                    <a:pt x="7174" y="9727"/>
                  </a:lnTo>
                  <a:cubicBezTo>
                    <a:pt x="7204" y="9666"/>
                    <a:pt x="7296" y="9575"/>
                    <a:pt x="7326" y="9545"/>
                  </a:cubicBezTo>
                  <a:cubicBezTo>
                    <a:pt x="7326" y="9514"/>
                    <a:pt x="7296" y="9454"/>
                    <a:pt x="7235" y="9393"/>
                  </a:cubicBezTo>
                  <a:lnTo>
                    <a:pt x="7235" y="9393"/>
                  </a:lnTo>
                  <a:cubicBezTo>
                    <a:pt x="7271" y="9402"/>
                    <a:pt x="7304" y="9405"/>
                    <a:pt x="7335" y="9405"/>
                  </a:cubicBezTo>
                  <a:cubicBezTo>
                    <a:pt x="7410" y="9405"/>
                    <a:pt x="7474" y="9384"/>
                    <a:pt x="7539" y="9362"/>
                  </a:cubicBezTo>
                  <a:cubicBezTo>
                    <a:pt x="7539" y="9271"/>
                    <a:pt x="7539" y="9210"/>
                    <a:pt x="7508" y="9119"/>
                  </a:cubicBezTo>
                  <a:cubicBezTo>
                    <a:pt x="7539" y="9089"/>
                    <a:pt x="7630" y="9058"/>
                    <a:pt x="7691" y="8998"/>
                  </a:cubicBezTo>
                  <a:cubicBezTo>
                    <a:pt x="7691" y="8967"/>
                    <a:pt x="7660" y="8937"/>
                    <a:pt x="7630" y="8846"/>
                  </a:cubicBezTo>
                  <a:lnTo>
                    <a:pt x="7630" y="8846"/>
                  </a:lnTo>
                  <a:cubicBezTo>
                    <a:pt x="7691" y="8906"/>
                    <a:pt x="7752" y="8906"/>
                    <a:pt x="7812" y="8937"/>
                  </a:cubicBezTo>
                  <a:cubicBezTo>
                    <a:pt x="7843" y="8906"/>
                    <a:pt x="7843" y="8846"/>
                    <a:pt x="7843" y="8785"/>
                  </a:cubicBezTo>
                  <a:cubicBezTo>
                    <a:pt x="7904" y="8754"/>
                    <a:pt x="7964" y="8694"/>
                    <a:pt x="8056" y="8663"/>
                  </a:cubicBezTo>
                  <a:cubicBezTo>
                    <a:pt x="8056" y="8663"/>
                    <a:pt x="8086" y="8694"/>
                    <a:pt x="8147" y="8754"/>
                  </a:cubicBezTo>
                  <a:cubicBezTo>
                    <a:pt x="8147" y="8633"/>
                    <a:pt x="8116" y="8542"/>
                    <a:pt x="8116" y="8481"/>
                  </a:cubicBezTo>
                  <a:cubicBezTo>
                    <a:pt x="8268" y="8481"/>
                    <a:pt x="8299" y="8238"/>
                    <a:pt x="8451" y="8207"/>
                  </a:cubicBezTo>
                  <a:cubicBezTo>
                    <a:pt x="8512" y="8025"/>
                    <a:pt x="8755" y="8086"/>
                    <a:pt x="8815" y="7903"/>
                  </a:cubicBezTo>
                  <a:lnTo>
                    <a:pt x="8815" y="7782"/>
                  </a:lnTo>
                  <a:lnTo>
                    <a:pt x="8876" y="7721"/>
                  </a:lnTo>
                  <a:cubicBezTo>
                    <a:pt x="8907" y="7721"/>
                    <a:pt x="8907" y="7721"/>
                    <a:pt x="8967" y="7751"/>
                  </a:cubicBezTo>
                  <a:cubicBezTo>
                    <a:pt x="8967" y="7751"/>
                    <a:pt x="8998" y="7721"/>
                    <a:pt x="9028" y="7721"/>
                  </a:cubicBezTo>
                  <a:lnTo>
                    <a:pt x="9150" y="7721"/>
                  </a:lnTo>
                  <a:cubicBezTo>
                    <a:pt x="9150" y="7599"/>
                    <a:pt x="9211" y="7539"/>
                    <a:pt x="9211" y="7447"/>
                  </a:cubicBezTo>
                  <a:cubicBezTo>
                    <a:pt x="9211" y="7387"/>
                    <a:pt x="9180" y="7296"/>
                    <a:pt x="9150" y="7174"/>
                  </a:cubicBezTo>
                  <a:cubicBezTo>
                    <a:pt x="9211" y="7174"/>
                    <a:pt x="9271" y="7296"/>
                    <a:pt x="9302" y="7296"/>
                  </a:cubicBezTo>
                  <a:lnTo>
                    <a:pt x="9515" y="7083"/>
                  </a:lnTo>
                  <a:cubicBezTo>
                    <a:pt x="9484" y="6992"/>
                    <a:pt x="9454" y="6931"/>
                    <a:pt x="9363" y="6809"/>
                  </a:cubicBezTo>
                  <a:lnTo>
                    <a:pt x="9727" y="6566"/>
                  </a:lnTo>
                  <a:lnTo>
                    <a:pt x="9819" y="6688"/>
                  </a:lnTo>
                  <a:cubicBezTo>
                    <a:pt x="9910" y="6536"/>
                    <a:pt x="10031" y="6505"/>
                    <a:pt x="10183" y="6505"/>
                  </a:cubicBezTo>
                  <a:cubicBezTo>
                    <a:pt x="10214" y="6475"/>
                    <a:pt x="10214" y="6384"/>
                    <a:pt x="10244" y="6353"/>
                  </a:cubicBezTo>
                  <a:cubicBezTo>
                    <a:pt x="10244" y="6384"/>
                    <a:pt x="10274" y="6414"/>
                    <a:pt x="10274" y="6475"/>
                  </a:cubicBezTo>
                  <a:cubicBezTo>
                    <a:pt x="10426" y="6475"/>
                    <a:pt x="10396" y="6323"/>
                    <a:pt x="10426" y="6232"/>
                  </a:cubicBezTo>
                  <a:cubicBezTo>
                    <a:pt x="10503" y="6257"/>
                    <a:pt x="10536" y="6367"/>
                    <a:pt x="10616" y="6367"/>
                  </a:cubicBezTo>
                  <a:cubicBezTo>
                    <a:pt x="10632" y="6367"/>
                    <a:pt x="10650" y="6363"/>
                    <a:pt x="10670" y="6353"/>
                  </a:cubicBezTo>
                  <a:cubicBezTo>
                    <a:pt x="10639" y="6323"/>
                    <a:pt x="10578" y="6323"/>
                    <a:pt x="10578" y="6262"/>
                  </a:cubicBezTo>
                  <a:lnTo>
                    <a:pt x="10639" y="6232"/>
                  </a:lnTo>
                  <a:cubicBezTo>
                    <a:pt x="10647" y="6224"/>
                    <a:pt x="10660" y="6222"/>
                    <a:pt x="10676" y="6222"/>
                  </a:cubicBezTo>
                  <a:cubicBezTo>
                    <a:pt x="10691" y="6222"/>
                    <a:pt x="10710" y="6224"/>
                    <a:pt x="10727" y="6224"/>
                  </a:cubicBezTo>
                  <a:cubicBezTo>
                    <a:pt x="10761" y="6224"/>
                    <a:pt x="10791" y="6216"/>
                    <a:pt x="10791" y="6171"/>
                  </a:cubicBezTo>
                  <a:cubicBezTo>
                    <a:pt x="10730" y="6171"/>
                    <a:pt x="10700" y="6110"/>
                    <a:pt x="10639" y="6080"/>
                  </a:cubicBezTo>
                  <a:cubicBezTo>
                    <a:pt x="10700" y="6049"/>
                    <a:pt x="10730" y="5988"/>
                    <a:pt x="10822" y="5928"/>
                  </a:cubicBezTo>
                  <a:cubicBezTo>
                    <a:pt x="10791" y="5928"/>
                    <a:pt x="10730" y="5897"/>
                    <a:pt x="10700" y="5867"/>
                  </a:cubicBezTo>
                  <a:lnTo>
                    <a:pt x="10852" y="5715"/>
                  </a:lnTo>
                  <a:cubicBezTo>
                    <a:pt x="10943" y="5745"/>
                    <a:pt x="11004" y="5837"/>
                    <a:pt x="11095" y="5928"/>
                  </a:cubicBezTo>
                  <a:lnTo>
                    <a:pt x="11095" y="6049"/>
                  </a:lnTo>
                  <a:cubicBezTo>
                    <a:pt x="11186" y="6019"/>
                    <a:pt x="11278" y="6019"/>
                    <a:pt x="11399" y="5988"/>
                  </a:cubicBezTo>
                  <a:cubicBezTo>
                    <a:pt x="11399" y="5928"/>
                    <a:pt x="11338" y="5928"/>
                    <a:pt x="11338" y="5897"/>
                  </a:cubicBezTo>
                  <a:cubicBezTo>
                    <a:pt x="11338" y="5867"/>
                    <a:pt x="11399" y="5867"/>
                    <a:pt x="11399" y="5867"/>
                  </a:cubicBezTo>
                  <a:cubicBezTo>
                    <a:pt x="11430" y="5867"/>
                    <a:pt x="11460" y="5867"/>
                    <a:pt x="11490" y="5897"/>
                  </a:cubicBezTo>
                  <a:cubicBezTo>
                    <a:pt x="11612" y="5837"/>
                    <a:pt x="11703" y="5745"/>
                    <a:pt x="11794" y="5624"/>
                  </a:cubicBezTo>
                  <a:lnTo>
                    <a:pt x="12037" y="5624"/>
                  </a:lnTo>
                  <a:cubicBezTo>
                    <a:pt x="12068" y="5533"/>
                    <a:pt x="12098" y="5441"/>
                    <a:pt x="12250" y="5441"/>
                  </a:cubicBezTo>
                  <a:cubicBezTo>
                    <a:pt x="12341" y="5441"/>
                    <a:pt x="12402" y="5411"/>
                    <a:pt x="12493" y="5381"/>
                  </a:cubicBezTo>
                  <a:lnTo>
                    <a:pt x="12554" y="5441"/>
                  </a:lnTo>
                  <a:cubicBezTo>
                    <a:pt x="12554" y="5411"/>
                    <a:pt x="12615" y="5381"/>
                    <a:pt x="12615" y="5320"/>
                  </a:cubicBezTo>
                  <a:cubicBezTo>
                    <a:pt x="12699" y="5351"/>
                    <a:pt x="12754" y="5368"/>
                    <a:pt x="12799" y="5368"/>
                  </a:cubicBezTo>
                  <a:cubicBezTo>
                    <a:pt x="12883" y="5368"/>
                    <a:pt x="12932" y="5307"/>
                    <a:pt x="13071" y="5168"/>
                  </a:cubicBezTo>
                  <a:cubicBezTo>
                    <a:pt x="13101" y="5168"/>
                    <a:pt x="13132" y="5229"/>
                    <a:pt x="13162" y="5259"/>
                  </a:cubicBezTo>
                  <a:cubicBezTo>
                    <a:pt x="13162" y="5137"/>
                    <a:pt x="13223" y="5077"/>
                    <a:pt x="13223" y="4955"/>
                  </a:cubicBezTo>
                  <a:cubicBezTo>
                    <a:pt x="13284" y="5016"/>
                    <a:pt x="13314" y="5077"/>
                    <a:pt x="13375" y="5137"/>
                  </a:cubicBezTo>
                  <a:cubicBezTo>
                    <a:pt x="13413" y="5118"/>
                    <a:pt x="13439" y="5076"/>
                    <a:pt x="13475" y="5076"/>
                  </a:cubicBezTo>
                  <a:cubicBezTo>
                    <a:pt x="13497" y="5076"/>
                    <a:pt x="13523" y="5092"/>
                    <a:pt x="13557" y="5137"/>
                  </a:cubicBezTo>
                  <a:cubicBezTo>
                    <a:pt x="13740" y="5016"/>
                    <a:pt x="13922" y="5016"/>
                    <a:pt x="14165" y="5016"/>
                  </a:cubicBezTo>
                  <a:cubicBezTo>
                    <a:pt x="14165" y="4985"/>
                    <a:pt x="14165" y="4955"/>
                    <a:pt x="14196" y="4864"/>
                  </a:cubicBezTo>
                  <a:cubicBezTo>
                    <a:pt x="14226" y="4955"/>
                    <a:pt x="14317" y="4985"/>
                    <a:pt x="14378" y="5077"/>
                  </a:cubicBezTo>
                  <a:lnTo>
                    <a:pt x="14408" y="5016"/>
                  </a:lnTo>
                  <a:cubicBezTo>
                    <a:pt x="14347" y="4864"/>
                    <a:pt x="14317" y="4773"/>
                    <a:pt x="14226" y="4621"/>
                  </a:cubicBezTo>
                  <a:cubicBezTo>
                    <a:pt x="14287" y="4621"/>
                    <a:pt x="14287" y="4560"/>
                    <a:pt x="14317" y="4530"/>
                  </a:cubicBezTo>
                  <a:cubicBezTo>
                    <a:pt x="14469" y="4560"/>
                    <a:pt x="14378" y="4712"/>
                    <a:pt x="14408" y="4833"/>
                  </a:cubicBezTo>
                  <a:cubicBezTo>
                    <a:pt x="14530" y="4833"/>
                    <a:pt x="14651" y="4864"/>
                    <a:pt x="14773" y="4925"/>
                  </a:cubicBezTo>
                  <a:lnTo>
                    <a:pt x="14895" y="4803"/>
                  </a:lnTo>
                  <a:cubicBezTo>
                    <a:pt x="14803" y="4651"/>
                    <a:pt x="14743" y="4530"/>
                    <a:pt x="14651" y="4378"/>
                  </a:cubicBezTo>
                  <a:lnTo>
                    <a:pt x="14743" y="4317"/>
                  </a:lnTo>
                  <a:close/>
                  <a:moveTo>
                    <a:pt x="25667" y="20423"/>
                  </a:moveTo>
                  <a:cubicBezTo>
                    <a:pt x="25700" y="20423"/>
                    <a:pt x="25736" y="20433"/>
                    <a:pt x="25776" y="20457"/>
                  </a:cubicBezTo>
                  <a:cubicBezTo>
                    <a:pt x="25837" y="20578"/>
                    <a:pt x="25746" y="20578"/>
                    <a:pt x="25685" y="20578"/>
                  </a:cubicBezTo>
                  <a:cubicBezTo>
                    <a:pt x="25685" y="20639"/>
                    <a:pt x="25624" y="20730"/>
                    <a:pt x="25624" y="20761"/>
                  </a:cubicBezTo>
                  <a:cubicBezTo>
                    <a:pt x="25533" y="20730"/>
                    <a:pt x="25442" y="20639"/>
                    <a:pt x="25442" y="20518"/>
                  </a:cubicBezTo>
                  <a:cubicBezTo>
                    <a:pt x="25509" y="20495"/>
                    <a:pt x="25576" y="20423"/>
                    <a:pt x="25667" y="20423"/>
                  </a:cubicBezTo>
                  <a:close/>
                  <a:moveTo>
                    <a:pt x="25320" y="20670"/>
                  </a:moveTo>
                  <a:cubicBezTo>
                    <a:pt x="25381" y="20670"/>
                    <a:pt x="25381" y="20730"/>
                    <a:pt x="25412" y="20730"/>
                  </a:cubicBezTo>
                  <a:cubicBezTo>
                    <a:pt x="25320" y="20822"/>
                    <a:pt x="25290" y="20913"/>
                    <a:pt x="25260" y="20974"/>
                  </a:cubicBezTo>
                  <a:cubicBezTo>
                    <a:pt x="25229" y="20822"/>
                    <a:pt x="25290" y="20761"/>
                    <a:pt x="25320" y="20670"/>
                  </a:cubicBezTo>
                  <a:close/>
                  <a:moveTo>
                    <a:pt x="24986" y="21047"/>
                  </a:moveTo>
                  <a:cubicBezTo>
                    <a:pt x="25049" y="21047"/>
                    <a:pt x="25099" y="21068"/>
                    <a:pt x="25138" y="21125"/>
                  </a:cubicBezTo>
                  <a:cubicBezTo>
                    <a:pt x="25090" y="21161"/>
                    <a:pt x="25047" y="21179"/>
                    <a:pt x="25008" y="21179"/>
                  </a:cubicBezTo>
                  <a:cubicBezTo>
                    <a:pt x="24949" y="21179"/>
                    <a:pt x="24901" y="21138"/>
                    <a:pt x="24864" y="21065"/>
                  </a:cubicBezTo>
                  <a:cubicBezTo>
                    <a:pt x="24909" y="21054"/>
                    <a:pt x="24949" y="21047"/>
                    <a:pt x="24986" y="21047"/>
                  </a:cubicBezTo>
                  <a:close/>
                  <a:moveTo>
                    <a:pt x="22554" y="23071"/>
                  </a:moveTo>
                  <a:cubicBezTo>
                    <a:pt x="22676" y="23101"/>
                    <a:pt x="22737" y="23192"/>
                    <a:pt x="22828" y="23223"/>
                  </a:cubicBezTo>
                  <a:cubicBezTo>
                    <a:pt x="22797" y="23223"/>
                    <a:pt x="22737" y="23253"/>
                    <a:pt x="22706" y="23253"/>
                  </a:cubicBezTo>
                  <a:cubicBezTo>
                    <a:pt x="22706" y="23253"/>
                    <a:pt x="22737" y="23284"/>
                    <a:pt x="22737" y="23344"/>
                  </a:cubicBezTo>
                  <a:cubicBezTo>
                    <a:pt x="22797" y="23405"/>
                    <a:pt x="22797" y="23496"/>
                    <a:pt x="22797" y="23557"/>
                  </a:cubicBezTo>
                  <a:cubicBezTo>
                    <a:pt x="22737" y="23618"/>
                    <a:pt x="22737" y="23618"/>
                    <a:pt x="22706" y="23618"/>
                  </a:cubicBezTo>
                  <a:cubicBezTo>
                    <a:pt x="22676" y="23496"/>
                    <a:pt x="22524" y="23405"/>
                    <a:pt x="22524" y="23253"/>
                  </a:cubicBezTo>
                  <a:lnTo>
                    <a:pt x="22524" y="23253"/>
                  </a:lnTo>
                  <a:cubicBezTo>
                    <a:pt x="22554" y="23314"/>
                    <a:pt x="22554" y="23344"/>
                    <a:pt x="22646" y="23375"/>
                  </a:cubicBezTo>
                  <a:cubicBezTo>
                    <a:pt x="22585" y="23253"/>
                    <a:pt x="22585" y="23192"/>
                    <a:pt x="22554" y="23071"/>
                  </a:cubicBezTo>
                  <a:close/>
                  <a:moveTo>
                    <a:pt x="22433" y="23466"/>
                  </a:moveTo>
                  <a:cubicBezTo>
                    <a:pt x="22494" y="23557"/>
                    <a:pt x="22554" y="23679"/>
                    <a:pt x="22585" y="23831"/>
                  </a:cubicBezTo>
                  <a:lnTo>
                    <a:pt x="22433" y="23831"/>
                  </a:lnTo>
                  <a:cubicBezTo>
                    <a:pt x="22433" y="23800"/>
                    <a:pt x="22402" y="23770"/>
                    <a:pt x="22402" y="23709"/>
                  </a:cubicBezTo>
                  <a:cubicBezTo>
                    <a:pt x="22372" y="23709"/>
                    <a:pt x="22281" y="23679"/>
                    <a:pt x="22220" y="23679"/>
                  </a:cubicBezTo>
                  <a:cubicBezTo>
                    <a:pt x="22281" y="23648"/>
                    <a:pt x="22311" y="23648"/>
                    <a:pt x="22402" y="23618"/>
                  </a:cubicBezTo>
                  <a:cubicBezTo>
                    <a:pt x="22311" y="23618"/>
                    <a:pt x="22281" y="23557"/>
                    <a:pt x="22220" y="23557"/>
                  </a:cubicBezTo>
                  <a:lnTo>
                    <a:pt x="22190" y="23527"/>
                  </a:lnTo>
                  <a:lnTo>
                    <a:pt x="22342" y="23527"/>
                  </a:lnTo>
                  <a:lnTo>
                    <a:pt x="22250" y="23466"/>
                  </a:lnTo>
                  <a:close/>
                  <a:moveTo>
                    <a:pt x="19667" y="24074"/>
                  </a:moveTo>
                  <a:cubicBezTo>
                    <a:pt x="19758" y="24104"/>
                    <a:pt x="19788" y="24135"/>
                    <a:pt x="19849" y="24165"/>
                  </a:cubicBezTo>
                  <a:cubicBezTo>
                    <a:pt x="19788" y="24226"/>
                    <a:pt x="19758" y="24256"/>
                    <a:pt x="19667" y="24287"/>
                  </a:cubicBezTo>
                  <a:lnTo>
                    <a:pt x="19667" y="24074"/>
                  </a:lnTo>
                  <a:close/>
                  <a:moveTo>
                    <a:pt x="21217" y="23983"/>
                  </a:moveTo>
                  <a:lnTo>
                    <a:pt x="21247" y="24013"/>
                  </a:lnTo>
                  <a:cubicBezTo>
                    <a:pt x="21187" y="24074"/>
                    <a:pt x="21217" y="24165"/>
                    <a:pt x="21217" y="24256"/>
                  </a:cubicBezTo>
                  <a:lnTo>
                    <a:pt x="21308" y="24165"/>
                  </a:lnTo>
                  <a:cubicBezTo>
                    <a:pt x="21308" y="24226"/>
                    <a:pt x="21339" y="24256"/>
                    <a:pt x="21339" y="24287"/>
                  </a:cubicBezTo>
                  <a:cubicBezTo>
                    <a:pt x="21247" y="24317"/>
                    <a:pt x="21217" y="24317"/>
                    <a:pt x="21156" y="24317"/>
                  </a:cubicBezTo>
                  <a:cubicBezTo>
                    <a:pt x="21156" y="24256"/>
                    <a:pt x="21095" y="24226"/>
                    <a:pt x="21095" y="24135"/>
                  </a:cubicBezTo>
                  <a:lnTo>
                    <a:pt x="21065" y="24104"/>
                  </a:lnTo>
                  <a:cubicBezTo>
                    <a:pt x="21126" y="24043"/>
                    <a:pt x="21187" y="24013"/>
                    <a:pt x="21217" y="23983"/>
                  </a:cubicBezTo>
                  <a:close/>
                  <a:moveTo>
                    <a:pt x="21621" y="24243"/>
                  </a:moveTo>
                  <a:cubicBezTo>
                    <a:pt x="21656" y="24243"/>
                    <a:pt x="21693" y="24246"/>
                    <a:pt x="21734" y="24256"/>
                  </a:cubicBezTo>
                  <a:cubicBezTo>
                    <a:pt x="21734" y="24287"/>
                    <a:pt x="21764" y="24287"/>
                    <a:pt x="21764" y="24378"/>
                  </a:cubicBezTo>
                  <a:cubicBezTo>
                    <a:pt x="21673" y="24317"/>
                    <a:pt x="21642" y="24287"/>
                    <a:pt x="21612" y="24287"/>
                  </a:cubicBezTo>
                  <a:lnTo>
                    <a:pt x="21430" y="24287"/>
                  </a:lnTo>
                  <a:lnTo>
                    <a:pt x="21430" y="24256"/>
                  </a:lnTo>
                  <a:cubicBezTo>
                    <a:pt x="21490" y="24256"/>
                    <a:pt x="21551" y="24243"/>
                    <a:pt x="21621" y="24243"/>
                  </a:cubicBezTo>
                  <a:close/>
                  <a:moveTo>
                    <a:pt x="12250" y="24226"/>
                  </a:moveTo>
                  <a:lnTo>
                    <a:pt x="12250" y="24226"/>
                  </a:lnTo>
                  <a:cubicBezTo>
                    <a:pt x="12402" y="24287"/>
                    <a:pt x="12493" y="24317"/>
                    <a:pt x="12615" y="24408"/>
                  </a:cubicBezTo>
                  <a:cubicBezTo>
                    <a:pt x="12372" y="24408"/>
                    <a:pt x="12372" y="24408"/>
                    <a:pt x="12250" y="24226"/>
                  </a:cubicBezTo>
                  <a:close/>
                  <a:moveTo>
                    <a:pt x="13952" y="24591"/>
                  </a:moveTo>
                  <a:lnTo>
                    <a:pt x="13952" y="24591"/>
                  </a:lnTo>
                  <a:cubicBezTo>
                    <a:pt x="13969" y="24599"/>
                    <a:pt x="13980" y="24602"/>
                    <a:pt x="13990" y="24603"/>
                  </a:cubicBezTo>
                  <a:lnTo>
                    <a:pt x="13990" y="24603"/>
                  </a:lnTo>
                  <a:cubicBezTo>
                    <a:pt x="13979" y="24599"/>
                    <a:pt x="13966" y="24595"/>
                    <a:pt x="13952" y="24591"/>
                  </a:cubicBezTo>
                  <a:close/>
                  <a:moveTo>
                    <a:pt x="13740" y="24530"/>
                  </a:moveTo>
                  <a:lnTo>
                    <a:pt x="13831" y="24591"/>
                  </a:lnTo>
                  <a:cubicBezTo>
                    <a:pt x="13892" y="24591"/>
                    <a:pt x="13983" y="24560"/>
                    <a:pt x="14074" y="24530"/>
                  </a:cubicBezTo>
                  <a:lnTo>
                    <a:pt x="14074" y="24530"/>
                  </a:lnTo>
                  <a:cubicBezTo>
                    <a:pt x="14029" y="24574"/>
                    <a:pt x="14018" y="24603"/>
                    <a:pt x="13990" y="24603"/>
                  </a:cubicBezTo>
                  <a:cubicBezTo>
                    <a:pt x="13990" y="24603"/>
                    <a:pt x="13990" y="24603"/>
                    <a:pt x="13990" y="24603"/>
                  </a:cubicBezTo>
                  <a:lnTo>
                    <a:pt x="13990" y="24603"/>
                  </a:lnTo>
                  <a:cubicBezTo>
                    <a:pt x="14054" y="24621"/>
                    <a:pt x="14088" y="24621"/>
                    <a:pt x="14165" y="24621"/>
                  </a:cubicBezTo>
                  <a:lnTo>
                    <a:pt x="14165" y="24803"/>
                  </a:lnTo>
                  <a:lnTo>
                    <a:pt x="13892" y="24803"/>
                  </a:lnTo>
                  <a:cubicBezTo>
                    <a:pt x="13831" y="24773"/>
                    <a:pt x="13740" y="24712"/>
                    <a:pt x="13648" y="24651"/>
                  </a:cubicBezTo>
                  <a:cubicBezTo>
                    <a:pt x="13648" y="24621"/>
                    <a:pt x="13709" y="24591"/>
                    <a:pt x="13740" y="24530"/>
                  </a:cubicBezTo>
                  <a:close/>
                  <a:moveTo>
                    <a:pt x="14530" y="24682"/>
                  </a:moveTo>
                  <a:lnTo>
                    <a:pt x="14530" y="24682"/>
                  </a:lnTo>
                  <a:cubicBezTo>
                    <a:pt x="14651" y="24712"/>
                    <a:pt x="14773" y="24743"/>
                    <a:pt x="14925" y="24743"/>
                  </a:cubicBezTo>
                  <a:cubicBezTo>
                    <a:pt x="14845" y="24782"/>
                    <a:pt x="14801" y="24805"/>
                    <a:pt x="14758" y="24805"/>
                  </a:cubicBezTo>
                  <a:cubicBezTo>
                    <a:pt x="14702" y="24805"/>
                    <a:pt x="14650" y="24767"/>
                    <a:pt x="14530" y="24682"/>
                  </a:cubicBezTo>
                  <a:close/>
                  <a:moveTo>
                    <a:pt x="15470" y="24428"/>
                  </a:moveTo>
                  <a:cubicBezTo>
                    <a:pt x="15497" y="24428"/>
                    <a:pt x="15527" y="24431"/>
                    <a:pt x="15563" y="24439"/>
                  </a:cubicBezTo>
                  <a:cubicBezTo>
                    <a:pt x="15533" y="24530"/>
                    <a:pt x="15442" y="24560"/>
                    <a:pt x="15411" y="24621"/>
                  </a:cubicBezTo>
                  <a:lnTo>
                    <a:pt x="15655" y="24743"/>
                  </a:lnTo>
                  <a:cubicBezTo>
                    <a:pt x="15563" y="24773"/>
                    <a:pt x="15533" y="24834"/>
                    <a:pt x="15503" y="24864"/>
                  </a:cubicBezTo>
                  <a:cubicBezTo>
                    <a:pt x="15442" y="24834"/>
                    <a:pt x="15381" y="24773"/>
                    <a:pt x="15351" y="24743"/>
                  </a:cubicBezTo>
                  <a:cubicBezTo>
                    <a:pt x="15381" y="24712"/>
                    <a:pt x="15381" y="24682"/>
                    <a:pt x="15411" y="24621"/>
                  </a:cubicBezTo>
                  <a:cubicBezTo>
                    <a:pt x="15371" y="24621"/>
                    <a:pt x="15357" y="24607"/>
                    <a:pt x="15335" y="24607"/>
                  </a:cubicBezTo>
                  <a:cubicBezTo>
                    <a:pt x="15324" y="24607"/>
                    <a:pt x="15310" y="24611"/>
                    <a:pt x="15290" y="24621"/>
                  </a:cubicBezTo>
                  <a:lnTo>
                    <a:pt x="15290" y="24560"/>
                  </a:lnTo>
                  <a:cubicBezTo>
                    <a:pt x="15336" y="24467"/>
                    <a:pt x="15383" y="24428"/>
                    <a:pt x="15470" y="24428"/>
                  </a:cubicBezTo>
                  <a:close/>
                  <a:moveTo>
                    <a:pt x="10639" y="24743"/>
                  </a:moveTo>
                  <a:cubicBezTo>
                    <a:pt x="10822" y="24743"/>
                    <a:pt x="10822" y="24864"/>
                    <a:pt x="10974" y="24925"/>
                  </a:cubicBezTo>
                  <a:cubicBezTo>
                    <a:pt x="10791" y="24925"/>
                    <a:pt x="10730" y="24834"/>
                    <a:pt x="10639" y="24743"/>
                  </a:cubicBezTo>
                  <a:close/>
                  <a:moveTo>
                    <a:pt x="25655" y="17356"/>
                  </a:moveTo>
                  <a:cubicBezTo>
                    <a:pt x="25928" y="17600"/>
                    <a:pt x="26171" y="17873"/>
                    <a:pt x="26232" y="18208"/>
                  </a:cubicBezTo>
                  <a:cubicBezTo>
                    <a:pt x="26354" y="18238"/>
                    <a:pt x="26415" y="18329"/>
                    <a:pt x="26536" y="18359"/>
                  </a:cubicBezTo>
                  <a:cubicBezTo>
                    <a:pt x="26536" y="18390"/>
                    <a:pt x="26567" y="18420"/>
                    <a:pt x="26627" y="18542"/>
                  </a:cubicBezTo>
                  <a:cubicBezTo>
                    <a:pt x="26536" y="18511"/>
                    <a:pt x="26475" y="18481"/>
                    <a:pt x="26415" y="18481"/>
                  </a:cubicBezTo>
                  <a:lnTo>
                    <a:pt x="26019" y="18481"/>
                  </a:lnTo>
                  <a:cubicBezTo>
                    <a:pt x="25928" y="18572"/>
                    <a:pt x="25867" y="18663"/>
                    <a:pt x="25776" y="18785"/>
                  </a:cubicBezTo>
                  <a:lnTo>
                    <a:pt x="25867" y="18846"/>
                  </a:lnTo>
                  <a:cubicBezTo>
                    <a:pt x="25776" y="18876"/>
                    <a:pt x="25715" y="18937"/>
                    <a:pt x="25594" y="18967"/>
                  </a:cubicBezTo>
                  <a:cubicBezTo>
                    <a:pt x="25624" y="19028"/>
                    <a:pt x="25624" y="19119"/>
                    <a:pt x="25655" y="19150"/>
                  </a:cubicBezTo>
                  <a:lnTo>
                    <a:pt x="25655" y="19180"/>
                  </a:lnTo>
                  <a:cubicBezTo>
                    <a:pt x="25594" y="19241"/>
                    <a:pt x="25503" y="19271"/>
                    <a:pt x="25472" y="19271"/>
                  </a:cubicBezTo>
                  <a:cubicBezTo>
                    <a:pt x="25290" y="19271"/>
                    <a:pt x="25108" y="19241"/>
                    <a:pt x="24895" y="19241"/>
                  </a:cubicBezTo>
                  <a:cubicBezTo>
                    <a:pt x="24895" y="19332"/>
                    <a:pt x="24986" y="19332"/>
                    <a:pt x="25016" y="19393"/>
                  </a:cubicBezTo>
                  <a:lnTo>
                    <a:pt x="25351" y="19484"/>
                  </a:lnTo>
                  <a:cubicBezTo>
                    <a:pt x="25412" y="19454"/>
                    <a:pt x="25472" y="19454"/>
                    <a:pt x="25503" y="19423"/>
                  </a:cubicBezTo>
                  <a:lnTo>
                    <a:pt x="25503" y="19423"/>
                  </a:lnTo>
                  <a:cubicBezTo>
                    <a:pt x="25564" y="19484"/>
                    <a:pt x="25472" y="19484"/>
                    <a:pt x="25472" y="19575"/>
                  </a:cubicBezTo>
                  <a:cubicBezTo>
                    <a:pt x="25564" y="19545"/>
                    <a:pt x="25624" y="19545"/>
                    <a:pt x="25746" y="19484"/>
                  </a:cubicBezTo>
                  <a:lnTo>
                    <a:pt x="25746" y="19484"/>
                  </a:lnTo>
                  <a:lnTo>
                    <a:pt x="25655" y="19636"/>
                  </a:lnTo>
                  <a:cubicBezTo>
                    <a:pt x="25746" y="19636"/>
                    <a:pt x="25776" y="19606"/>
                    <a:pt x="25867" y="19606"/>
                  </a:cubicBezTo>
                  <a:cubicBezTo>
                    <a:pt x="25867" y="19606"/>
                    <a:pt x="25898" y="19636"/>
                    <a:pt x="25928" y="19636"/>
                  </a:cubicBezTo>
                  <a:lnTo>
                    <a:pt x="25959" y="19636"/>
                  </a:lnTo>
                  <a:cubicBezTo>
                    <a:pt x="25990" y="19606"/>
                    <a:pt x="25995" y="19606"/>
                    <a:pt x="26019" y="19606"/>
                  </a:cubicBezTo>
                  <a:cubicBezTo>
                    <a:pt x="26050" y="19606"/>
                    <a:pt x="26141" y="19667"/>
                    <a:pt x="26202" y="19697"/>
                  </a:cubicBezTo>
                  <a:cubicBezTo>
                    <a:pt x="26184" y="19714"/>
                    <a:pt x="26167" y="19732"/>
                    <a:pt x="26144" y="19761"/>
                  </a:cubicBezTo>
                  <a:lnTo>
                    <a:pt x="26144" y="19761"/>
                  </a:lnTo>
                  <a:cubicBezTo>
                    <a:pt x="26112" y="19722"/>
                    <a:pt x="26081" y="19683"/>
                    <a:pt x="26050" y="19636"/>
                  </a:cubicBezTo>
                  <a:lnTo>
                    <a:pt x="25959" y="19636"/>
                  </a:lnTo>
                  <a:cubicBezTo>
                    <a:pt x="25951" y="19644"/>
                    <a:pt x="25941" y="19654"/>
                    <a:pt x="25928" y="19667"/>
                  </a:cubicBezTo>
                  <a:cubicBezTo>
                    <a:pt x="25989" y="19727"/>
                    <a:pt x="26050" y="19758"/>
                    <a:pt x="26080" y="19849"/>
                  </a:cubicBezTo>
                  <a:cubicBezTo>
                    <a:pt x="26106" y="19810"/>
                    <a:pt x="26126" y="19782"/>
                    <a:pt x="26144" y="19761"/>
                  </a:cubicBezTo>
                  <a:lnTo>
                    <a:pt x="26144" y="19761"/>
                  </a:lnTo>
                  <a:cubicBezTo>
                    <a:pt x="26173" y="19798"/>
                    <a:pt x="26203" y="19835"/>
                    <a:pt x="26232" y="19879"/>
                  </a:cubicBezTo>
                  <a:lnTo>
                    <a:pt x="26050" y="19879"/>
                  </a:lnTo>
                  <a:cubicBezTo>
                    <a:pt x="26019" y="19788"/>
                    <a:pt x="25959" y="19727"/>
                    <a:pt x="25898" y="19636"/>
                  </a:cubicBezTo>
                  <a:cubicBezTo>
                    <a:pt x="25867" y="19727"/>
                    <a:pt x="25776" y="19758"/>
                    <a:pt x="25776" y="19758"/>
                  </a:cubicBezTo>
                  <a:lnTo>
                    <a:pt x="25776" y="19940"/>
                  </a:lnTo>
                  <a:lnTo>
                    <a:pt x="25746" y="19940"/>
                  </a:lnTo>
                  <a:cubicBezTo>
                    <a:pt x="25776" y="20031"/>
                    <a:pt x="25776" y="20062"/>
                    <a:pt x="25807" y="20153"/>
                  </a:cubicBezTo>
                  <a:cubicBezTo>
                    <a:pt x="25736" y="20111"/>
                    <a:pt x="25666" y="20088"/>
                    <a:pt x="25601" y="20088"/>
                  </a:cubicBezTo>
                  <a:cubicBezTo>
                    <a:pt x="25527" y="20088"/>
                    <a:pt x="25460" y="20118"/>
                    <a:pt x="25412" y="20183"/>
                  </a:cubicBezTo>
                  <a:cubicBezTo>
                    <a:pt x="25351" y="20092"/>
                    <a:pt x="25351" y="20062"/>
                    <a:pt x="25320" y="20031"/>
                  </a:cubicBezTo>
                  <a:cubicBezTo>
                    <a:pt x="25260" y="20001"/>
                    <a:pt x="25138" y="20001"/>
                    <a:pt x="25016" y="19940"/>
                  </a:cubicBezTo>
                  <a:cubicBezTo>
                    <a:pt x="25016" y="20001"/>
                    <a:pt x="24986" y="20001"/>
                    <a:pt x="24956" y="20031"/>
                  </a:cubicBezTo>
                  <a:cubicBezTo>
                    <a:pt x="24986" y="20092"/>
                    <a:pt x="25047" y="20214"/>
                    <a:pt x="25138" y="20335"/>
                  </a:cubicBezTo>
                  <a:cubicBezTo>
                    <a:pt x="25047" y="20335"/>
                    <a:pt x="25016" y="20305"/>
                    <a:pt x="24956" y="20305"/>
                  </a:cubicBezTo>
                  <a:cubicBezTo>
                    <a:pt x="24895" y="20305"/>
                    <a:pt x="24864" y="20335"/>
                    <a:pt x="24804" y="20366"/>
                  </a:cubicBezTo>
                  <a:cubicBezTo>
                    <a:pt x="24743" y="20396"/>
                    <a:pt x="24712" y="20487"/>
                    <a:pt x="24682" y="20609"/>
                  </a:cubicBezTo>
                  <a:cubicBezTo>
                    <a:pt x="24712" y="20548"/>
                    <a:pt x="24743" y="20548"/>
                    <a:pt x="24834" y="20518"/>
                  </a:cubicBezTo>
                  <a:lnTo>
                    <a:pt x="24834" y="20518"/>
                  </a:lnTo>
                  <a:cubicBezTo>
                    <a:pt x="24804" y="20609"/>
                    <a:pt x="24804" y="20670"/>
                    <a:pt x="24743" y="20700"/>
                  </a:cubicBezTo>
                  <a:cubicBezTo>
                    <a:pt x="24804" y="20700"/>
                    <a:pt x="24834" y="20700"/>
                    <a:pt x="24864" y="20761"/>
                  </a:cubicBezTo>
                  <a:cubicBezTo>
                    <a:pt x="24804" y="20791"/>
                    <a:pt x="24743" y="20822"/>
                    <a:pt x="24682" y="20852"/>
                  </a:cubicBezTo>
                  <a:cubicBezTo>
                    <a:pt x="24652" y="20822"/>
                    <a:pt x="24591" y="20761"/>
                    <a:pt x="24530" y="20670"/>
                  </a:cubicBezTo>
                  <a:lnTo>
                    <a:pt x="24530" y="20852"/>
                  </a:lnTo>
                  <a:cubicBezTo>
                    <a:pt x="24439" y="20913"/>
                    <a:pt x="24378" y="20913"/>
                    <a:pt x="24256" y="20913"/>
                  </a:cubicBezTo>
                  <a:cubicBezTo>
                    <a:pt x="24256" y="20974"/>
                    <a:pt x="24287" y="21004"/>
                    <a:pt x="24287" y="21125"/>
                  </a:cubicBezTo>
                  <a:cubicBezTo>
                    <a:pt x="24287" y="21156"/>
                    <a:pt x="24256" y="21247"/>
                    <a:pt x="24196" y="21369"/>
                  </a:cubicBezTo>
                  <a:cubicBezTo>
                    <a:pt x="24044" y="21308"/>
                    <a:pt x="23922" y="21308"/>
                    <a:pt x="23740" y="21277"/>
                  </a:cubicBezTo>
                  <a:cubicBezTo>
                    <a:pt x="23740" y="21308"/>
                    <a:pt x="23649" y="21369"/>
                    <a:pt x="23618" y="21399"/>
                  </a:cubicBezTo>
                  <a:cubicBezTo>
                    <a:pt x="23649" y="21399"/>
                    <a:pt x="23679" y="21399"/>
                    <a:pt x="23770" y="21429"/>
                  </a:cubicBezTo>
                  <a:cubicBezTo>
                    <a:pt x="23740" y="21460"/>
                    <a:pt x="23679" y="21460"/>
                    <a:pt x="23618" y="21521"/>
                  </a:cubicBezTo>
                  <a:cubicBezTo>
                    <a:pt x="23649" y="21551"/>
                    <a:pt x="23740" y="21581"/>
                    <a:pt x="23770" y="21612"/>
                  </a:cubicBezTo>
                  <a:lnTo>
                    <a:pt x="23679" y="21703"/>
                  </a:lnTo>
                  <a:lnTo>
                    <a:pt x="23740" y="21733"/>
                  </a:lnTo>
                  <a:lnTo>
                    <a:pt x="23740" y="21916"/>
                  </a:lnTo>
                  <a:cubicBezTo>
                    <a:pt x="23649" y="21916"/>
                    <a:pt x="23588" y="21885"/>
                    <a:pt x="23497" y="21885"/>
                  </a:cubicBezTo>
                  <a:lnTo>
                    <a:pt x="23497" y="21977"/>
                  </a:lnTo>
                  <a:cubicBezTo>
                    <a:pt x="23436" y="22007"/>
                    <a:pt x="23314" y="22068"/>
                    <a:pt x="23193" y="22129"/>
                  </a:cubicBezTo>
                  <a:lnTo>
                    <a:pt x="23162" y="22068"/>
                  </a:lnTo>
                  <a:lnTo>
                    <a:pt x="23071" y="22159"/>
                  </a:lnTo>
                  <a:cubicBezTo>
                    <a:pt x="23041" y="22068"/>
                    <a:pt x="22980" y="22037"/>
                    <a:pt x="22889" y="21977"/>
                  </a:cubicBezTo>
                  <a:lnTo>
                    <a:pt x="22858" y="22007"/>
                  </a:lnTo>
                  <a:cubicBezTo>
                    <a:pt x="22889" y="22129"/>
                    <a:pt x="22980" y="22220"/>
                    <a:pt x="23041" y="22341"/>
                  </a:cubicBezTo>
                  <a:cubicBezTo>
                    <a:pt x="23010" y="22341"/>
                    <a:pt x="22980" y="22372"/>
                    <a:pt x="22919" y="22372"/>
                  </a:cubicBezTo>
                  <a:lnTo>
                    <a:pt x="22919" y="22615"/>
                  </a:lnTo>
                  <a:cubicBezTo>
                    <a:pt x="22828" y="22645"/>
                    <a:pt x="22737" y="22676"/>
                    <a:pt x="22615" y="22736"/>
                  </a:cubicBezTo>
                  <a:lnTo>
                    <a:pt x="22554" y="22645"/>
                  </a:lnTo>
                  <a:cubicBezTo>
                    <a:pt x="22402" y="22797"/>
                    <a:pt x="22250" y="22919"/>
                    <a:pt x="22129" y="23040"/>
                  </a:cubicBezTo>
                  <a:cubicBezTo>
                    <a:pt x="22007" y="23040"/>
                    <a:pt x="21946" y="22980"/>
                    <a:pt x="21825" y="22980"/>
                  </a:cubicBezTo>
                  <a:cubicBezTo>
                    <a:pt x="21825" y="22949"/>
                    <a:pt x="21794" y="22919"/>
                    <a:pt x="21794" y="22888"/>
                  </a:cubicBezTo>
                  <a:cubicBezTo>
                    <a:pt x="21764" y="22919"/>
                    <a:pt x="21703" y="22919"/>
                    <a:pt x="21673" y="22949"/>
                  </a:cubicBezTo>
                  <a:cubicBezTo>
                    <a:pt x="21642" y="22919"/>
                    <a:pt x="21612" y="22919"/>
                    <a:pt x="21551" y="22888"/>
                  </a:cubicBezTo>
                  <a:cubicBezTo>
                    <a:pt x="21521" y="22919"/>
                    <a:pt x="21521" y="22949"/>
                    <a:pt x="21521" y="22980"/>
                  </a:cubicBezTo>
                  <a:cubicBezTo>
                    <a:pt x="21490" y="22980"/>
                    <a:pt x="21430" y="22980"/>
                    <a:pt x="21308" y="23040"/>
                  </a:cubicBezTo>
                  <a:cubicBezTo>
                    <a:pt x="21369" y="23071"/>
                    <a:pt x="21460" y="23101"/>
                    <a:pt x="21490" y="23101"/>
                  </a:cubicBezTo>
                  <a:lnTo>
                    <a:pt x="21460" y="23132"/>
                  </a:lnTo>
                  <a:lnTo>
                    <a:pt x="21673" y="23132"/>
                  </a:lnTo>
                  <a:lnTo>
                    <a:pt x="21673" y="23040"/>
                  </a:lnTo>
                  <a:cubicBezTo>
                    <a:pt x="21764" y="23071"/>
                    <a:pt x="21794" y="23101"/>
                    <a:pt x="21886" y="23132"/>
                  </a:cubicBezTo>
                  <a:cubicBezTo>
                    <a:pt x="21886" y="23192"/>
                    <a:pt x="21825" y="23223"/>
                    <a:pt x="21825" y="23253"/>
                  </a:cubicBezTo>
                  <a:cubicBezTo>
                    <a:pt x="21794" y="23223"/>
                    <a:pt x="21734" y="23223"/>
                    <a:pt x="21673" y="23192"/>
                  </a:cubicBezTo>
                  <a:lnTo>
                    <a:pt x="21673" y="23436"/>
                  </a:lnTo>
                  <a:cubicBezTo>
                    <a:pt x="21521" y="23527"/>
                    <a:pt x="21369" y="23588"/>
                    <a:pt x="21217" y="23648"/>
                  </a:cubicBezTo>
                  <a:cubicBezTo>
                    <a:pt x="21208" y="23653"/>
                    <a:pt x="21199" y="23654"/>
                    <a:pt x="21188" y="23654"/>
                  </a:cubicBezTo>
                  <a:cubicBezTo>
                    <a:pt x="21122" y="23654"/>
                    <a:pt x="21018" y="23583"/>
                    <a:pt x="20913" y="23557"/>
                  </a:cubicBezTo>
                  <a:cubicBezTo>
                    <a:pt x="20852" y="23557"/>
                    <a:pt x="20852" y="23496"/>
                    <a:pt x="20852" y="23405"/>
                  </a:cubicBezTo>
                  <a:cubicBezTo>
                    <a:pt x="20839" y="23402"/>
                    <a:pt x="20826" y="23400"/>
                    <a:pt x="20812" y="23400"/>
                  </a:cubicBezTo>
                  <a:cubicBezTo>
                    <a:pt x="20704" y="23400"/>
                    <a:pt x="20596" y="23500"/>
                    <a:pt x="20487" y="23527"/>
                  </a:cubicBezTo>
                  <a:cubicBezTo>
                    <a:pt x="20457" y="23527"/>
                    <a:pt x="20427" y="23496"/>
                    <a:pt x="20396" y="23436"/>
                  </a:cubicBezTo>
                  <a:cubicBezTo>
                    <a:pt x="20305" y="23527"/>
                    <a:pt x="20153" y="23588"/>
                    <a:pt x="20092" y="23740"/>
                  </a:cubicBezTo>
                  <a:cubicBezTo>
                    <a:pt x="20123" y="23800"/>
                    <a:pt x="20214" y="23861"/>
                    <a:pt x="20275" y="23891"/>
                  </a:cubicBezTo>
                  <a:cubicBezTo>
                    <a:pt x="20335" y="23861"/>
                    <a:pt x="20404" y="23853"/>
                    <a:pt x="20476" y="23853"/>
                  </a:cubicBezTo>
                  <a:cubicBezTo>
                    <a:pt x="20548" y="23853"/>
                    <a:pt x="20624" y="23861"/>
                    <a:pt x="20700" y="23861"/>
                  </a:cubicBezTo>
                  <a:cubicBezTo>
                    <a:pt x="20639" y="24043"/>
                    <a:pt x="20579" y="24135"/>
                    <a:pt x="20427" y="24256"/>
                  </a:cubicBezTo>
                  <a:cubicBezTo>
                    <a:pt x="20396" y="24165"/>
                    <a:pt x="20396" y="24135"/>
                    <a:pt x="20335" y="24104"/>
                  </a:cubicBezTo>
                  <a:cubicBezTo>
                    <a:pt x="20305" y="24104"/>
                    <a:pt x="20275" y="24104"/>
                    <a:pt x="20244" y="24135"/>
                  </a:cubicBezTo>
                  <a:cubicBezTo>
                    <a:pt x="20214" y="24104"/>
                    <a:pt x="20214" y="24043"/>
                    <a:pt x="20214" y="24013"/>
                  </a:cubicBezTo>
                  <a:cubicBezTo>
                    <a:pt x="20092" y="23983"/>
                    <a:pt x="20001" y="23891"/>
                    <a:pt x="19910" y="23861"/>
                  </a:cubicBezTo>
                  <a:cubicBezTo>
                    <a:pt x="19910" y="23891"/>
                    <a:pt x="19849" y="23952"/>
                    <a:pt x="19849" y="23983"/>
                  </a:cubicBezTo>
                  <a:cubicBezTo>
                    <a:pt x="19788" y="24013"/>
                    <a:pt x="19697" y="24013"/>
                    <a:pt x="19636" y="24043"/>
                  </a:cubicBezTo>
                  <a:lnTo>
                    <a:pt x="19515" y="23831"/>
                  </a:lnTo>
                  <a:cubicBezTo>
                    <a:pt x="19480" y="23866"/>
                    <a:pt x="19447" y="23878"/>
                    <a:pt x="19415" y="23878"/>
                  </a:cubicBezTo>
                  <a:cubicBezTo>
                    <a:pt x="19335" y="23878"/>
                    <a:pt x="19265" y="23799"/>
                    <a:pt x="19206" y="23799"/>
                  </a:cubicBezTo>
                  <a:cubicBezTo>
                    <a:pt x="19186" y="23799"/>
                    <a:pt x="19168" y="23807"/>
                    <a:pt x="19150" y="23831"/>
                  </a:cubicBezTo>
                  <a:lnTo>
                    <a:pt x="19150" y="23891"/>
                  </a:lnTo>
                  <a:cubicBezTo>
                    <a:pt x="19211" y="23952"/>
                    <a:pt x="19241" y="23952"/>
                    <a:pt x="19332" y="23952"/>
                  </a:cubicBezTo>
                  <a:cubicBezTo>
                    <a:pt x="19332" y="23974"/>
                    <a:pt x="19256" y="23995"/>
                    <a:pt x="19169" y="23995"/>
                  </a:cubicBezTo>
                  <a:cubicBezTo>
                    <a:pt x="19133" y="23995"/>
                    <a:pt x="19094" y="23992"/>
                    <a:pt x="19059" y="23983"/>
                  </a:cubicBezTo>
                  <a:lnTo>
                    <a:pt x="19059" y="23983"/>
                  </a:lnTo>
                  <a:cubicBezTo>
                    <a:pt x="19089" y="24043"/>
                    <a:pt x="19089" y="24135"/>
                    <a:pt x="19150" y="24195"/>
                  </a:cubicBezTo>
                  <a:cubicBezTo>
                    <a:pt x="19089" y="24256"/>
                    <a:pt x="19028" y="24256"/>
                    <a:pt x="18998" y="24287"/>
                  </a:cubicBezTo>
                  <a:cubicBezTo>
                    <a:pt x="19028" y="24287"/>
                    <a:pt x="19059" y="24317"/>
                    <a:pt x="19089" y="24317"/>
                  </a:cubicBezTo>
                  <a:lnTo>
                    <a:pt x="19089" y="24347"/>
                  </a:lnTo>
                  <a:cubicBezTo>
                    <a:pt x="19028" y="24347"/>
                    <a:pt x="18937" y="24408"/>
                    <a:pt x="18846" y="24408"/>
                  </a:cubicBezTo>
                  <a:cubicBezTo>
                    <a:pt x="18876" y="24317"/>
                    <a:pt x="18876" y="24317"/>
                    <a:pt x="18907" y="24287"/>
                  </a:cubicBezTo>
                  <a:cubicBezTo>
                    <a:pt x="18846" y="24226"/>
                    <a:pt x="18724" y="24165"/>
                    <a:pt x="18633" y="24135"/>
                  </a:cubicBezTo>
                  <a:cubicBezTo>
                    <a:pt x="18542" y="24074"/>
                    <a:pt x="18603" y="23861"/>
                    <a:pt x="18421" y="23861"/>
                  </a:cubicBezTo>
                  <a:cubicBezTo>
                    <a:pt x="18421" y="23952"/>
                    <a:pt x="18390" y="24013"/>
                    <a:pt x="18329" y="24135"/>
                  </a:cubicBezTo>
                  <a:cubicBezTo>
                    <a:pt x="18390" y="24226"/>
                    <a:pt x="18481" y="24317"/>
                    <a:pt x="18299" y="24439"/>
                  </a:cubicBezTo>
                  <a:cubicBezTo>
                    <a:pt x="18269" y="24439"/>
                    <a:pt x="18269" y="24439"/>
                    <a:pt x="18238" y="24408"/>
                  </a:cubicBezTo>
                  <a:cubicBezTo>
                    <a:pt x="18177" y="24408"/>
                    <a:pt x="18177" y="24439"/>
                    <a:pt x="18147" y="24439"/>
                  </a:cubicBezTo>
                  <a:cubicBezTo>
                    <a:pt x="18117" y="24408"/>
                    <a:pt x="18086" y="24408"/>
                    <a:pt x="18025" y="24378"/>
                  </a:cubicBezTo>
                  <a:cubicBezTo>
                    <a:pt x="18012" y="24391"/>
                    <a:pt x="17998" y="24405"/>
                    <a:pt x="17982" y="24405"/>
                  </a:cubicBezTo>
                  <a:cubicBezTo>
                    <a:pt x="17962" y="24405"/>
                    <a:pt x="17937" y="24384"/>
                    <a:pt x="17904" y="24317"/>
                  </a:cubicBezTo>
                  <a:cubicBezTo>
                    <a:pt x="17813" y="24317"/>
                    <a:pt x="17721" y="24287"/>
                    <a:pt x="17600" y="24256"/>
                  </a:cubicBezTo>
                  <a:cubicBezTo>
                    <a:pt x="17569" y="24317"/>
                    <a:pt x="17509" y="24347"/>
                    <a:pt x="17448" y="24408"/>
                  </a:cubicBezTo>
                  <a:lnTo>
                    <a:pt x="17387" y="24317"/>
                  </a:lnTo>
                  <a:cubicBezTo>
                    <a:pt x="17387" y="24408"/>
                    <a:pt x="17357" y="24499"/>
                    <a:pt x="17357" y="24591"/>
                  </a:cubicBezTo>
                  <a:cubicBezTo>
                    <a:pt x="17261" y="24571"/>
                    <a:pt x="17165" y="24516"/>
                    <a:pt x="17069" y="24516"/>
                  </a:cubicBezTo>
                  <a:cubicBezTo>
                    <a:pt x="17013" y="24516"/>
                    <a:pt x="16957" y="24535"/>
                    <a:pt x="16901" y="24591"/>
                  </a:cubicBezTo>
                  <a:cubicBezTo>
                    <a:pt x="16840" y="24591"/>
                    <a:pt x="16810" y="24560"/>
                    <a:pt x="16810" y="24560"/>
                  </a:cubicBezTo>
                  <a:cubicBezTo>
                    <a:pt x="16779" y="24591"/>
                    <a:pt x="16749" y="24591"/>
                    <a:pt x="16658" y="24621"/>
                  </a:cubicBezTo>
                  <a:lnTo>
                    <a:pt x="16658" y="24925"/>
                  </a:lnTo>
                  <a:cubicBezTo>
                    <a:pt x="16627" y="24895"/>
                    <a:pt x="16627" y="24864"/>
                    <a:pt x="16597" y="24864"/>
                  </a:cubicBezTo>
                  <a:cubicBezTo>
                    <a:pt x="16536" y="24895"/>
                    <a:pt x="16506" y="24895"/>
                    <a:pt x="16475" y="24925"/>
                  </a:cubicBezTo>
                  <a:cubicBezTo>
                    <a:pt x="16449" y="24819"/>
                    <a:pt x="16377" y="24737"/>
                    <a:pt x="16258" y="24737"/>
                  </a:cubicBezTo>
                  <a:cubicBezTo>
                    <a:pt x="16241" y="24737"/>
                    <a:pt x="16222" y="24739"/>
                    <a:pt x="16202" y="24743"/>
                  </a:cubicBezTo>
                  <a:cubicBezTo>
                    <a:pt x="16202" y="24651"/>
                    <a:pt x="16232" y="24591"/>
                    <a:pt x="16232" y="24469"/>
                  </a:cubicBezTo>
                  <a:lnTo>
                    <a:pt x="16232" y="24469"/>
                  </a:lnTo>
                  <a:cubicBezTo>
                    <a:pt x="16171" y="24499"/>
                    <a:pt x="16141" y="24499"/>
                    <a:pt x="16080" y="24499"/>
                  </a:cubicBezTo>
                  <a:lnTo>
                    <a:pt x="16171" y="24591"/>
                  </a:lnTo>
                  <a:cubicBezTo>
                    <a:pt x="16145" y="24596"/>
                    <a:pt x="16121" y="24598"/>
                    <a:pt x="16098" y="24598"/>
                  </a:cubicBezTo>
                  <a:cubicBezTo>
                    <a:pt x="15986" y="24598"/>
                    <a:pt x="15902" y="24539"/>
                    <a:pt x="15776" y="24439"/>
                  </a:cubicBezTo>
                  <a:cubicBezTo>
                    <a:pt x="15898" y="24439"/>
                    <a:pt x="16019" y="24408"/>
                    <a:pt x="16080" y="24408"/>
                  </a:cubicBezTo>
                  <a:cubicBezTo>
                    <a:pt x="15989" y="24347"/>
                    <a:pt x="15989" y="24256"/>
                    <a:pt x="15898" y="24165"/>
                  </a:cubicBezTo>
                  <a:cubicBezTo>
                    <a:pt x="16019" y="24135"/>
                    <a:pt x="16141" y="24043"/>
                    <a:pt x="16293" y="24013"/>
                  </a:cubicBezTo>
                  <a:lnTo>
                    <a:pt x="16293" y="24013"/>
                  </a:lnTo>
                  <a:cubicBezTo>
                    <a:pt x="16293" y="24104"/>
                    <a:pt x="16232" y="24135"/>
                    <a:pt x="16232" y="24195"/>
                  </a:cubicBezTo>
                  <a:cubicBezTo>
                    <a:pt x="16323" y="24165"/>
                    <a:pt x="16384" y="24165"/>
                    <a:pt x="16506" y="24165"/>
                  </a:cubicBezTo>
                  <a:lnTo>
                    <a:pt x="16597" y="24104"/>
                  </a:lnTo>
                  <a:cubicBezTo>
                    <a:pt x="16506" y="24043"/>
                    <a:pt x="16475" y="24013"/>
                    <a:pt x="16445" y="24013"/>
                  </a:cubicBezTo>
                  <a:lnTo>
                    <a:pt x="16506" y="23952"/>
                  </a:lnTo>
                  <a:lnTo>
                    <a:pt x="16445" y="23861"/>
                  </a:lnTo>
                  <a:lnTo>
                    <a:pt x="16475" y="23831"/>
                  </a:lnTo>
                  <a:cubicBezTo>
                    <a:pt x="16501" y="23825"/>
                    <a:pt x="16525" y="23823"/>
                    <a:pt x="16546" y="23823"/>
                  </a:cubicBezTo>
                  <a:cubicBezTo>
                    <a:pt x="16646" y="23823"/>
                    <a:pt x="16688" y="23882"/>
                    <a:pt x="16688" y="23983"/>
                  </a:cubicBezTo>
                  <a:cubicBezTo>
                    <a:pt x="16779" y="24013"/>
                    <a:pt x="16901" y="24043"/>
                    <a:pt x="16962" y="24043"/>
                  </a:cubicBezTo>
                  <a:cubicBezTo>
                    <a:pt x="17083" y="24043"/>
                    <a:pt x="17144" y="24013"/>
                    <a:pt x="17265" y="24013"/>
                  </a:cubicBezTo>
                  <a:cubicBezTo>
                    <a:pt x="17265" y="24013"/>
                    <a:pt x="17296" y="24013"/>
                    <a:pt x="17357" y="24043"/>
                  </a:cubicBezTo>
                  <a:lnTo>
                    <a:pt x="17357" y="23891"/>
                  </a:lnTo>
                  <a:cubicBezTo>
                    <a:pt x="17417" y="23861"/>
                    <a:pt x="17569" y="23891"/>
                    <a:pt x="17600" y="23709"/>
                  </a:cubicBezTo>
                  <a:cubicBezTo>
                    <a:pt x="17539" y="23709"/>
                    <a:pt x="17448" y="23679"/>
                    <a:pt x="17387" y="23648"/>
                  </a:cubicBezTo>
                  <a:cubicBezTo>
                    <a:pt x="17357" y="23679"/>
                    <a:pt x="17265" y="23709"/>
                    <a:pt x="17205" y="23740"/>
                  </a:cubicBezTo>
                  <a:cubicBezTo>
                    <a:pt x="17144" y="23679"/>
                    <a:pt x="17144" y="23588"/>
                    <a:pt x="17113" y="23496"/>
                  </a:cubicBezTo>
                  <a:cubicBezTo>
                    <a:pt x="17205" y="23496"/>
                    <a:pt x="17235" y="23496"/>
                    <a:pt x="17296" y="23527"/>
                  </a:cubicBezTo>
                  <a:cubicBezTo>
                    <a:pt x="17371" y="23499"/>
                    <a:pt x="17429" y="23485"/>
                    <a:pt x="17476" y="23485"/>
                  </a:cubicBezTo>
                  <a:cubicBezTo>
                    <a:pt x="17583" y="23485"/>
                    <a:pt x="17637" y="23553"/>
                    <a:pt x="17721" y="23679"/>
                  </a:cubicBezTo>
                  <a:cubicBezTo>
                    <a:pt x="17752" y="23679"/>
                    <a:pt x="17752" y="23648"/>
                    <a:pt x="17813" y="23648"/>
                  </a:cubicBezTo>
                  <a:cubicBezTo>
                    <a:pt x="17843" y="23679"/>
                    <a:pt x="17873" y="23709"/>
                    <a:pt x="17965" y="23740"/>
                  </a:cubicBezTo>
                  <a:cubicBezTo>
                    <a:pt x="18025" y="23648"/>
                    <a:pt x="18056" y="23557"/>
                    <a:pt x="17965" y="23436"/>
                  </a:cubicBezTo>
                  <a:cubicBezTo>
                    <a:pt x="17995" y="23405"/>
                    <a:pt x="18056" y="23405"/>
                    <a:pt x="18117" y="23375"/>
                  </a:cubicBezTo>
                  <a:cubicBezTo>
                    <a:pt x="18147" y="23375"/>
                    <a:pt x="18147" y="23375"/>
                    <a:pt x="18177" y="23405"/>
                  </a:cubicBezTo>
                  <a:lnTo>
                    <a:pt x="18269" y="23344"/>
                  </a:lnTo>
                  <a:lnTo>
                    <a:pt x="18147" y="23223"/>
                  </a:lnTo>
                  <a:lnTo>
                    <a:pt x="18147" y="23223"/>
                  </a:lnTo>
                  <a:cubicBezTo>
                    <a:pt x="18208" y="23253"/>
                    <a:pt x="18299" y="23253"/>
                    <a:pt x="18360" y="23284"/>
                  </a:cubicBezTo>
                  <a:lnTo>
                    <a:pt x="18421" y="23284"/>
                  </a:lnTo>
                  <a:cubicBezTo>
                    <a:pt x="18492" y="23140"/>
                    <a:pt x="18564" y="23091"/>
                    <a:pt x="18679" y="23091"/>
                  </a:cubicBezTo>
                  <a:cubicBezTo>
                    <a:pt x="18711" y="23091"/>
                    <a:pt x="18746" y="23095"/>
                    <a:pt x="18785" y="23101"/>
                  </a:cubicBezTo>
                  <a:lnTo>
                    <a:pt x="18968" y="23101"/>
                  </a:lnTo>
                  <a:cubicBezTo>
                    <a:pt x="19028" y="23101"/>
                    <a:pt x="19059" y="23101"/>
                    <a:pt x="19089" y="23071"/>
                  </a:cubicBezTo>
                  <a:cubicBezTo>
                    <a:pt x="19028" y="23040"/>
                    <a:pt x="18907" y="23040"/>
                    <a:pt x="18816" y="23040"/>
                  </a:cubicBezTo>
                  <a:lnTo>
                    <a:pt x="18937" y="22797"/>
                  </a:lnTo>
                  <a:cubicBezTo>
                    <a:pt x="19028" y="22888"/>
                    <a:pt x="19059" y="22919"/>
                    <a:pt x="19089" y="22980"/>
                  </a:cubicBezTo>
                  <a:cubicBezTo>
                    <a:pt x="19180" y="22949"/>
                    <a:pt x="19241" y="22888"/>
                    <a:pt x="19332" y="22797"/>
                  </a:cubicBezTo>
                  <a:cubicBezTo>
                    <a:pt x="19424" y="22797"/>
                    <a:pt x="19515" y="22767"/>
                    <a:pt x="19636" y="22767"/>
                  </a:cubicBezTo>
                  <a:cubicBezTo>
                    <a:pt x="19667" y="22767"/>
                    <a:pt x="19728" y="22767"/>
                    <a:pt x="19819" y="22797"/>
                  </a:cubicBezTo>
                  <a:cubicBezTo>
                    <a:pt x="19819" y="22736"/>
                    <a:pt x="19849" y="22676"/>
                    <a:pt x="19849" y="22615"/>
                  </a:cubicBezTo>
                  <a:cubicBezTo>
                    <a:pt x="20031" y="22584"/>
                    <a:pt x="20244" y="22584"/>
                    <a:pt x="20305" y="22372"/>
                  </a:cubicBezTo>
                  <a:lnTo>
                    <a:pt x="20153" y="22372"/>
                  </a:lnTo>
                  <a:cubicBezTo>
                    <a:pt x="20262" y="22290"/>
                    <a:pt x="20298" y="22185"/>
                    <a:pt x="20412" y="22185"/>
                  </a:cubicBezTo>
                  <a:cubicBezTo>
                    <a:pt x="20426" y="22185"/>
                    <a:pt x="20441" y="22186"/>
                    <a:pt x="20457" y="22189"/>
                  </a:cubicBezTo>
                  <a:cubicBezTo>
                    <a:pt x="20427" y="22129"/>
                    <a:pt x="20427" y="22068"/>
                    <a:pt x="20396" y="22037"/>
                  </a:cubicBezTo>
                  <a:cubicBezTo>
                    <a:pt x="20427" y="22007"/>
                    <a:pt x="20427" y="21977"/>
                    <a:pt x="20457" y="21916"/>
                  </a:cubicBezTo>
                  <a:lnTo>
                    <a:pt x="20396" y="21855"/>
                  </a:lnTo>
                  <a:lnTo>
                    <a:pt x="20487" y="21855"/>
                  </a:lnTo>
                  <a:cubicBezTo>
                    <a:pt x="20536" y="21904"/>
                    <a:pt x="20585" y="21923"/>
                    <a:pt x="20629" y="21923"/>
                  </a:cubicBezTo>
                  <a:cubicBezTo>
                    <a:pt x="20697" y="21923"/>
                    <a:pt x="20755" y="21879"/>
                    <a:pt x="20791" y="21825"/>
                  </a:cubicBezTo>
                  <a:cubicBezTo>
                    <a:pt x="20731" y="21825"/>
                    <a:pt x="20700" y="21764"/>
                    <a:pt x="20609" y="21733"/>
                  </a:cubicBezTo>
                  <a:lnTo>
                    <a:pt x="20943" y="21733"/>
                  </a:lnTo>
                  <a:cubicBezTo>
                    <a:pt x="21019" y="21683"/>
                    <a:pt x="21116" y="21590"/>
                    <a:pt x="21181" y="21491"/>
                  </a:cubicBezTo>
                  <a:lnTo>
                    <a:pt x="21181" y="21491"/>
                  </a:lnTo>
                  <a:cubicBezTo>
                    <a:pt x="21205" y="21537"/>
                    <a:pt x="21233" y="21559"/>
                    <a:pt x="21278" y="21581"/>
                  </a:cubicBezTo>
                  <a:cubicBezTo>
                    <a:pt x="21308" y="21581"/>
                    <a:pt x="21308" y="21642"/>
                    <a:pt x="21369" y="21642"/>
                  </a:cubicBezTo>
                  <a:cubicBezTo>
                    <a:pt x="21354" y="21598"/>
                    <a:pt x="21346" y="21567"/>
                    <a:pt x="21346" y="21534"/>
                  </a:cubicBezTo>
                  <a:lnTo>
                    <a:pt x="21346" y="21534"/>
                  </a:lnTo>
                  <a:cubicBezTo>
                    <a:pt x="21309" y="21502"/>
                    <a:pt x="21269" y="21468"/>
                    <a:pt x="21217" y="21429"/>
                  </a:cubicBezTo>
                  <a:cubicBezTo>
                    <a:pt x="21207" y="21450"/>
                    <a:pt x="21195" y="21471"/>
                    <a:pt x="21181" y="21491"/>
                  </a:cubicBezTo>
                  <a:lnTo>
                    <a:pt x="21181" y="21491"/>
                  </a:lnTo>
                  <a:cubicBezTo>
                    <a:pt x="21172" y="21474"/>
                    <a:pt x="21164" y="21454"/>
                    <a:pt x="21156" y="21429"/>
                  </a:cubicBezTo>
                  <a:cubicBezTo>
                    <a:pt x="21217" y="21429"/>
                    <a:pt x="21278" y="21399"/>
                    <a:pt x="21369" y="21399"/>
                  </a:cubicBezTo>
                  <a:cubicBezTo>
                    <a:pt x="21353" y="21461"/>
                    <a:pt x="21346" y="21499"/>
                    <a:pt x="21346" y="21534"/>
                  </a:cubicBezTo>
                  <a:lnTo>
                    <a:pt x="21346" y="21534"/>
                  </a:lnTo>
                  <a:cubicBezTo>
                    <a:pt x="21396" y="21578"/>
                    <a:pt x="21438" y="21620"/>
                    <a:pt x="21490" y="21673"/>
                  </a:cubicBezTo>
                  <a:lnTo>
                    <a:pt x="21521" y="21612"/>
                  </a:lnTo>
                  <a:cubicBezTo>
                    <a:pt x="21612" y="21673"/>
                    <a:pt x="21642" y="21703"/>
                    <a:pt x="21764" y="21733"/>
                  </a:cubicBezTo>
                  <a:lnTo>
                    <a:pt x="21764" y="21551"/>
                  </a:lnTo>
                  <a:cubicBezTo>
                    <a:pt x="21764" y="21460"/>
                    <a:pt x="21703" y="21399"/>
                    <a:pt x="21764" y="21308"/>
                  </a:cubicBezTo>
                  <a:cubicBezTo>
                    <a:pt x="21794" y="21277"/>
                    <a:pt x="21855" y="21247"/>
                    <a:pt x="21764" y="21217"/>
                  </a:cubicBezTo>
                  <a:lnTo>
                    <a:pt x="21855" y="21095"/>
                  </a:lnTo>
                  <a:cubicBezTo>
                    <a:pt x="21916" y="21125"/>
                    <a:pt x="21977" y="21156"/>
                    <a:pt x="22068" y="21247"/>
                  </a:cubicBezTo>
                  <a:cubicBezTo>
                    <a:pt x="22098" y="21217"/>
                    <a:pt x="22098" y="21156"/>
                    <a:pt x="22129" y="21125"/>
                  </a:cubicBezTo>
                  <a:cubicBezTo>
                    <a:pt x="22098" y="21125"/>
                    <a:pt x="22068" y="21125"/>
                    <a:pt x="22007" y="21095"/>
                  </a:cubicBezTo>
                  <a:cubicBezTo>
                    <a:pt x="22098" y="21065"/>
                    <a:pt x="22159" y="21004"/>
                    <a:pt x="22281" y="20974"/>
                  </a:cubicBezTo>
                  <a:lnTo>
                    <a:pt x="22220" y="20913"/>
                  </a:lnTo>
                  <a:lnTo>
                    <a:pt x="22311" y="20791"/>
                  </a:lnTo>
                  <a:cubicBezTo>
                    <a:pt x="22281" y="20761"/>
                    <a:pt x="22250" y="20700"/>
                    <a:pt x="22250" y="20670"/>
                  </a:cubicBezTo>
                  <a:cubicBezTo>
                    <a:pt x="22311" y="20609"/>
                    <a:pt x="22402" y="20548"/>
                    <a:pt x="22524" y="20457"/>
                  </a:cubicBezTo>
                  <a:cubicBezTo>
                    <a:pt x="22585" y="20457"/>
                    <a:pt x="22676" y="20396"/>
                    <a:pt x="22767" y="20366"/>
                  </a:cubicBezTo>
                  <a:lnTo>
                    <a:pt x="22767" y="20335"/>
                  </a:lnTo>
                  <a:cubicBezTo>
                    <a:pt x="22706" y="20305"/>
                    <a:pt x="22676" y="20305"/>
                    <a:pt x="22615" y="20305"/>
                  </a:cubicBezTo>
                  <a:cubicBezTo>
                    <a:pt x="22676" y="20244"/>
                    <a:pt x="22706" y="20183"/>
                    <a:pt x="22767" y="20092"/>
                  </a:cubicBezTo>
                  <a:cubicBezTo>
                    <a:pt x="22828" y="20092"/>
                    <a:pt x="22858" y="20153"/>
                    <a:pt x="22919" y="20153"/>
                  </a:cubicBezTo>
                  <a:lnTo>
                    <a:pt x="23010" y="20062"/>
                  </a:lnTo>
                  <a:cubicBezTo>
                    <a:pt x="22919" y="20062"/>
                    <a:pt x="22889" y="20031"/>
                    <a:pt x="22828" y="20001"/>
                  </a:cubicBezTo>
                  <a:lnTo>
                    <a:pt x="23162" y="20001"/>
                  </a:lnTo>
                  <a:cubicBezTo>
                    <a:pt x="23193" y="19910"/>
                    <a:pt x="23284" y="19849"/>
                    <a:pt x="23314" y="19758"/>
                  </a:cubicBezTo>
                  <a:cubicBezTo>
                    <a:pt x="23314" y="19727"/>
                    <a:pt x="23314" y="19727"/>
                    <a:pt x="23284" y="19697"/>
                  </a:cubicBezTo>
                  <a:cubicBezTo>
                    <a:pt x="23284" y="19636"/>
                    <a:pt x="23314" y="19606"/>
                    <a:pt x="23314" y="19575"/>
                  </a:cubicBezTo>
                  <a:lnTo>
                    <a:pt x="23314" y="19423"/>
                  </a:lnTo>
                  <a:cubicBezTo>
                    <a:pt x="23375" y="19484"/>
                    <a:pt x="23436" y="19484"/>
                    <a:pt x="23466" y="19545"/>
                  </a:cubicBezTo>
                  <a:lnTo>
                    <a:pt x="23679" y="19302"/>
                  </a:lnTo>
                  <a:lnTo>
                    <a:pt x="23801" y="19302"/>
                  </a:lnTo>
                  <a:cubicBezTo>
                    <a:pt x="23892" y="19180"/>
                    <a:pt x="23922" y="19089"/>
                    <a:pt x="23953" y="18998"/>
                  </a:cubicBezTo>
                  <a:cubicBezTo>
                    <a:pt x="23953" y="18815"/>
                    <a:pt x="24074" y="18694"/>
                    <a:pt x="24135" y="18572"/>
                  </a:cubicBezTo>
                  <a:cubicBezTo>
                    <a:pt x="24226" y="18633"/>
                    <a:pt x="24256" y="18633"/>
                    <a:pt x="24287" y="18663"/>
                  </a:cubicBezTo>
                  <a:cubicBezTo>
                    <a:pt x="24348" y="18572"/>
                    <a:pt x="24348" y="18542"/>
                    <a:pt x="24378" y="18511"/>
                  </a:cubicBezTo>
                  <a:lnTo>
                    <a:pt x="24439" y="18511"/>
                  </a:lnTo>
                  <a:cubicBezTo>
                    <a:pt x="24439" y="18572"/>
                    <a:pt x="24500" y="18633"/>
                    <a:pt x="24500" y="18694"/>
                  </a:cubicBezTo>
                  <a:lnTo>
                    <a:pt x="24591" y="18694"/>
                  </a:lnTo>
                  <a:lnTo>
                    <a:pt x="24591" y="18542"/>
                  </a:lnTo>
                  <a:cubicBezTo>
                    <a:pt x="24560" y="18511"/>
                    <a:pt x="24500" y="18481"/>
                    <a:pt x="24408" y="18420"/>
                  </a:cubicBezTo>
                  <a:lnTo>
                    <a:pt x="24408" y="18208"/>
                  </a:lnTo>
                  <a:lnTo>
                    <a:pt x="24226" y="18208"/>
                  </a:lnTo>
                  <a:cubicBezTo>
                    <a:pt x="24267" y="18126"/>
                    <a:pt x="24321" y="18086"/>
                    <a:pt x="24388" y="18086"/>
                  </a:cubicBezTo>
                  <a:cubicBezTo>
                    <a:pt x="24422" y="18086"/>
                    <a:pt x="24459" y="18096"/>
                    <a:pt x="24500" y="18116"/>
                  </a:cubicBezTo>
                  <a:cubicBezTo>
                    <a:pt x="24439" y="18116"/>
                    <a:pt x="24439" y="18177"/>
                    <a:pt x="24408" y="18208"/>
                  </a:cubicBezTo>
                  <a:lnTo>
                    <a:pt x="24591" y="18208"/>
                  </a:lnTo>
                  <a:cubicBezTo>
                    <a:pt x="24682" y="18329"/>
                    <a:pt x="24712" y="18420"/>
                    <a:pt x="24804" y="18542"/>
                  </a:cubicBezTo>
                  <a:cubicBezTo>
                    <a:pt x="24834" y="18420"/>
                    <a:pt x="24834" y="18329"/>
                    <a:pt x="24743" y="18238"/>
                  </a:cubicBezTo>
                  <a:cubicBezTo>
                    <a:pt x="24774" y="18213"/>
                    <a:pt x="24803" y="18203"/>
                    <a:pt x="24831" y="18203"/>
                  </a:cubicBezTo>
                  <a:cubicBezTo>
                    <a:pt x="24914" y="18203"/>
                    <a:pt x="24982" y="18289"/>
                    <a:pt x="25067" y="18289"/>
                  </a:cubicBezTo>
                  <a:cubicBezTo>
                    <a:pt x="25090" y="18289"/>
                    <a:pt x="25113" y="18283"/>
                    <a:pt x="25138" y="18268"/>
                  </a:cubicBezTo>
                  <a:cubicBezTo>
                    <a:pt x="25138" y="18238"/>
                    <a:pt x="25168" y="18208"/>
                    <a:pt x="25168" y="18177"/>
                  </a:cubicBezTo>
                  <a:cubicBezTo>
                    <a:pt x="25290" y="18116"/>
                    <a:pt x="25442" y="18177"/>
                    <a:pt x="25442" y="17964"/>
                  </a:cubicBezTo>
                  <a:cubicBezTo>
                    <a:pt x="25320" y="17934"/>
                    <a:pt x="25260" y="17934"/>
                    <a:pt x="25168" y="17934"/>
                  </a:cubicBezTo>
                  <a:cubicBezTo>
                    <a:pt x="25168" y="17904"/>
                    <a:pt x="25138" y="17812"/>
                    <a:pt x="25108" y="17782"/>
                  </a:cubicBezTo>
                  <a:lnTo>
                    <a:pt x="25138" y="17752"/>
                  </a:lnTo>
                  <a:cubicBezTo>
                    <a:pt x="25138" y="17752"/>
                    <a:pt x="25168" y="17752"/>
                    <a:pt x="25199" y="17782"/>
                  </a:cubicBezTo>
                  <a:cubicBezTo>
                    <a:pt x="25199" y="17721"/>
                    <a:pt x="25260" y="17660"/>
                    <a:pt x="25260" y="17600"/>
                  </a:cubicBezTo>
                  <a:lnTo>
                    <a:pt x="25290" y="17600"/>
                  </a:lnTo>
                  <a:cubicBezTo>
                    <a:pt x="25290" y="17630"/>
                    <a:pt x="25320" y="17721"/>
                    <a:pt x="25320" y="17782"/>
                  </a:cubicBezTo>
                  <a:lnTo>
                    <a:pt x="25503" y="17782"/>
                  </a:lnTo>
                  <a:cubicBezTo>
                    <a:pt x="25564" y="17782"/>
                    <a:pt x="25594" y="17752"/>
                    <a:pt x="25624" y="17721"/>
                  </a:cubicBezTo>
                  <a:cubicBezTo>
                    <a:pt x="25594" y="17721"/>
                    <a:pt x="25564" y="17660"/>
                    <a:pt x="25442" y="17600"/>
                  </a:cubicBezTo>
                  <a:cubicBezTo>
                    <a:pt x="25594" y="17569"/>
                    <a:pt x="25624" y="17569"/>
                    <a:pt x="25715" y="17508"/>
                  </a:cubicBezTo>
                  <a:lnTo>
                    <a:pt x="25594" y="17417"/>
                  </a:lnTo>
                  <a:cubicBezTo>
                    <a:pt x="25624" y="17356"/>
                    <a:pt x="25655" y="17356"/>
                    <a:pt x="25655" y="17356"/>
                  </a:cubicBezTo>
                  <a:close/>
                  <a:moveTo>
                    <a:pt x="20214" y="24773"/>
                  </a:moveTo>
                  <a:cubicBezTo>
                    <a:pt x="20275" y="24773"/>
                    <a:pt x="20305" y="24834"/>
                    <a:pt x="20305" y="25016"/>
                  </a:cubicBezTo>
                  <a:cubicBezTo>
                    <a:pt x="20285" y="25023"/>
                    <a:pt x="20264" y="25027"/>
                    <a:pt x="20244" y="25027"/>
                  </a:cubicBezTo>
                  <a:cubicBezTo>
                    <a:pt x="20174" y="25027"/>
                    <a:pt x="20109" y="24982"/>
                    <a:pt x="20062" y="24864"/>
                  </a:cubicBezTo>
                  <a:cubicBezTo>
                    <a:pt x="20092" y="24834"/>
                    <a:pt x="20123" y="24773"/>
                    <a:pt x="20214" y="24773"/>
                  </a:cubicBezTo>
                  <a:close/>
                  <a:moveTo>
                    <a:pt x="21004" y="24378"/>
                  </a:moveTo>
                  <a:cubicBezTo>
                    <a:pt x="21035" y="24439"/>
                    <a:pt x="21065" y="24560"/>
                    <a:pt x="21095" y="24682"/>
                  </a:cubicBezTo>
                  <a:lnTo>
                    <a:pt x="20731" y="24682"/>
                  </a:lnTo>
                  <a:lnTo>
                    <a:pt x="20609" y="24773"/>
                  </a:lnTo>
                  <a:cubicBezTo>
                    <a:pt x="20700" y="24834"/>
                    <a:pt x="20609" y="24895"/>
                    <a:pt x="20609" y="24925"/>
                  </a:cubicBezTo>
                  <a:lnTo>
                    <a:pt x="20609" y="25138"/>
                  </a:lnTo>
                  <a:lnTo>
                    <a:pt x="20579" y="25138"/>
                  </a:lnTo>
                  <a:cubicBezTo>
                    <a:pt x="20548" y="24986"/>
                    <a:pt x="20487" y="24834"/>
                    <a:pt x="20457" y="24621"/>
                  </a:cubicBezTo>
                  <a:cubicBezTo>
                    <a:pt x="20579" y="24591"/>
                    <a:pt x="20700" y="24560"/>
                    <a:pt x="20761" y="24530"/>
                  </a:cubicBezTo>
                  <a:lnTo>
                    <a:pt x="20761" y="24439"/>
                  </a:lnTo>
                  <a:cubicBezTo>
                    <a:pt x="20852" y="24408"/>
                    <a:pt x="20913" y="24408"/>
                    <a:pt x="21004" y="24378"/>
                  </a:cubicBezTo>
                  <a:close/>
                  <a:moveTo>
                    <a:pt x="11703" y="24925"/>
                  </a:moveTo>
                  <a:lnTo>
                    <a:pt x="11703" y="24925"/>
                  </a:lnTo>
                  <a:cubicBezTo>
                    <a:pt x="11794" y="25016"/>
                    <a:pt x="11855" y="25077"/>
                    <a:pt x="11916" y="25168"/>
                  </a:cubicBezTo>
                  <a:cubicBezTo>
                    <a:pt x="11885" y="25168"/>
                    <a:pt x="11885" y="25199"/>
                    <a:pt x="11855" y="25199"/>
                  </a:cubicBezTo>
                  <a:cubicBezTo>
                    <a:pt x="11794" y="25138"/>
                    <a:pt x="11703" y="25077"/>
                    <a:pt x="11703" y="24925"/>
                  </a:cubicBezTo>
                  <a:close/>
                  <a:moveTo>
                    <a:pt x="17387" y="25047"/>
                  </a:moveTo>
                  <a:cubicBezTo>
                    <a:pt x="17478" y="25077"/>
                    <a:pt x="17509" y="25138"/>
                    <a:pt x="17539" y="25168"/>
                  </a:cubicBezTo>
                  <a:cubicBezTo>
                    <a:pt x="17509" y="25229"/>
                    <a:pt x="17509" y="25290"/>
                    <a:pt x="17478" y="25350"/>
                  </a:cubicBezTo>
                  <a:cubicBezTo>
                    <a:pt x="17417" y="25290"/>
                    <a:pt x="17357" y="25229"/>
                    <a:pt x="17326" y="25199"/>
                  </a:cubicBezTo>
                  <a:cubicBezTo>
                    <a:pt x="17326" y="25168"/>
                    <a:pt x="17357" y="25138"/>
                    <a:pt x="17387" y="25047"/>
                  </a:cubicBezTo>
                  <a:close/>
                  <a:moveTo>
                    <a:pt x="18025" y="25077"/>
                  </a:moveTo>
                  <a:cubicBezTo>
                    <a:pt x="18025" y="25168"/>
                    <a:pt x="18086" y="25199"/>
                    <a:pt x="18117" y="25290"/>
                  </a:cubicBezTo>
                  <a:cubicBezTo>
                    <a:pt x="18117" y="25350"/>
                    <a:pt x="18056" y="25381"/>
                    <a:pt x="18025" y="25472"/>
                  </a:cubicBezTo>
                  <a:cubicBezTo>
                    <a:pt x="17965" y="25442"/>
                    <a:pt x="17873" y="25350"/>
                    <a:pt x="17813" y="25320"/>
                  </a:cubicBezTo>
                  <a:cubicBezTo>
                    <a:pt x="17843" y="25290"/>
                    <a:pt x="17873" y="25290"/>
                    <a:pt x="17873" y="25229"/>
                  </a:cubicBezTo>
                  <a:lnTo>
                    <a:pt x="17813" y="25168"/>
                  </a:lnTo>
                  <a:cubicBezTo>
                    <a:pt x="17873" y="25138"/>
                    <a:pt x="17965" y="25138"/>
                    <a:pt x="18025" y="25077"/>
                  </a:cubicBezTo>
                  <a:close/>
                  <a:moveTo>
                    <a:pt x="14317" y="24986"/>
                  </a:moveTo>
                  <a:cubicBezTo>
                    <a:pt x="14317" y="25047"/>
                    <a:pt x="14287" y="25077"/>
                    <a:pt x="14226" y="25168"/>
                  </a:cubicBezTo>
                  <a:cubicBezTo>
                    <a:pt x="14256" y="25153"/>
                    <a:pt x="14279" y="25145"/>
                    <a:pt x="14298" y="25145"/>
                  </a:cubicBezTo>
                  <a:cubicBezTo>
                    <a:pt x="14317" y="25145"/>
                    <a:pt x="14332" y="25153"/>
                    <a:pt x="14347" y="25168"/>
                  </a:cubicBezTo>
                  <a:lnTo>
                    <a:pt x="14347" y="25381"/>
                  </a:lnTo>
                  <a:cubicBezTo>
                    <a:pt x="14317" y="25381"/>
                    <a:pt x="14287" y="25442"/>
                    <a:pt x="14226" y="25442"/>
                  </a:cubicBezTo>
                  <a:cubicBezTo>
                    <a:pt x="14287" y="25472"/>
                    <a:pt x="14287" y="25502"/>
                    <a:pt x="14317" y="25594"/>
                  </a:cubicBezTo>
                  <a:lnTo>
                    <a:pt x="14074" y="25472"/>
                  </a:lnTo>
                  <a:cubicBezTo>
                    <a:pt x="14165" y="25381"/>
                    <a:pt x="14226" y="25350"/>
                    <a:pt x="14317" y="25320"/>
                  </a:cubicBezTo>
                  <a:cubicBezTo>
                    <a:pt x="14317" y="25229"/>
                    <a:pt x="14287" y="25199"/>
                    <a:pt x="14226" y="25168"/>
                  </a:cubicBezTo>
                  <a:cubicBezTo>
                    <a:pt x="14165" y="25077"/>
                    <a:pt x="14135" y="25016"/>
                    <a:pt x="14044" y="24986"/>
                  </a:cubicBezTo>
                  <a:close/>
                  <a:moveTo>
                    <a:pt x="16810" y="25472"/>
                  </a:moveTo>
                  <a:lnTo>
                    <a:pt x="16810" y="25472"/>
                  </a:lnTo>
                  <a:cubicBezTo>
                    <a:pt x="16962" y="25502"/>
                    <a:pt x="17113" y="25442"/>
                    <a:pt x="17235" y="25594"/>
                  </a:cubicBezTo>
                  <a:lnTo>
                    <a:pt x="17113" y="25685"/>
                  </a:lnTo>
                  <a:cubicBezTo>
                    <a:pt x="17083" y="25654"/>
                    <a:pt x="17053" y="25594"/>
                    <a:pt x="16962" y="25533"/>
                  </a:cubicBezTo>
                  <a:cubicBezTo>
                    <a:pt x="16931" y="25563"/>
                    <a:pt x="16901" y="25563"/>
                    <a:pt x="16870" y="25624"/>
                  </a:cubicBezTo>
                  <a:cubicBezTo>
                    <a:pt x="16870" y="25594"/>
                    <a:pt x="16810" y="25533"/>
                    <a:pt x="16810" y="25472"/>
                  </a:cubicBezTo>
                  <a:close/>
                  <a:moveTo>
                    <a:pt x="16262" y="25594"/>
                  </a:moveTo>
                  <a:cubicBezTo>
                    <a:pt x="16293" y="25624"/>
                    <a:pt x="16323" y="25624"/>
                    <a:pt x="16323" y="25624"/>
                  </a:cubicBezTo>
                  <a:cubicBezTo>
                    <a:pt x="16414" y="25685"/>
                    <a:pt x="16445" y="25806"/>
                    <a:pt x="16506" y="25898"/>
                  </a:cubicBezTo>
                  <a:cubicBezTo>
                    <a:pt x="16475" y="25928"/>
                    <a:pt x="16475" y="25958"/>
                    <a:pt x="16445" y="25958"/>
                  </a:cubicBezTo>
                  <a:cubicBezTo>
                    <a:pt x="16414" y="25928"/>
                    <a:pt x="16414" y="25898"/>
                    <a:pt x="16354" y="25898"/>
                  </a:cubicBezTo>
                  <a:lnTo>
                    <a:pt x="16262" y="25898"/>
                  </a:lnTo>
                  <a:cubicBezTo>
                    <a:pt x="16293" y="25837"/>
                    <a:pt x="16293" y="25806"/>
                    <a:pt x="16323" y="25776"/>
                  </a:cubicBezTo>
                  <a:cubicBezTo>
                    <a:pt x="16293" y="25746"/>
                    <a:pt x="16293" y="25654"/>
                    <a:pt x="16262" y="25594"/>
                  </a:cubicBezTo>
                  <a:close/>
                  <a:moveTo>
                    <a:pt x="13922" y="1"/>
                  </a:moveTo>
                  <a:cubicBezTo>
                    <a:pt x="13922" y="92"/>
                    <a:pt x="13892" y="183"/>
                    <a:pt x="13861" y="274"/>
                  </a:cubicBezTo>
                  <a:cubicBezTo>
                    <a:pt x="13709" y="244"/>
                    <a:pt x="13588" y="183"/>
                    <a:pt x="13436" y="122"/>
                  </a:cubicBezTo>
                  <a:cubicBezTo>
                    <a:pt x="13405" y="183"/>
                    <a:pt x="13344" y="244"/>
                    <a:pt x="13314" y="305"/>
                  </a:cubicBezTo>
                  <a:cubicBezTo>
                    <a:pt x="13314" y="244"/>
                    <a:pt x="13284" y="183"/>
                    <a:pt x="13284" y="153"/>
                  </a:cubicBezTo>
                  <a:cubicBezTo>
                    <a:pt x="13253" y="244"/>
                    <a:pt x="13192" y="274"/>
                    <a:pt x="13162" y="335"/>
                  </a:cubicBezTo>
                  <a:cubicBezTo>
                    <a:pt x="13061" y="335"/>
                    <a:pt x="12959" y="362"/>
                    <a:pt x="12885" y="362"/>
                  </a:cubicBezTo>
                  <a:cubicBezTo>
                    <a:pt x="12848" y="362"/>
                    <a:pt x="12818" y="355"/>
                    <a:pt x="12797" y="335"/>
                  </a:cubicBezTo>
                  <a:cubicBezTo>
                    <a:pt x="12778" y="330"/>
                    <a:pt x="12760" y="328"/>
                    <a:pt x="12743" y="328"/>
                  </a:cubicBezTo>
                  <a:cubicBezTo>
                    <a:pt x="12688" y="328"/>
                    <a:pt x="12638" y="346"/>
                    <a:pt x="12592" y="346"/>
                  </a:cubicBezTo>
                  <a:cubicBezTo>
                    <a:pt x="12558" y="346"/>
                    <a:pt x="12526" y="337"/>
                    <a:pt x="12493" y="305"/>
                  </a:cubicBezTo>
                  <a:cubicBezTo>
                    <a:pt x="12493" y="335"/>
                    <a:pt x="12463" y="396"/>
                    <a:pt x="12463" y="426"/>
                  </a:cubicBezTo>
                  <a:cubicBezTo>
                    <a:pt x="12341" y="457"/>
                    <a:pt x="12250" y="457"/>
                    <a:pt x="12189" y="457"/>
                  </a:cubicBezTo>
                  <a:cubicBezTo>
                    <a:pt x="12220" y="487"/>
                    <a:pt x="12250" y="487"/>
                    <a:pt x="12250" y="548"/>
                  </a:cubicBezTo>
                  <a:cubicBezTo>
                    <a:pt x="12221" y="559"/>
                    <a:pt x="12195" y="564"/>
                    <a:pt x="12172" y="564"/>
                  </a:cubicBezTo>
                  <a:cubicBezTo>
                    <a:pt x="12074" y="564"/>
                    <a:pt x="12020" y="475"/>
                    <a:pt x="11946" y="426"/>
                  </a:cubicBezTo>
                  <a:lnTo>
                    <a:pt x="11855" y="548"/>
                  </a:lnTo>
                  <a:cubicBezTo>
                    <a:pt x="11794" y="487"/>
                    <a:pt x="11733" y="487"/>
                    <a:pt x="11703" y="457"/>
                  </a:cubicBezTo>
                  <a:cubicBezTo>
                    <a:pt x="11703" y="548"/>
                    <a:pt x="11642" y="578"/>
                    <a:pt x="11642" y="608"/>
                  </a:cubicBezTo>
                  <a:lnTo>
                    <a:pt x="11490" y="608"/>
                  </a:lnTo>
                  <a:cubicBezTo>
                    <a:pt x="11460" y="578"/>
                    <a:pt x="11460" y="548"/>
                    <a:pt x="11430" y="457"/>
                  </a:cubicBezTo>
                  <a:cubicBezTo>
                    <a:pt x="11308" y="548"/>
                    <a:pt x="11247" y="578"/>
                    <a:pt x="11156" y="608"/>
                  </a:cubicBezTo>
                  <a:cubicBezTo>
                    <a:pt x="11156" y="730"/>
                    <a:pt x="11186" y="791"/>
                    <a:pt x="11186" y="912"/>
                  </a:cubicBezTo>
                  <a:cubicBezTo>
                    <a:pt x="11065" y="791"/>
                    <a:pt x="11034" y="760"/>
                    <a:pt x="10974" y="730"/>
                  </a:cubicBezTo>
                  <a:cubicBezTo>
                    <a:pt x="10852" y="760"/>
                    <a:pt x="10730" y="852"/>
                    <a:pt x="10670" y="882"/>
                  </a:cubicBezTo>
                  <a:lnTo>
                    <a:pt x="10487" y="882"/>
                  </a:lnTo>
                  <a:cubicBezTo>
                    <a:pt x="10518" y="912"/>
                    <a:pt x="10518" y="943"/>
                    <a:pt x="10548" y="1004"/>
                  </a:cubicBezTo>
                  <a:cubicBezTo>
                    <a:pt x="10244" y="1034"/>
                    <a:pt x="10001" y="1004"/>
                    <a:pt x="9788" y="1186"/>
                  </a:cubicBezTo>
                  <a:cubicBezTo>
                    <a:pt x="9910" y="1186"/>
                    <a:pt x="9940" y="1216"/>
                    <a:pt x="10001" y="1216"/>
                  </a:cubicBezTo>
                  <a:lnTo>
                    <a:pt x="10001" y="1338"/>
                  </a:lnTo>
                  <a:cubicBezTo>
                    <a:pt x="9819" y="1338"/>
                    <a:pt x="9636" y="1338"/>
                    <a:pt x="9484" y="1460"/>
                  </a:cubicBezTo>
                  <a:cubicBezTo>
                    <a:pt x="9393" y="1399"/>
                    <a:pt x="9332" y="1368"/>
                    <a:pt x="9211" y="1308"/>
                  </a:cubicBezTo>
                  <a:lnTo>
                    <a:pt x="9211" y="1308"/>
                  </a:lnTo>
                  <a:cubicBezTo>
                    <a:pt x="9302" y="1399"/>
                    <a:pt x="9302" y="1460"/>
                    <a:pt x="9332" y="1520"/>
                  </a:cubicBezTo>
                  <a:cubicBezTo>
                    <a:pt x="9302" y="1551"/>
                    <a:pt x="9241" y="1551"/>
                    <a:pt x="9211" y="1612"/>
                  </a:cubicBezTo>
                  <a:cubicBezTo>
                    <a:pt x="9211" y="1612"/>
                    <a:pt x="9211" y="1551"/>
                    <a:pt x="9180" y="1551"/>
                  </a:cubicBezTo>
                  <a:lnTo>
                    <a:pt x="9089" y="1642"/>
                  </a:lnTo>
                  <a:cubicBezTo>
                    <a:pt x="9059" y="1612"/>
                    <a:pt x="9028" y="1612"/>
                    <a:pt x="8998" y="1551"/>
                  </a:cubicBezTo>
                  <a:cubicBezTo>
                    <a:pt x="8998" y="1612"/>
                    <a:pt x="8967" y="1642"/>
                    <a:pt x="8967" y="1672"/>
                  </a:cubicBezTo>
                  <a:lnTo>
                    <a:pt x="8876" y="1612"/>
                  </a:lnTo>
                  <a:cubicBezTo>
                    <a:pt x="8785" y="1672"/>
                    <a:pt x="8755" y="1764"/>
                    <a:pt x="8724" y="1824"/>
                  </a:cubicBezTo>
                  <a:cubicBezTo>
                    <a:pt x="8724" y="1764"/>
                    <a:pt x="8694" y="1703"/>
                    <a:pt x="8694" y="1703"/>
                  </a:cubicBezTo>
                  <a:cubicBezTo>
                    <a:pt x="8603" y="1764"/>
                    <a:pt x="8572" y="1824"/>
                    <a:pt x="8481" y="1855"/>
                  </a:cubicBezTo>
                  <a:lnTo>
                    <a:pt x="8481" y="2098"/>
                  </a:lnTo>
                  <a:lnTo>
                    <a:pt x="8420" y="2007"/>
                  </a:lnTo>
                  <a:cubicBezTo>
                    <a:pt x="8390" y="2067"/>
                    <a:pt x="8390" y="2128"/>
                    <a:pt x="8329" y="2159"/>
                  </a:cubicBezTo>
                  <a:cubicBezTo>
                    <a:pt x="8299" y="2128"/>
                    <a:pt x="8238" y="2128"/>
                    <a:pt x="8177" y="2098"/>
                  </a:cubicBezTo>
                  <a:cubicBezTo>
                    <a:pt x="8147" y="2128"/>
                    <a:pt x="8116" y="2159"/>
                    <a:pt x="8086" y="2159"/>
                  </a:cubicBezTo>
                  <a:lnTo>
                    <a:pt x="8025" y="2128"/>
                  </a:lnTo>
                  <a:cubicBezTo>
                    <a:pt x="7964" y="2159"/>
                    <a:pt x="7934" y="2159"/>
                    <a:pt x="7873" y="2219"/>
                  </a:cubicBezTo>
                  <a:cubicBezTo>
                    <a:pt x="7934" y="2280"/>
                    <a:pt x="7934" y="2311"/>
                    <a:pt x="7964" y="2402"/>
                  </a:cubicBezTo>
                  <a:cubicBezTo>
                    <a:pt x="7843" y="2402"/>
                    <a:pt x="7782" y="2371"/>
                    <a:pt x="7691" y="2371"/>
                  </a:cubicBezTo>
                  <a:cubicBezTo>
                    <a:pt x="7721" y="2463"/>
                    <a:pt x="7721" y="2523"/>
                    <a:pt x="7782" y="2615"/>
                  </a:cubicBezTo>
                  <a:cubicBezTo>
                    <a:pt x="7660" y="2584"/>
                    <a:pt x="7569" y="2554"/>
                    <a:pt x="7539" y="2523"/>
                  </a:cubicBezTo>
                  <a:cubicBezTo>
                    <a:pt x="7478" y="2554"/>
                    <a:pt x="7387" y="2554"/>
                    <a:pt x="7326" y="2584"/>
                  </a:cubicBezTo>
                  <a:lnTo>
                    <a:pt x="7326" y="2736"/>
                  </a:lnTo>
                  <a:cubicBezTo>
                    <a:pt x="7326" y="2767"/>
                    <a:pt x="7448" y="2767"/>
                    <a:pt x="7356" y="2858"/>
                  </a:cubicBezTo>
                  <a:cubicBezTo>
                    <a:pt x="7326" y="2827"/>
                    <a:pt x="7265" y="2827"/>
                    <a:pt x="7235" y="2767"/>
                  </a:cubicBezTo>
                  <a:cubicBezTo>
                    <a:pt x="7204" y="2858"/>
                    <a:pt x="7174" y="2888"/>
                    <a:pt x="7144" y="2979"/>
                  </a:cubicBezTo>
                  <a:cubicBezTo>
                    <a:pt x="7075" y="2911"/>
                    <a:pt x="7041" y="2825"/>
                    <a:pt x="6977" y="2825"/>
                  </a:cubicBezTo>
                  <a:cubicBezTo>
                    <a:pt x="6956" y="2825"/>
                    <a:pt x="6931" y="2835"/>
                    <a:pt x="6901" y="2858"/>
                  </a:cubicBezTo>
                  <a:cubicBezTo>
                    <a:pt x="6931" y="2888"/>
                    <a:pt x="6992" y="2888"/>
                    <a:pt x="6992" y="2919"/>
                  </a:cubicBezTo>
                  <a:cubicBezTo>
                    <a:pt x="6901" y="2979"/>
                    <a:pt x="6870" y="2979"/>
                    <a:pt x="6840" y="3010"/>
                  </a:cubicBezTo>
                  <a:cubicBezTo>
                    <a:pt x="6779" y="3010"/>
                    <a:pt x="6718" y="2979"/>
                    <a:pt x="6688" y="2979"/>
                  </a:cubicBezTo>
                  <a:cubicBezTo>
                    <a:pt x="6627" y="3131"/>
                    <a:pt x="6901" y="3192"/>
                    <a:pt x="6749" y="3344"/>
                  </a:cubicBezTo>
                  <a:cubicBezTo>
                    <a:pt x="6718" y="3344"/>
                    <a:pt x="6688" y="3314"/>
                    <a:pt x="6688" y="3314"/>
                  </a:cubicBezTo>
                  <a:lnTo>
                    <a:pt x="6536" y="3466"/>
                  </a:lnTo>
                  <a:lnTo>
                    <a:pt x="6566" y="3496"/>
                  </a:lnTo>
                  <a:lnTo>
                    <a:pt x="6475" y="3587"/>
                  </a:lnTo>
                  <a:cubicBezTo>
                    <a:pt x="6445" y="3526"/>
                    <a:pt x="6384" y="3466"/>
                    <a:pt x="6323" y="3374"/>
                  </a:cubicBezTo>
                  <a:cubicBezTo>
                    <a:pt x="6283" y="3434"/>
                    <a:pt x="6231" y="3480"/>
                    <a:pt x="6182" y="3480"/>
                  </a:cubicBezTo>
                  <a:cubicBezTo>
                    <a:pt x="6156" y="3480"/>
                    <a:pt x="6131" y="3467"/>
                    <a:pt x="6110" y="3435"/>
                  </a:cubicBezTo>
                  <a:cubicBezTo>
                    <a:pt x="6019" y="3466"/>
                    <a:pt x="5989" y="3526"/>
                    <a:pt x="5928" y="3587"/>
                  </a:cubicBezTo>
                  <a:lnTo>
                    <a:pt x="5928" y="3800"/>
                  </a:lnTo>
                  <a:cubicBezTo>
                    <a:pt x="5867" y="3800"/>
                    <a:pt x="5837" y="3770"/>
                    <a:pt x="5806" y="3739"/>
                  </a:cubicBezTo>
                  <a:cubicBezTo>
                    <a:pt x="5776" y="3830"/>
                    <a:pt x="5776" y="3922"/>
                    <a:pt x="5776" y="3982"/>
                  </a:cubicBezTo>
                  <a:cubicBezTo>
                    <a:pt x="5685" y="3982"/>
                    <a:pt x="5624" y="3982"/>
                    <a:pt x="5533" y="3952"/>
                  </a:cubicBezTo>
                  <a:lnTo>
                    <a:pt x="5533" y="3952"/>
                  </a:lnTo>
                  <a:cubicBezTo>
                    <a:pt x="5624" y="3982"/>
                    <a:pt x="5624" y="4043"/>
                    <a:pt x="5654" y="4074"/>
                  </a:cubicBezTo>
                  <a:cubicBezTo>
                    <a:pt x="5563" y="4074"/>
                    <a:pt x="5533" y="4104"/>
                    <a:pt x="5472" y="4104"/>
                  </a:cubicBezTo>
                  <a:cubicBezTo>
                    <a:pt x="5472" y="4195"/>
                    <a:pt x="5411" y="4256"/>
                    <a:pt x="5411" y="4347"/>
                  </a:cubicBezTo>
                  <a:cubicBezTo>
                    <a:pt x="5381" y="4256"/>
                    <a:pt x="5381" y="4226"/>
                    <a:pt x="5350" y="4195"/>
                  </a:cubicBezTo>
                  <a:cubicBezTo>
                    <a:pt x="5350" y="4226"/>
                    <a:pt x="5320" y="4226"/>
                    <a:pt x="5229" y="4286"/>
                  </a:cubicBezTo>
                  <a:cubicBezTo>
                    <a:pt x="5198" y="4226"/>
                    <a:pt x="5198" y="4195"/>
                    <a:pt x="5168" y="4104"/>
                  </a:cubicBezTo>
                  <a:cubicBezTo>
                    <a:pt x="5168" y="4134"/>
                    <a:pt x="5107" y="4134"/>
                    <a:pt x="5107" y="4134"/>
                  </a:cubicBezTo>
                  <a:cubicBezTo>
                    <a:pt x="5107" y="4256"/>
                    <a:pt x="5168" y="4408"/>
                    <a:pt x="5198" y="4560"/>
                  </a:cubicBezTo>
                  <a:lnTo>
                    <a:pt x="4925" y="4560"/>
                  </a:lnTo>
                  <a:cubicBezTo>
                    <a:pt x="4864" y="4651"/>
                    <a:pt x="4803" y="4712"/>
                    <a:pt x="4773" y="4803"/>
                  </a:cubicBezTo>
                  <a:cubicBezTo>
                    <a:pt x="4682" y="4742"/>
                    <a:pt x="4651" y="4681"/>
                    <a:pt x="4590" y="4651"/>
                  </a:cubicBezTo>
                  <a:lnTo>
                    <a:pt x="4408" y="4833"/>
                  </a:lnTo>
                  <a:cubicBezTo>
                    <a:pt x="4438" y="4985"/>
                    <a:pt x="4560" y="5107"/>
                    <a:pt x="4469" y="5259"/>
                  </a:cubicBezTo>
                  <a:cubicBezTo>
                    <a:pt x="4459" y="5261"/>
                    <a:pt x="4450" y="5261"/>
                    <a:pt x="4442" y="5261"/>
                  </a:cubicBezTo>
                  <a:cubicBezTo>
                    <a:pt x="4298" y="5261"/>
                    <a:pt x="4307" y="5044"/>
                    <a:pt x="4188" y="5044"/>
                  </a:cubicBezTo>
                  <a:cubicBezTo>
                    <a:pt x="4180" y="5044"/>
                    <a:pt x="4173" y="5045"/>
                    <a:pt x="4165" y="5046"/>
                  </a:cubicBezTo>
                  <a:cubicBezTo>
                    <a:pt x="4195" y="5198"/>
                    <a:pt x="4256" y="5320"/>
                    <a:pt x="4104" y="5441"/>
                  </a:cubicBezTo>
                  <a:cubicBezTo>
                    <a:pt x="4104" y="5411"/>
                    <a:pt x="4043" y="5320"/>
                    <a:pt x="4043" y="5259"/>
                  </a:cubicBezTo>
                  <a:lnTo>
                    <a:pt x="3861" y="5259"/>
                  </a:lnTo>
                  <a:cubicBezTo>
                    <a:pt x="3922" y="5320"/>
                    <a:pt x="3983" y="5411"/>
                    <a:pt x="4013" y="5472"/>
                  </a:cubicBezTo>
                  <a:cubicBezTo>
                    <a:pt x="3922" y="5502"/>
                    <a:pt x="3891" y="5563"/>
                    <a:pt x="3831" y="5593"/>
                  </a:cubicBezTo>
                  <a:cubicBezTo>
                    <a:pt x="3800" y="5624"/>
                    <a:pt x="3800" y="5715"/>
                    <a:pt x="3800" y="5745"/>
                  </a:cubicBezTo>
                  <a:cubicBezTo>
                    <a:pt x="3709" y="5654"/>
                    <a:pt x="3618" y="5624"/>
                    <a:pt x="3527" y="5563"/>
                  </a:cubicBezTo>
                  <a:lnTo>
                    <a:pt x="3527" y="5563"/>
                  </a:lnTo>
                  <a:cubicBezTo>
                    <a:pt x="3557" y="5715"/>
                    <a:pt x="3557" y="5806"/>
                    <a:pt x="3587" y="5928"/>
                  </a:cubicBezTo>
                  <a:cubicBezTo>
                    <a:pt x="3527" y="5958"/>
                    <a:pt x="3496" y="5958"/>
                    <a:pt x="3405" y="6019"/>
                  </a:cubicBezTo>
                  <a:lnTo>
                    <a:pt x="3405" y="6110"/>
                  </a:lnTo>
                  <a:cubicBezTo>
                    <a:pt x="3375" y="6171"/>
                    <a:pt x="3283" y="6171"/>
                    <a:pt x="3253" y="6201"/>
                  </a:cubicBezTo>
                  <a:cubicBezTo>
                    <a:pt x="3223" y="6201"/>
                    <a:pt x="3223" y="6171"/>
                    <a:pt x="3162" y="6171"/>
                  </a:cubicBezTo>
                  <a:cubicBezTo>
                    <a:pt x="3162" y="6232"/>
                    <a:pt x="3131" y="6323"/>
                    <a:pt x="3131" y="6384"/>
                  </a:cubicBezTo>
                  <a:cubicBezTo>
                    <a:pt x="3071" y="6262"/>
                    <a:pt x="3071" y="6262"/>
                    <a:pt x="2949" y="6201"/>
                  </a:cubicBezTo>
                  <a:lnTo>
                    <a:pt x="2949" y="6201"/>
                  </a:lnTo>
                  <a:lnTo>
                    <a:pt x="3071" y="6414"/>
                  </a:lnTo>
                  <a:cubicBezTo>
                    <a:pt x="2949" y="6505"/>
                    <a:pt x="2767" y="6384"/>
                    <a:pt x="2706" y="6566"/>
                  </a:cubicBezTo>
                  <a:cubicBezTo>
                    <a:pt x="2797" y="6566"/>
                    <a:pt x="2828" y="6627"/>
                    <a:pt x="2919" y="6627"/>
                  </a:cubicBezTo>
                  <a:cubicBezTo>
                    <a:pt x="2858" y="6688"/>
                    <a:pt x="2858" y="6779"/>
                    <a:pt x="2858" y="6840"/>
                  </a:cubicBezTo>
                  <a:cubicBezTo>
                    <a:pt x="2828" y="6779"/>
                    <a:pt x="2828" y="6748"/>
                    <a:pt x="2797" y="6688"/>
                  </a:cubicBezTo>
                  <a:lnTo>
                    <a:pt x="2676" y="6809"/>
                  </a:lnTo>
                  <a:cubicBezTo>
                    <a:pt x="2676" y="6809"/>
                    <a:pt x="2645" y="6779"/>
                    <a:pt x="2554" y="6748"/>
                  </a:cubicBezTo>
                  <a:lnTo>
                    <a:pt x="2554" y="6748"/>
                  </a:lnTo>
                  <a:cubicBezTo>
                    <a:pt x="2615" y="6840"/>
                    <a:pt x="2615" y="6870"/>
                    <a:pt x="2645" y="6931"/>
                  </a:cubicBezTo>
                  <a:cubicBezTo>
                    <a:pt x="2645" y="6961"/>
                    <a:pt x="2645" y="6992"/>
                    <a:pt x="2615" y="7052"/>
                  </a:cubicBezTo>
                  <a:cubicBezTo>
                    <a:pt x="2584" y="7083"/>
                    <a:pt x="2524" y="7083"/>
                    <a:pt x="2493" y="7113"/>
                  </a:cubicBezTo>
                  <a:lnTo>
                    <a:pt x="2584" y="7174"/>
                  </a:lnTo>
                  <a:lnTo>
                    <a:pt x="2493" y="7265"/>
                  </a:lnTo>
                  <a:lnTo>
                    <a:pt x="2341" y="7265"/>
                  </a:lnTo>
                  <a:cubicBezTo>
                    <a:pt x="2311" y="7447"/>
                    <a:pt x="2220" y="7599"/>
                    <a:pt x="2068" y="7691"/>
                  </a:cubicBezTo>
                  <a:cubicBezTo>
                    <a:pt x="2068" y="7721"/>
                    <a:pt x="2128" y="7751"/>
                    <a:pt x="2159" y="7812"/>
                  </a:cubicBezTo>
                  <a:cubicBezTo>
                    <a:pt x="2037" y="7843"/>
                    <a:pt x="2007" y="7903"/>
                    <a:pt x="1916" y="7995"/>
                  </a:cubicBezTo>
                  <a:cubicBezTo>
                    <a:pt x="1855" y="8055"/>
                    <a:pt x="1733" y="8116"/>
                    <a:pt x="1642" y="8177"/>
                  </a:cubicBezTo>
                  <a:lnTo>
                    <a:pt x="1733" y="8268"/>
                  </a:lnTo>
                  <a:cubicBezTo>
                    <a:pt x="1703" y="8268"/>
                    <a:pt x="1672" y="8299"/>
                    <a:pt x="1612" y="8299"/>
                  </a:cubicBezTo>
                  <a:lnTo>
                    <a:pt x="1612" y="8451"/>
                  </a:lnTo>
                  <a:cubicBezTo>
                    <a:pt x="1581" y="8451"/>
                    <a:pt x="1581" y="8481"/>
                    <a:pt x="1521" y="8481"/>
                  </a:cubicBezTo>
                  <a:cubicBezTo>
                    <a:pt x="1460" y="8603"/>
                    <a:pt x="1429" y="8724"/>
                    <a:pt x="1399" y="8876"/>
                  </a:cubicBezTo>
                  <a:cubicBezTo>
                    <a:pt x="1369" y="8876"/>
                    <a:pt x="1308" y="8906"/>
                    <a:pt x="1277" y="8906"/>
                  </a:cubicBezTo>
                  <a:cubicBezTo>
                    <a:pt x="1308" y="8937"/>
                    <a:pt x="1308" y="8967"/>
                    <a:pt x="1369" y="9028"/>
                  </a:cubicBezTo>
                  <a:cubicBezTo>
                    <a:pt x="1247" y="9058"/>
                    <a:pt x="1156" y="9058"/>
                    <a:pt x="1095" y="9058"/>
                  </a:cubicBezTo>
                  <a:lnTo>
                    <a:pt x="1095" y="9332"/>
                  </a:lnTo>
                  <a:cubicBezTo>
                    <a:pt x="1217" y="9332"/>
                    <a:pt x="1277" y="9271"/>
                    <a:pt x="1277" y="9271"/>
                  </a:cubicBezTo>
                  <a:cubicBezTo>
                    <a:pt x="1308" y="9332"/>
                    <a:pt x="1399" y="9332"/>
                    <a:pt x="1429" y="9362"/>
                  </a:cubicBezTo>
                  <a:cubicBezTo>
                    <a:pt x="1369" y="9362"/>
                    <a:pt x="1308" y="9393"/>
                    <a:pt x="1277" y="9393"/>
                  </a:cubicBezTo>
                  <a:cubicBezTo>
                    <a:pt x="1277" y="9423"/>
                    <a:pt x="1308" y="9484"/>
                    <a:pt x="1369" y="9545"/>
                  </a:cubicBezTo>
                  <a:cubicBezTo>
                    <a:pt x="1247" y="9514"/>
                    <a:pt x="1217" y="9484"/>
                    <a:pt x="1156" y="9484"/>
                  </a:cubicBezTo>
                  <a:cubicBezTo>
                    <a:pt x="1125" y="9514"/>
                    <a:pt x="1065" y="9514"/>
                    <a:pt x="1004" y="9545"/>
                  </a:cubicBezTo>
                  <a:lnTo>
                    <a:pt x="1004" y="9727"/>
                  </a:lnTo>
                  <a:cubicBezTo>
                    <a:pt x="1095" y="9818"/>
                    <a:pt x="1125" y="9849"/>
                    <a:pt x="1217" y="9879"/>
                  </a:cubicBezTo>
                  <a:cubicBezTo>
                    <a:pt x="1095" y="9910"/>
                    <a:pt x="1004" y="10001"/>
                    <a:pt x="913" y="10031"/>
                  </a:cubicBezTo>
                  <a:cubicBezTo>
                    <a:pt x="821" y="10031"/>
                    <a:pt x="700" y="10092"/>
                    <a:pt x="548" y="10092"/>
                  </a:cubicBezTo>
                  <a:cubicBezTo>
                    <a:pt x="669" y="10153"/>
                    <a:pt x="700" y="10183"/>
                    <a:pt x="761" y="10213"/>
                  </a:cubicBezTo>
                  <a:lnTo>
                    <a:pt x="761" y="10365"/>
                  </a:lnTo>
                  <a:cubicBezTo>
                    <a:pt x="700" y="10365"/>
                    <a:pt x="669" y="10426"/>
                    <a:pt x="639" y="10426"/>
                  </a:cubicBezTo>
                  <a:lnTo>
                    <a:pt x="639" y="10487"/>
                  </a:lnTo>
                  <a:cubicBezTo>
                    <a:pt x="669" y="10487"/>
                    <a:pt x="761" y="10548"/>
                    <a:pt x="821" y="10548"/>
                  </a:cubicBezTo>
                  <a:cubicBezTo>
                    <a:pt x="761" y="10578"/>
                    <a:pt x="700" y="10609"/>
                    <a:pt x="639" y="10639"/>
                  </a:cubicBezTo>
                  <a:lnTo>
                    <a:pt x="791" y="10730"/>
                  </a:lnTo>
                  <a:cubicBezTo>
                    <a:pt x="852" y="10852"/>
                    <a:pt x="852" y="10882"/>
                    <a:pt x="913" y="10943"/>
                  </a:cubicBezTo>
                  <a:cubicBezTo>
                    <a:pt x="821" y="10943"/>
                    <a:pt x="791" y="11004"/>
                    <a:pt x="700" y="11004"/>
                  </a:cubicBezTo>
                  <a:cubicBezTo>
                    <a:pt x="761" y="11156"/>
                    <a:pt x="791" y="11217"/>
                    <a:pt x="821" y="11338"/>
                  </a:cubicBezTo>
                  <a:cubicBezTo>
                    <a:pt x="791" y="11399"/>
                    <a:pt x="700" y="11490"/>
                    <a:pt x="669" y="11551"/>
                  </a:cubicBezTo>
                  <a:cubicBezTo>
                    <a:pt x="662" y="11559"/>
                    <a:pt x="653" y="11562"/>
                    <a:pt x="644" y="11562"/>
                  </a:cubicBezTo>
                  <a:cubicBezTo>
                    <a:pt x="601" y="11562"/>
                    <a:pt x="548" y="11482"/>
                    <a:pt x="503" y="11482"/>
                  </a:cubicBezTo>
                  <a:cubicBezTo>
                    <a:pt x="486" y="11482"/>
                    <a:pt x="471" y="11493"/>
                    <a:pt x="457" y="11520"/>
                  </a:cubicBezTo>
                  <a:lnTo>
                    <a:pt x="548" y="11642"/>
                  </a:lnTo>
                  <a:cubicBezTo>
                    <a:pt x="487" y="11703"/>
                    <a:pt x="669" y="11824"/>
                    <a:pt x="517" y="11916"/>
                  </a:cubicBezTo>
                  <a:cubicBezTo>
                    <a:pt x="609" y="11946"/>
                    <a:pt x="669" y="11976"/>
                    <a:pt x="700" y="12007"/>
                  </a:cubicBezTo>
                  <a:lnTo>
                    <a:pt x="609" y="12250"/>
                  </a:lnTo>
                  <a:lnTo>
                    <a:pt x="700" y="12372"/>
                  </a:lnTo>
                  <a:cubicBezTo>
                    <a:pt x="639" y="12402"/>
                    <a:pt x="609" y="12463"/>
                    <a:pt x="548" y="12524"/>
                  </a:cubicBezTo>
                  <a:cubicBezTo>
                    <a:pt x="609" y="12554"/>
                    <a:pt x="609" y="12584"/>
                    <a:pt x="639" y="12615"/>
                  </a:cubicBezTo>
                  <a:lnTo>
                    <a:pt x="457" y="12615"/>
                  </a:lnTo>
                  <a:cubicBezTo>
                    <a:pt x="457" y="12584"/>
                    <a:pt x="396" y="12554"/>
                    <a:pt x="396" y="12524"/>
                  </a:cubicBezTo>
                  <a:lnTo>
                    <a:pt x="396" y="12524"/>
                  </a:lnTo>
                  <a:cubicBezTo>
                    <a:pt x="335" y="12736"/>
                    <a:pt x="487" y="12888"/>
                    <a:pt x="487" y="13071"/>
                  </a:cubicBezTo>
                  <a:cubicBezTo>
                    <a:pt x="396" y="13192"/>
                    <a:pt x="335" y="13344"/>
                    <a:pt x="305" y="13435"/>
                  </a:cubicBezTo>
                  <a:cubicBezTo>
                    <a:pt x="335" y="13527"/>
                    <a:pt x="365" y="13618"/>
                    <a:pt x="365" y="13648"/>
                  </a:cubicBezTo>
                  <a:cubicBezTo>
                    <a:pt x="457" y="13739"/>
                    <a:pt x="487" y="13770"/>
                    <a:pt x="548" y="13800"/>
                  </a:cubicBezTo>
                  <a:cubicBezTo>
                    <a:pt x="487" y="13800"/>
                    <a:pt x="457" y="13831"/>
                    <a:pt x="396" y="13831"/>
                  </a:cubicBezTo>
                  <a:cubicBezTo>
                    <a:pt x="396" y="13891"/>
                    <a:pt x="365" y="13952"/>
                    <a:pt x="365" y="14043"/>
                  </a:cubicBezTo>
                  <a:cubicBezTo>
                    <a:pt x="305" y="13952"/>
                    <a:pt x="244" y="13891"/>
                    <a:pt x="213" y="13831"/>
                  </a:cubicBezTo>
                  <a:cubicBezTo>
                    <a:pt x="153" y="13891"/>
                    <a:pt x="62" y="13891"/>
                    <a:pt x="1" y="13922"/>
                  </a:cubicBezTo>
                  <a:lnTo>
                    <a:pt x="1" y="13952"/>
                  </a:lnTo>
                  <a:cubicBezTo>
                    <a:pt x="62" y="13983"/>
                    <a:pt x="153" y="13983"/>
                    <a:pt x="213" y="14043"/>
                  </a:cubicBezTo>
                  <a:cubicBezTo>
                    <a:pt x="153" y="14074"/>
                    <a:pt x="92" y="14104"/>
                    <a:pt x="62" y="14104"/>
                  </a:cubicBezTo>
                  <a:cubicBezTo>
                    <a:pt x="92" y="14195"/>
                    <a:pt x="183" y="14226"/>
                    <a:pt x="213" y="14286"/>
                  </a:cubicBezTo>
                  <a:cubicBezTo>
                    <a:pt x="183" y="14347"/>
                    <a:pt x="92" y="14378"/>
                    <a:pt x="62" y="14408"/>
                  </a:cubicBezTo>
                  <a:cubicBezTo>
                    <a:pt x="92" y="14530"/>
                    <a:pt x="153" y="14590"/>
                    <a:pt x="213" y="14682"/>
                  </a:cubicBezTo>
                  <a:cubicBezTo>
                    <a:pt x="305" y="14590"/>
                    <a:pt x="335" y="14560"/>
                    <a:pt x="365" y="14499"/>
                  </a:cubicBezTo>
                  <a:cubicBezTo>
                    <a:pt x="457" y="14590"/>
                    <a:pt x="487" y="14682"/>
                    <a:pt x="548" y="14803"/>
                  </a:cubicBezTo>
                  <a:cubicBezTo>
                    <a:pt x="487" y="14803"/>
                    <a:pt x="396" y="14834"/>
                    <a:pt x="335" y="14834"/>
                  </a:cubicBezTo>
                  <a:cubicBezTo>
                    <a:pt x="396" y="14864"/>
                    <a:pt x="457" y="14894"/>
                    <a:pt x="517" y="14955"/>
                  </a:cubicBezTo>
                  <a:cubicBezTo>
                    <a:pt x="487" y="15016"/>
                    <a:pt x="457" y="15107"/>
                    <a:pt x="396" y="15138"/>
                  </a:cubicBezTo>
                  <a:cubicBezTo>
                    <a:pt x="396" y="15168"/>
                    <a:pt x="396" y="15198"/>
                    <a:pt x="365" y="15198"/>
                  </a:cubicBezTo>
                  <a:lnTo>
                    <a:pt x="305" y="15290"/>
                  </a:lnTo>
                  <a:cubicBezTo>
                    <a:pt x="305" y="15320"/>
                    <a:pt x="305" y="15350"/>
                    <a:pt x="335" y="15350"/>
                  </a:cubicBezTo>
                  <a:cubicBezTo>
                    <a:pt x="396" y="15442"/>
                    <a:pt x="487" y="15502"/>
                    <a:pt x="517" y="15624"/>
                  </a:cubicBezTo>
                  <a:cubicBezTo>
                    <a:pt x="548" y="15654"/>
                    <a:pt x="517" y="15715"/>
                    <a:pt x="517" y="15776"/>
                  </a:cubicBezTo>
                  <a:cubicBezTo>
                    <a:pt x="396" y="15715"/>
                    <a:pt x="305" y="15654"/>
                    <a:pt x="213" y="15624"/>
                  </a:cubicBezTo>
                  <a:lnTo>
                    <a:pt x="213" y="15624"/>
                  </a:lnTo>
                  <a:cubicBezTo>
                    <a:pt x="305" y="15806"/>
                    <a:pt x="365" y="15958"/>
                    <a:pt x="487" y="16110"/>
                  </a:cubicBezTo>
                  <a:cubicBezTo>
                    <a:pt x="517" y="16171"/>
                    <a:pt x="609" y="16171"/>
                    <a:pt x="639" y="16171"/>
                  </a:cubicBezTo>
                  <a:cubicBezTo>
                    <a:pt x="639" y="16262"/>
                    <a:pt x="669" y="16353"/>
                    <a:pt x="700" y="16475"/>
                  </a:cubicBezTo>
                  <a:lnTo>
                    <a:pt x="609" y="16475"/>
                  </a:lnTo>
                  <a:cubicBezTo>
                    <a:pt x="609" y="16414"/>
                    <a:pt x="548" y="16384"/>
                    <a:pt x="548" y="16353"/>
                  </a:cubicBezTo>
                  <a:lnTo>
                    <a:pt x="183" y="16353"/>
                  </a:lnTo>
                  <a:lnTo>
                    <a:pt x="183" y="16384"/>
                  </a:lnTo>
                  <a:cubicBezTo>
                    <a:pt x="213" y="16384"/>
                    <a:pt x="305" y="16414"/>
                    <a:pt x="365" y="16414"/>
                  </a:cubicBezTo>
                  <a:cubicBezTo>
                    <a:pt x="335" y="16566"/>
                    <a:pt x="305" y="16688"/>
                    <a:pt x="244" y="16809"/>
                  </a:cubicBezTo>
                  <a:lnTo>
                    <a:pt x="487" y="17022"/>
                  </a:lnTo>
                  <a:cubicBezTo>
                    <a:pt x="457" y="17022"/>
                    <a:pt x="457" y="17083"/>
                    <a:pt x="396" y="17113"/>
                  </a:cubicBezTo>
                  <a:lnTo>
                    <a:pt x="517" y="17113"/>
                  </a:lnTo>
                  <a:cubicBezTo>
                    <a:pt x="548" y="17022"/>
                    <a:pt x="548" y="17022"/>
                    <a:pt x="548" y="16992"/>
                  </a:cubicBezTo>
                  <a:cubicBezTo>
                    <a:pt x="669" y="17083"/>
                    <a:pt x="761" y="17174"/>
                    <a:pt x="852" y="17265"/>
                  </a:cubicBezTo>
                  <a:cubicBezTo>
                    <a:pt x="821" y="17296"/>
                    <a:pt x="791" y="17296"/>
                    <a:pt x="700" y="17326"/>
                  </a:cubicBezTo>
                  <a:cubicBezTo>
                    <a:pt x="821" y="17539"/>
                    <a:pt x="943" y="17691"/>
                    <a:pt x="973" y="17873"/>
                  </a:cubicBezTo>
                  <a:lnTo>
                    <a:pt x="821" y="17873"/>
                  </a:lnTo>
                  <a:cubicBezTo>
                    <a:pt x="1004" y="18056"/>
                    <a:pt x="852" y="18359"/>
                    <a:pt x="1125" y="18481"/>
                  </a:cubicBezTo>
                  <a:cubicBezTo>
                    <a:pt x="1156" y="18390"/>
                    <a:pt x="1217" y="18359"/>
                    <a:pt x="1217" y="18329"/>
                  </a:cubicBezTo>
                  <a:cubicBezTo>
                    <a:pt x="1247" y="18359"/>
                    <a:pt x="1308" y="18359"/>
                    <a:pt x="1369" y="18390"/>
                  </a:cubicBezTo>
                  <a:lnTo>
                    <a:pt x="1369" y="18633"/>
                  </a:lnTo>
                  <a:cubicBezTo>
                    <a:pt x="1308" y="18663"/>
                    <a:pt x="1277" y="18663"/>
                    <a:pt x="1217" y="18694"/>
                  </a:cubicBezTo>
                  <a:cubicBezTo>
                    <a:pt x="1308" y="18694"/>
                    <a:pt x="1369" y="18755"/>
                    <a:pt x="1429" y="18755"/>
                  </a:cubicBezTo>
                  <a:cubicBezTo>
                    <a:pt x="1369" y="18785"/>
                    <a:pt x="1277" y="18815"/>
                    <a:pt x="1156" y="18907"/>
                  </a:cubicBezTo>
                  <a:lnTo>
                    <a:pt x="1369" y="18907"/>
                  </a:lnTo>
                  <a:cubicBezTo>
                    <a:pt x="1521" y="18967"/>
                    <a:pt x="1521" y="19119"/>
                    <a:pt x="1612" y="19211"/>
                  </a:cubicBezTo>
                  <a:cubicBezTo>
                    <a:pt x="1733" y="19241"/>
                    <a:pt x="1824" y="19393"/>
                    <a:pt x="1916" y="19515"/>
                  </a:cubicBezTo>
                  <a:cubicBezTo>
                    <a:pt x="2007" y="19575"/>
                    <a:pt x="2128" y="19606"/>
                    <a:pt x="2220" y="19697"/>
                  </a:cubicBezTo>
                  <a:cubicBezTo>
                    <a:pt x="2280" y="19667"/>
                    <a:pt x="2280" y="19606"/>
                    <a:pt x="2311" y="19545"/>
                  </a:cubicBezTo>
                  <a:cubicBezTo>
                    <a:pt x="2432" y="19606"/>
                    <a:pt x="2463" y="19667"/>
                    <a:pt x="2524" y="19727"/>
                  </a:cubicBezTo>
                  <a:lnTo>
                    <a:pt x="2463" y="19818"/>
                  </a:lnTo>
                  <a:cubicBezTo>
                    <a:pt x="2584" y="19879"/>
                    <a:pt x="2645" y="19910"/>
                    <a:pt x="2767" y="19970"/>
                  </a:cubicBezTo>
                  <a:cubicBezTo>
                    <a:pt x="2888" y="20001"/>
                    <a:pt x="2919" y="20062"/>
                    <a:pt x="2919" y="20183"/>
                  </a:cubicBezTo>
                  <a:cubicBezTo>
                    <a:pt x="2919" y="20214"/>
                    <a:pt x="2919" y="20214"/>
                    <a:pt x="2888" y="20274"/>
                  </a:cubicBezTo>
                  <a:cubicBezTo>
                    <a:pt x="2828" y="20183"/>
                    <a:pt x="2797" y="20153"/>
                    <a:pt x="2736" y="20062"/>
                  </a:cubicBezTo>
                  <a:cubicBezTo>
                    <a:pt x="2676" y="20153"/>
                    <a:pt x="2676" y="20183"/>
                    <a:pt x="2645" y="20214"/>
                  </a:cubicBezTo>
                  <a:cubicBezTo>
                    <a:pt x="2676" y="20274"/>
                    <a:pt x="2736" y="20335"/>
                    <a:pt x="2767" y="20426"/>
                  </a:cubicBezTo>
                  <a:cubicBezTo>
                    <a:pt x="2736" y="20457"/>
                    <a:pt x="2676" y="20457"/>
                    <a:pt x="2645" y="20457"/>
                  </a:cubicBezTo>
                  <a:cubicBezTo>
                    <a:pt x="2736" y="20487"/>
                    <a:pt x="2797" y="20578"/>
                    <a:pt x="2828" y="20609"/>
                  </a:cubicBezTo>
                  <a:lnTo>
                    <a:pt x="2888" y="20578"/>
                  </a:lnTo>
                  <a:cubicBezTo>
                    <a:pt x="2919" y="20639"/>
                    <a:pt x="2949" y="20730"/>
                    <a:pt x="2979" y="20761"/>
                  </a:cubicBezTo>
                  <a:cubicBezTo>
                    <a:pt x="3101" y="20822"/>
                    <a:pt x="3192" y="20913"/>
                    <a:pt x="3283" y="20943"/>
                  </a:cubicBezTo>
                  <a:lnTo>
                    <a:pt x="3223" y="21034"/>
                  </a:lnTo>
                  <a:cubicBezTo>
                    <a:pt x="3223" y="21065"/>
                    <a:pt x="3253" y="21065"/>
                    <a:pt x="3253" y="21065"/>
                  </a:cubicBezTo>
                  <a:cubicBezTo>
                    <a:pt x="3405" y="21065"/>
                    <a:pt x="3344" y="21247"/>
                    <a:pt x="3435" y="21247"/>
                  </a:cubicBezTo>
                  <a:cubicBezTo>
                    <a:pt x="3557" y="21277"/>
                    <a:pt x="3587" y="21369"/>
                    <a:pt x="3587" y="21490"/>
                  </a:cubicBezTo>
                  <a:cubicBezTo>
                    <a:pt x="3557" y="21490"/>
                    <a:pt x="3861" y="21703"/>
                    <a:pt x="3861" y="21703"/>
                  </a:cubicBezTo>
                  <a:cubicBezTo>
                    <a:pt x="3983" y="21703"/>
                    <a:pt x="4043" y="21733"/>
                    <a:pt x="4165" y="21794"/>
                  </a:cubicBezTo>
                  <a:cubicBezTo>
                    <a:pt x="4195" y="21855"/>
                    <a:pt x="4195" y="21946"/>
                    <a:pt x="4256" y="21977"/>
                  </a:cubicBezTo>
                  <a:cubicBezTo>
                    <a:pt x="4408" y="22098"/>
                    <a:pt x="4560" y="22189"/>
                    <a:pt x="4712" y="22281"/>
                  </a:cubicBezTo>
                  <a:cubicBezTo>
                    <a:pt x="4803" y="22281"/>
                    <a:pt x="4925" y="22311"/>
                    <a:pt x="5046" y="22311"/>
                  </a:cubicBezTo>
                  <a:cubicBezTo>
                    <a:pt x="5046" y="22281"/>
                    <a:pt x="5077" y="22250"/>
                    <a:pt x="5077" y="22189"/>
                  </a:cubicBezTo>
                  <a:cubicBezTo>
                    <a:pt x="5259" y="22189"/>
                    <a:pt x="5229" y="22341"/>
                    <a:pt x="5320" y="22433"/>
                  </a:cubicBezTo>
                  <a:lnTo>
                    <a:pt x="5259" y="22463"/>
                  </a:lnTo>
                  <a:cubicBezTo>
                    <a:pt x="5350" y="22645"/>
                    <a:pt x="5502" y="22554"/>
                    <a:pt x="5563" y="22615"/>
                  </a:cubicBezTo>
                  <a:cubicBezTo>
                    <a:pt x="5654" y="22736"/>
                    <a:pt x="5776" y="22797"/>
                    <a:pt x="5837" y="22888"/>
                  </a:cubicBezTo>
                  <a:lnTo>
                    <a:pt x="5837" y="23071"/>
                  </a:lnTo>
                  <a:lnTo>
                    <a:pt x="6019" y="23071"/>
                  </a:lnTo>
                  <a:cubicBezTo>
                    <a:pt x="5989" y="23162"/>
                    <a:pt x="5958" y="23223"/>
                    <a:pt x="5958" y="23314"/>
                  </a:cubicBezTo>
                  <a:cubicBezTo>
                    <a:pt x="6141" y="23344"/>
                    <a:pt x="6323" y="23344"/>
                    <a:pt x="6414" y="23557"/>
                  </a:cubicBezTo>
                  <a:cubicBezTo>
                    <a:pt x="6451" y="23502"/>
                    <a:pt x="6509" y="23491"/>
                    <a:pt x="6570" y="23491"/>
                  </a:cubicBezTo>
                  <a:cubicBezTo>
                    <a:pt x="6610" y="23491"/>
                    <a:pt x="6651" y="23496"/>
                    <a:pt x="6688" y="23496"/>
                  </a:cubicBezTo>
                  <a:cubicBezTo>
                    <a:pt x="6718" y="23496"/>
                    <a:pt x="6718" y="23496"/>
                    <a:pt x="6718" y="23466"/>
                  </a:cubicBezTo>
                  <a:cubicBezTo>
                    <a:pt x="6627" y="23466"/>
                    <a:pt x="6597" y="23405"/>
                    <a:pt x="6536" y="23405"/>
                  </a:cubicBezTo>
                  <a:lnTo>
                    <a:pt x="6536" y="23314"/>
                  </a:lnTo>
                  <a:cubicBezTo>
                    <a:pt x="6566" y="23314"/>
                    <a:pt x="6597" y="23344"/>
                    <a:pt x="6627" y="23344"/>
                  </a:cubicBezTo>
                  <a:lnTo>
                    <a:pt x="6688" y="23314"/>
                  </a:lnTo>
                  <a:cubicBezTo>
                    <a:pt x="6779" y="23344"/>
                    <a:pt x="6779" y="23496"/>
                    <a:pt x="6931" y="23527"/>
                  </a:cubicBezTo>
                  <a:cubicBezTo>
                    <a:pt x="6992" y="23496"/>
                    <a:pt x="7022" y="23496"/>
                    <a:pt x="7053" y="23466"/>
                  </a:cubicBezTo>
                  <a:cubicBezTo>
                    <a:pt x="7204" y="23679"/>
                    <a:pt x="7448" y="23861"/>
                    <a:pt x="7660" y="23952"/>
                  </a:cubicBezTo>
                  <a:cubicBezTo>
                    <a:pt x="7691" y="24013"/>
                    <a:pt x="7752" y="24074"/>
                    <a:pt x="7782" y="24135"/>
                  </a:cubicBezTo>
                  <a:lnTo>
                    <a:pt x="7995" y="24135"/>
                  </a:lnTo>
                  <a:cubicBezTo>
                    <a:pt x="8086" y="24135"/>
                    <a:pt x="8147" y="24104"/>
                    <a:pt x="8268" y="24074"/>
                  </a:cubicBezTo>
                  <a:lnTo>
                    <a:pt x="8268" y="24074"/>
                  </a:lnTo>
                  <a:cubicBezTo>
                    <a:pt x="8147" y="24165"/>
                    <a:pt x="8116" y="24226"/>
                    <a:pt x="8086" y="24287"/>
                  </a:cubicBezTo>
                  <a:cubicBezTo>
                    <a:pt x="8208" y="24378"/>
                    <a:pt x="8360" y="24439"/>
                    <a:pt x="8451" y="24530"/>
                  </a:cubicBezTo>
                  <a:cubicBezTo>
                    <a:pt x="8512" y="24439"/>
                    <a:pt x="8542" y="24378"/>
                    <a:pt x="8572" y="24256"/>
                  </a:cubicBezTo>
                  <a:cubicBezTo>
                    <a:pt x="8663" y="24287"/>
                    <a:pt x="8755" y="24317"/>
                    <a:pt x="8755" y="24378"/>
                  </a:cubicBezTo>
                  <a:cubicBezTo>
                    <a:pt x="8755" y="24530"/>
                    <a:pt x="8998" y="24621"/>
                    <a:pt x="8967" y="24773"/>
                  </a:cubicBezTo>
                  <a:cubicBezTo>
                    <a:pt x="9028" y="24773"/>
                    <a:pt x="9119" y="24743"/>
                    <a:pt x="9150" y="24743"/>
                  </a:cubicBezTo>
                  <a:lnTo>
                    <a:pt x="9150" y="24591"/>
                  </a:lnTo>
                  <a:cubicBezTo>
                    <a:pt x="9119" y="24591"/>
                    <a:pt x="9059" y="24560"/>
                    <a:pt x="9028" y="24560"/>
                  </a:cubicBezTo>
                  <a:lnTo>
                    <a:pt x="9028" y="24439"/>
                  </a:lnTo>
                  <a:lnTo>
                    <a:pt x="9180" y="24439"/>
                  </a:lnTo>
                  <a:cubicBezTo>
                    <a:pt x="9271" y="24560"/>
                    <a:pt x="9302" y="24712"/>
                    <a:pt x="9484" y="24712"/>
                  </a:cubicBezTo>
                  <a:cubicBezTo>
                    <a:pt x="9492" y="24720"/>
                    <a:pt x="9503" y="24722"/>
                    <a:pt x="9516" y="24722"/>
                  </a:cubicBezTo>
                  <a:cubicBezTo>
                    <a:pt x="9529" y="24722"/>
                    <a:pt x="9543" y="24720"/>
                    <a:pt x="9556" y="24720"/>
                  </a:cubicBezTo>
                  <a:cubicBezTo>
                    <a:pt x="9583" y="24720"/>
                    <a:pt x="9606" y="24727"/>
                    <a:pt x="9606" y="24773"/>
                  </a:cubicBezTo>
                  <a:lnTo>
                    <a:pt x="9727" y="24773"/>
                  </a:lnTo>
                  <a:cubicBezTo>
                    <a:pt x="9758" y="24834"/>
                    <a:pt x="9788" y="24895"/>
                    <a:pt x="9819" y="24925"/>
                  </a:cubicBezTo>
                  <a:lnTo>
                    <a:pt x="9879" y="24895"/>
                  </a:lnTo>
                  <a:cubicBezTo>
                    <a:pt x="10062" y="24895"/>
                    <a:pt x="10122" y="25016"/>
                    <a:pt x="10183" y="25168"/>
                  </a:cubicBezTo>
                  <a:cubicBezTo>
                    <a:pt x="10092" y="25199"/>
                    <a:pt x="10062" y="25199"/>
                    <a:pt x="9971" y="25199"/>
                  </a:cubicBezTo>
                  <a:cubicBezTo>
                    <a:pt x="10092" y="25229"/>
                    <a:pt x="10092" y="25350"/>
                    <a:pt x="10183" y="25381"/>
                  </a:cubicBezTo>
                  <a:cubicBezTo>
                    <a:pt x="10274" y="25442"/>
                    <a:pt x="10366" y="25472"/>
                    <a:pt x="10487" y="25472"/>
                  </a:cubicBezTo>
                  <a:cubicBezTo>
                    <a:pt x="10487" y="25472"/>
                    <a:pt x="10487" y="25442"/>
                    <a:pt x="10518" y="25442"/>
                  </a:cubicBezTo>
                  <a:cubicBezTo>
                    <a:pt x="10457" y="25442"/>
                    <a:pt x="10426" y="25442"/>
                    <a:pt x="10366" y="25381"/>
                  </a:cubicBezTo>
                  <a:cubicBezTo>
                    <a:pt x="10426" y="25350"/>
                    <a:pt x="10487" y="25320"/>
                    <a:pt x="10518" y="25290"/>
                  </a:cubicBezTo>
                  <a:cubicBezTo>
                    <a:pt x="10548" y="25350"/>
                    <a:pt x="10548" y="25381"/>
                    <a:pt x="10578" y="25442"/>
                  </a:cubicBezTo>
                  <a:lnTo>
                    <a:pt x="10548" y="25472"/>
                  </a:lnTo>
                  <a:cubicBezTo>
                    <a:pt x="10670" y="25502"/>
                    <a:pt x="10730" y="25594"/>
                    <a:pt x="10852" y="25654"/>
                  </a:cubicBezTo>
                  <a:lnTo>
                    <a:pt x="10974" y="25533"/>
                  </a:lnTo>
                  <a:cubicBezTo>
                    <a:pt x="10913" y="25472"/>
                    <a:pt x="10913" y="25381"/>
                    <a:pt x="10882" y="25350"/>
                  </a:cubicBezTo>
                  <a:lnTo>
                    <a:pt x="11004" y="25229"/>
                  </a:lnTo>
                  <a:cubicBezTo>
                    <a:pt x="11156" y="25290"/>
                    <a:pt x="11186" y="25472"/>
                    <a:pt x="11308" y="25533"/>
                  </a:cubicBezTo>
                  <a:cubicBezTo>
                    <a:pt x="11247" y="25594"/>
                    <a:pt x="11186" y="25594"/>
                    <a:pt x="11065" y="25624"/>
                  </a:cubicBezTo>
                  <a:lnTo>
                    <a:pt x="11308" y="25624"/>
                  </a:lnTo>
                  <a:cubicBezTo>
                    <a:pt x="11430" y="25502"/>
                    <a:pt x="11460" y="25442"/>
                    <a:pt x="11521" y="25350"/>
                  </a:cubicBezTo>
                  <a:cubicBezTo>
                    <a:pt x="11642" y="25442"/>
                    <a:pt x="11733" y="25533"/>
                    <a:pt x="11825" y="25624"/>
                  </a:cubicBezTo>
                  <a:cubicBezTo>
                    <a:pt x="11825" y="25654"/>
                    <a:pt x="11794" y="25685"/>
                    <a:pt x="11794" y="25685"/>
                  </a:cubicBezTo>
                  <a:cubicBezTo>
                    <a:pt x="11885" y="25746"/>
                    <a:pt x="11916" y="25806"/>
                    <a:pt x="11946" y="25837"/>
                  </a:cubicBezTo>
                  <a:cubicBezTo>
                    <a:pt x="11916" y="25928"/>
                    <a:pt x="11885" y="25928"/>
                    <a:pt x="11885" y="25958"/>
                  </a:cubicBezTo>
                  <a:cubicBezTo>
                    <a:pt x="12037" y="25989"/>
                    <a:pt x="12129" y="25989"/>
                    <a:pt x="12250" y="26050"/>
                  </a:cubicBezTo>
                  <a:cubicBezTo>
                    <a:pt x="12281" y="25958"/>
                    <a:pt x="12281" y="25837"/>
                    <a:pt x="12341" y="25776"/>
                  </a:cubicBezTo>
                  <a:cubicBezTo>
                    <a:pt x="12281" y="25685"/>
                    <a:pt x="12281" y="25654"/>
                    <a:pt x="12250" y="25624"/>
                  </a:cubicBezTo>
                  <a:lnTo>
                    <a:pt x="12402" y="25472"/>
                  </a:lnTo>
                  <a:cubicBezTo>
                    <a:pt x="12493" y="25594"/>
                    <a:pt x="12524" y="25654"/>
                    <a:pt x="12554" y="25685"/>
                  </a:cubicBezTo>
                  <a:cubicBezTo>
                    <a:pt x="12524" y="25776"/>
                    <a:pt x="12524" y="25806"/>
                    <a:pt x="12493" y="25928"/>
                  </a:cubicBezTo>
                  <a:cubicBezTo>
                    <a:pt x="12526" y="25902"/>
                    <a:pt x="12556" y="25893"/>
                    <a:pt x="12584" y="25893"/>
                  </a:cubicBezTo>
                  <a:cubicBezTo>
                    <a:pt x="12654" y="25893"/>
                    <a:pt x="12714" y="25949"/>
                    <a:pt x="12782" y="25949"/>
                  </a:cubicBezTo>
                  <a:cubicBezTo>
                    <a:pt x="12815" y="25949"/>
                    <a:pt x="12850" y="25936"/>
                    <a:pt x="12888" y="25898"/>
                  </a:cubicBezTo>
                  <a:cubicBezTo>
                    <a:pt x="12767" y="25746"/>
                    <a:pt x="12645" y="25594"/>
                    <a:pt x="12585" y="25381"/>
                  </a:cubicBezTo>
                  <a:lnTo>
                    <a:pt x="12585" y="25381"/>
                  </a:lnTo>
                  <a:cubicBezTo>
                    <a:pt x="12706" y="25472"/>
                    <a:pt x="12858" y="25594"/>
                    <a:pt x="12980" y="25654"/>
                  </a:cubicBezTo>
                  <a:cubicBezTo>
                    <a:pt x="13029" y="25630"/>
                    <a:pt x="13019" y="25508"/>
                    <a:pt x="13091" y="25508"/>
                  </a:cubicBezTo>
                  <a:cubicBezTo>
                    <a:pt x="13109" y="25508"/>
                    <a:pt x="13132" y="25515"/>
                    <a:pt x="13162" y="25533"/>
                  </a:cubicBezTo>
                  <a:lnTo>
                    <a:pt x="13162" y="25776"/>
                  </a:lnTo>
                  <a:cubicBezTo>
                    <a:pt x="13101" y="25776"/>
                    <a:pt x="13101" y="25776"/>
                    <a:pt x="13010" y="25806"/>
                  </a:cubicBezTo>
                  <a:cubicBezTo>
                    <a:pt x="13192" y="25898"/>
                    <a:pt x="13314" y="25928"/>
                    <a:pt x="13436" y="25958"/>
                  </a:cubicBezTo>
                  <a:cubicBezTo>
                    <a:pt x="13466" y="25958"/>
                    <a:pt x="13496" y="25928"/>
                    <a:pt x="13557" y="25928"/>
                  </a:cubicBezTo>
                  <a:cubicBezTo>
                    <a:pt x="13496" y="25898"/>
                    <a:pt x="13496" y="25837"/>
                    <a:pt x="13466" y="25806"/>
                  </a:cubicBezTo>
                  <a:cubicBezTo>
                    <a:pt x="13557" y="25776"/>
                    <a:pt x="13648" y="25685"/>
                    <a:pt x="13740" y="25624"/>
                  </a:cubicBezTo>
                  <a:lnTo>
                    <a:pt x="13770" y="25624"/>
                  </a:lnTo>
                  <a:cubicBezTo>
                    <a:pt x="13770" y="25685"/>
                    <a:pt x="13800" y="25746"/>
                    <a:pt x="13800" y="25806"/>
                  </a:cubicBezTo>
                  <a:cubicBezTo>
                    <a:pt x="13892" y="25776"/>
                    <a:pt x="13922" y="25746"/>
                    <a:pt x="13952" y="25746"/>
                  </a:cubicBezTo>
                  <a:cubicBezTo>
                    <a:pt x="13997" y="25768"/>
                    <a:pt x="14046" y="25774"/>
                    <a:pt x="14096" y="25774"/>
                  </a:cubicBezTo>
                  <a:cubicBezTo>
                    <a:pt x="14151" y="25774"/>
                    <a:pt x="14207" y="25767"/>
                    <a:pt x="14261" y="25767"/>
                  </a:cubicBezTo>
                  <a:cubicBezTo>
                    <a:pt x="14291" y="25767"/>
                    <a:pt x="14320" y="25769"/>
                    <a:pt x="14347" y="25776"/>
                  </a:cubicBezTo>
                  <a:lnTo>
                    <a:pt x="14408" y="25837"/>
                  </a:lnTo>
                  <a:lnTo>
                    <a:pt x="14104" y="25837"/>
                  </a:lnTo>
                  <a:cubicBezTo>
                    <a:pt x="14165" y="25928"/>
                    <a:pt x="14196" y="25958"/>
                    <a:pt x="14226" y="26050"/>
                  </a:cubicBezTo>
                  <a:cubicBezTo>
                    <a:pt x="14317" y="25989"/>
                    <a:pt x="14378" y="25989"/>
                    <a:pt x="14469" y="25958"/>
                  </a:cubicBezTo>
                  <a:lnTo>
                    <a:pt x="14469" y="25989"/>
                  </a:lnTo>
                  <a:cubicBezTo>
                    <a:pt x="14378" y="26050"/>
                    <a:pt x="14347" y="26080"/>
                    <a:pt x="14256" y="26110"/>
                  </a:cubicBezTo>
                  <a:cubicBezTo>
                    <a:pt x="14408" y="26202"/>
                    <a:pt x="14530" y="26262"/>
                    <a:pt x="14682" y="26354"/>
                  </a:cubicBezTo>
                  <a:lnTo>
                    <a:pt x="14803" y="26232"/>
                  </a:lnTo>
                  <a:cubicBezTo>
                    <a:pt x="14773" y="26202"/>
                    <a:pt x="14712" y="26141"/>
                    <a:pt x="14712" y="26110"/>
                  </a:cubicBezTo>
                  <a:cubicBezTo>
                    <a:pt x="14712" y="26080"/>
                    <a:pt x="14773" y="26050"/>
                    <a:pt x="14803" y="25958"/>
                  </a:cubicBezTo>
                  <a:lnTo>
                    <a:pt x="14803" y="25958"/>
                  </a:lnTo>
                  <a:cubicBezTo>
                    <a:pt x="14782" y="25961"/>
                    <a:pt x="14763" y="25962"/>
                    <a:pt x="14746" y="25962"/>
                  </a:cubicBezTo>
                  <a:cubicBezTo>
                    <a:pt x="14570" y="25962"/>
                    <a:pt x="14616" y="25829"/>
                    <a:pt x="14560" y="25746"/>
                  </a:cubicBezTo>
                  <a:cubicBezTo>
                    <a:pt x="14651" y="25746"/>
                    <a:pt x="14712" y="25776"/>
                    <a:pt x="14773" y="25776"/>
                  </a:cubicBezTo>
                  <a:cubicBezTo>
                    <a:pt x="14864" y="25746"/>
                    <a:pt x="14925" y="25746"/>
                    <a:pt x="14955" y="25746"/>
                  </a:cubicBezTo>
                  <a:lnTo>
                    <a:pt x="15138" y="25928"/>
                  </a:lnTo>
                  <a:cubicBezTo>
                    <a:pt x="15077" y="25958"/>
                    <a:pt x="15016" y="25989"/>
                    <a:pt x="14955" y="26050"/>
                  </a:cubicBezTo>
                  <a:lnTo>
                    <a:pt x="14955" y="26080"/>
                  </a:lnTo>
                  <a:cubicBezTo>
                    <a:pt x="15016" y="26080"/>
                    <a:pt x="15107" y="26050"/>
                    <a:pt x="15168" y="26050"/>
                  </a:cubicBezTo>
                  <a:cubicBezTo>
                    <a:pt x="15168" y="26110"/>
                    <a:pt x="15229" y="26141"/>
                    <a:pt x="15229" y="26232"/>
                  </a:cubicBezTo>
                  <a:cubicBezTo>
                    <a:pt x="15259" y="26232"/>
                    <a:pt x="15290" y="26202"/>
                    <a:pt x="15320" y="26202"/>
                  </a:cubicBezTo>
                  <a:cubicBezTo>
                    <a:pt x="15320" y="26141"/>
                    <a:pt x="15290" y="26110"/>
                    <a:pt x="15259" y="26080"/>
                  </a:cubicBezTo>
                  <a:lnTo>
                    <a:pt x="15533" y="26080"/>
                  </a:lnTo>
                  <a:lnTo>
                    <a:pt x="15533" y="25958"/>
                  </a:lnTo>
                  <a:cubicBezTo>
                    <a:pt x="15442" y="25837"/>
                    <a:pt x="15411" y="25776"/>
                    <a:pt x="15320" y="25685"/>
                  </a:cubicBezTo>
                  <a:lnTo>
                    <a:pt x="15594" y="25685"/>
                  </a:lnTo>
                  <a:cubicBezTo>
                    <a:pt x="15624" y="25746"/>
                    <a:pt x="15624" y="25806"/>
                    <a:pt x="15685" y="25837"/>
                  </a:cubicBezTo>
                  <a:cubicBezTo>
                    <a:pt x="15746" y="25958"/>
                    <a:pt x="15715" y="26141"/>
                    <a:pt x="15867" y="26202"/>
                  </a:cubicBezTo>
                  <a:cubicBezTo>
                    <a:pt x="15989" y="26232"/>
                    <a:pt x="15928" y="26354"/>
                    <a:pt x="16019" y="26354"/>
                  </a:cubicBezTo>
                  <a:cubicBezTo>
                    <a:pt x="16050" y="26354"/>
                    <a:pt x="16080" y="26354"/>
                    <a:pt x="16141" y="26293"/>
                  </a:cubicBezTo>
                  <a:lnTo>
                    <a:pt x="16171" y="26354"/>
                  </a:lnTo>
                  <a:cubicBezTo>
                    <a:pt x="16202" y="26293"/>
                    <a:pt x="16202" y="26262"/>
                    <a:pt x="16232" y="26262"/>
                  </a:cubicBezTo>
                  <a:cubicBezTo>
                    <a:pt x="16293" y="26293"/>
                    <a:pt x="16323" y="26293"/>
                    <a:pt x="16354" y="26354"/>
                  </a:cubicBezTo>
                  <a:cubicBezTo>
                    <a:pt x="16445" y="26262"/>
                    <a:pt x="16506" y="26232"/>
                    <a:pt x="16597" y="26141"/>
                  </a:cubicBezTo>
                  <a:cubicBezTo>
                    <a:pt x="16650" y="26212"/>
                    <a:pt x="16714" y="26241"/>
                    <a:pt x="16782" y="26241"/>
                  </a:cubicBezTo>
                  <a:cubicBezTo>
                    <a:pt x="16830" y="26241"/>
                    <a:pt x="16881" y="26227"/>
                    <a:pt x="16931" y="26202"/>
                  </a:cubicBezTo>
                  <a:cubicBezTo>
                    <a:pt x="17000" y="26243"/>
                    <a:pt x="17068" y="26259"/>
                    <a:pt x="17134" y="26259"/>
                  </a:cubicBezTo>
                  <a:cubicBezTo>
                    <a:pt x="17214" y="26259"/>
                    <a:pt x="17290" y="26235"/>
                    <a:pt x="17357" y="26202"/>
                  </a:cubicBezTo>
                  <a:cubicBezTo>
                    <a:pt x="17417" y="26232"/>
                    <a:pt x="17509" y="26232"/>
                    <a:pt x="17539" y="26262"/>
                  </a:cubicBezTo>
                  <a:cubicBezTo>
                    <a:pt x="17600" y="26202"/>
                    <a:pt x="17691" y="26141"/>
                    <a:pt x="17813" y="26080"/>
                  </a:cubicBezTo>
                  <a:lnTo>
                    <a:pt x="17813" y="25837"/>
                  </a:lnTo>
                  <a:lnTo>
                    <a:pt x="17873" y="25928"/>
                  </a:lnTo>
                  <a:cubicBezTo>
                    <a:pt x="17904" y="25806"/>
                    <a:pt x="17965" y="25746"/>
                    <a:pt x="18025" y="25624"/>
                  </a:cubicBezTo>
                  <a:cubicBezTo>
                    <a:pt x="18056" y="25654"/>
                    <a:pt x="18117" y="25746"/>
                    <a:pt x="18147" y="25776"/>
                  </a:cubicBezTo>
                  <a:cubicBezTo>
                    <a:pt x="18269" y="25776"/>
                    <a:pt x="18360" y="25776"/>
                    <a:pt x="18451" y="25654"/>
                  </a:cubicBezTo>
                  <a:lnTo>
                    <a:pt x="18329" y="25320"/>
                  </a:lnTo>
                  <a:lnTo>
                    <a:pt x="18572" y="25320"/>
                  </a:lnTo>
                  <a:cubicBezTo>
                    <a:pt x="18603" y="25472"/>
                    <a:pt x="18724" y="25594"/>
                    <a:pt x="18724" y="25746"/>
                  </a:cubicBezTo>
                  <a:cubicBezTo>
                    <a:pt x="18724" y="25790"/>
                    <a:pt x="18806" y="25818"/>
                    <a:pt x="18873" y="25818"/>
                  </a:cubicBezTo>
                  <a:cubicBezTo>
                    <a:pt x="18898" y="25818"/>
                    <a:pt x="18921" y="25815"/>
                    <a:pt x="18937" y="25806"/>
                  </a:cubicBezTo>
                  <a:cubicBezTo>
                    <a:pt x="19028" y="25685"/>
                    <a:pt x="19089" y="25624"/>
                    <a:pt x="19180" y="25502"/>
                  </a:cubicBezTo>
                  <a:cubicBezTo>
                    <a:pt x="19089" y="25442"/>
                    <a:pt x="19028" y="25381"/>
                    <a:pt x="18937" y="25320"/>
                  </a:cubicBezTo>
                  <a:cubicBezTo>
                    <a:pt x="19028" y="25290"/>
                    <a:pt x="19059" y="25229"/>
                    <a:pt x="19120" y="25199"/>
                  </a:cubicBezTo>
                  <a:cubicBezTo>
                    <a:pt x="19211" y="25290"/>
                    <a:pt x="19180" y="25411"/>
                    <a:pt x="19272" y="25472"/>
                  </a:cubicBezTo>
                  <a:cubicBezTo>
                    <a:pt x="19393" y="25502"/>
                    <a:pt x="19484" y="25502"/>
                    <a:pt x="19545" y="25502"/>
                  </a:cubicBezTo>
                  <a:cubicBezTo>
                    <a:pt x="19576" y="25533"/>
                    <a:pt x="19636" y="25624"/>
                    <a:pt x="19667" y="25654"/>
                  </a:cubicBezTo>
                  <a:cubicBezTo>
                    <a:pt x="19697" y="25594"/>
                    <a:pt x="19788" y="25502"/>
                    <a:pt x="19819" y="25472"/>
                  </a:cubicBezTo>
                  <a:cubicBezTo>
                    <a:pt x="19788" y="25411"/>
                    <a:pt x="19728" y="25350"/>
                    <a:pt x="19667" y="25290"/>
                  </a:cubicBezTo>
                  <a:cubicBezTo>
                    <a:pt x="19667" y="25320"/>
                    <a:pt x="19636" y="25350"/>
                    <a:pt x="19545" y="25381"/>
                  </a:cubicBezTo>
                  <a:cubicBezTo>
                    <a:pt x="19515" y="25350"/>
                    <a:pt x="19484" y="25290"/>
                    <a:pt x="19424" y="25229"/>
                  </a:cubicBezTo>
                  <a:cubicBezTo>
                    <a:pt x="19484" y="25168"/>
                    <a:pt x="19515" y="25047"/>
                    <a:pt x="19545" y="24986"/>
                  </a:cubicBezTo>
                  <a:cubicBezTo>
                    <a:pt x="19819" y="24986"/>
                    <a:pt x="19880" y="25199"/>
                    <a:pt x="20031" y="25290"/>
                  </a:cubicBezTo>
                  <a:lnTo>
                    <a:pt x="20001" y="25320"/>
                  </a:lnTo>
                  <a:cubicBezTo>
                    <a:pt x="20092" y="25381"/>
                    <a:pt x="20031" y="25533"/>
                    <a:pt x="20244" y="25533"/>
                  </a:cubicBezTo>
                  <a:cubicBezTo>
                    <a:pt x="20244" y="25502"/>
                    <a:pt x="20275" y="25442"/>
                    <a:pt x="20275" y="25381"/>
                  </a:cubicBezTo>
                  <a:cubicBezTo>
                    <a:pt x="20335" y="25350"/>
                    <a:pt x="20396" y="25320"/>
                    <a:pt x="20457" y="25290"/>
                  </a:cubicBezTo>
                  <a:cubicBezTo>
                    <a:pt x="20487" y="25320"/>
                    <a:pt x="20548" y="25350"/>
                    <a:pt x="20609" y="25472"/>
                  </a:cubicBezTo>
                  <a:cubicBezTo>
                    <a:pt x="20609" y="25290"/>
                    <a:pt x="20609" y="25199"/>
                    <a:pt x="20579" y="25138"/>
                  </a:cubicBezTo>
                  <a:lnTo>
                    <a:pt x="20579" y="25138"/>
                  </a:lnTo>
                  <a:cubicBezTo>
                    <a:pt x="20761" y="25168"/>
                    <a:pt x="20883" y="25229"/>
                    <a:pt x="21035" y="25320"/>
                  </a:cubicBezTo>
                  <a:lnTo>
                    <a:pt x="21156" y="25199"/>
                  </a:lnTo>
                  <a:cubicBezTo>
                    <a:pt x="21095" y="25168"/>
                    <a:pt x="21095" y="25138"/>
                    <a:pt x="21065" y="25047"/>
                  </a:cubicBezTo>
                  <a:lnTo>
                    <a:pt x="21369" y="25047"/>
                  </a:lnTo>
                  <a:cubicBezTo>
                    <a:pt x="21339" y="24986"/>
                    <a:pt x="21339" y="24925"/>
                    <a:pt x="21339" y="24895"/>
                  </a:cubicBezTo>
                  <a:lnTo>
                    <a:pt x="21247" y="24986"/>
                  </a:lnTo>
                  <a:cubicBezTo>
                    <a:pt x="21217" y="24925"/>
                    <a:pt x="21217" y="24895"/>
                    <a:pt x="21217" y="24864"/>
                  </a:cubicBezTo>
                  <a:lnTo>
                    <a:pt x="21460" y="24743"/>
                  </a:lnTo>
                  <a:cubicBezTo>
                    <a:pt x="21490" y="24743"/>
                    <a:pt x="21521" y="24773"/>
                    <a:pt x="21521" y="24773"/>
                  </a:cubicBezTo>
                  <a:cubicBezTo>
                    <a:pt x="21612" y="24743"/>
                    <a:pt x="21642" y="24743"/>
                    <a:pt x="21673" y="24712"/>
                  </a:cubicBezTo>
                  <a:cubicBezTo>
                    <a:pt x="21673" y="24621"/>
                    <a:pt x="21703" y="24591"/>
                    <a:pt x="21703" y="24530"/>
                  </a:cubicBezTo>
                  <a:lnTo>
                    <a:pt x="21794" y="24591"/>
                  </a:lnTo>
                  <a:cubicBezTo>
                    <a:pt x="21794" y="24560"/>
                    <a:pt x="21794" y="24530"/>
                    <a:pt x="21825" y="24439"/>
                  </a:cubicBezTo>
                  <a:lnTo>
                    <a:pt x="22129" y="24439"/>
                  </a:lnTo>
                  <a:lnTo>
                    <a:pt x="22068" y="24378"/>
                  </a:lnTo>
                  <a:cubicBezTo>
                    <a:pt x="22129" y="24317"/>
                    <a:pt x="22159" y="24256"/>
                    <a:pt x="22220" y="24256"/>
                  </a:cubicBezTo>
                  <a:cubicBezTo>
                    <a:pt x="22159" y="24165"/>
                    <a:pt x="22159" y="24104"/>
                    <a:pt x="22159" y="23983"/>
                  </a:cubicBezTo>
                  <a:lnTo>
                    <a:pt x="22159" y="23983"/>
                  </a:lnTo>
                  <a:cubicBezTo>
                    <a:pt x="22281" y="24135"/>
                    <a:pt x="22372" y="24226"/>
                    <a:pt x="22433" y="24317"/>
                  </a:cubicBezTo>
                  <a:cubicBezTo>
                    <a:pt x="22524" y="24256"/>
                    <a:pt x="22585" y="24226"/>
                    <a:pt x="22676" y="24165"/>
                  </a:cubicBezTo>
                  <a:lnTo>
                    <a:pt x="22676" y="24013"/>
                  </a:lnTo>
                  <a:cubicBezTo>
                    <a:pt x="22615" y="23983"/>
                    <a:pt x="22615" y="23952"/>
                    <a:pt x="22585" y="23861"/>
                  </a:cubicBezTo>
                  <a:lnTo>
                    <a:pt x="22585" y="23861"/>
                  </a:lnTo>
                  <a:cubicBezTo>
                    <a:pt x="22737" y="23922"/>
                    <a:pt x="22858" y="23922"/>
                    <a:pt x="22980" y="23952"/>
                  </a:cubicBezTo>
                  <a:lnTo>
                    <a:pt x="22980" y="23922"/>
                  </a:lnTo>
                  <a:cubicBezTo>
                    <a:pt x="22919" y="23861"/>
                    <a:pt x="22889" y="23861"/>
                    <a:pt x="22858" y="23831"/>
                  </a:cubicBezTo>
                  <a:lnTo>
                    <a:pt x="22858" y="23770"/>
                  </a:lnTo>
                  <a:cubicBezTo>
                    <a:pt x="22919" y="23770"/>
                    <a:pt x="23193" y="23709"/>
                    <a:pt x="23345" y="23648"/>
                  </a:cubicBezTo>
                  <a:cubicBezTo>
                    <a:pt x="23375" y="23557"/>
                    <a:pt x="23436" y="23527"/>
                    <a:pt x="23436" y="23466"/>
                  </a:cubicBezTo>
                  <a:cubicBezTo>
                    <a:pt x="23375" y="23253"/>
                    <a:pt x="23497" y="23192"/>
                    <a:pt x="23618" y="23071"/>
                  </a:cubicBezTo>
                  <a:cubicBezTo>
                    <a:pt x="23375" y="23071"/>
                    <a:pt x="23436" y="22888"/>
                    <a:pt x="23345" y="22858"/>
                  </a:cubicBezTo>
                  <a:cubicBezTo>
                    <a:pt x="23375" y="22767"/>
                    <a:pt x="23375" y="22706"/>
                    <a:pt x="23436" y="22615"/>
                  </a:cubicBezTo>
                  <a:cubicBezTo>
                    <a:pt x="23466" y="22615"/>
                    <a:pt x="23527" y="22554"/>
                    <a:pt x="23588" y="22493"/>
                  </a:cubicBezTo>
                  <a:lnTo>
                    <a:pt x="23922" y="22493"/>
                  </a:lnTo>
                  <a:cubicBezTo>
                    <a:pt x="23740" y="22615"/>
                    <a:pt x="23770" y="22858"/>
                    <a:pt x="23588" y="22858"/>
                  </a:cubicBezTo>
                  <a:cubicBezTo>
                    <a:pt x="23588" y="22919"/>
                    <a:pt x="23618" y="23010"/>
                    <a:pt x="23618" y="23071"/>
                  </a:cubicBezTo>
                  <a:cubicBezTo>
                    <a:pt x="23727" y="23071"/>
                    <a:pt x="23835" y="23148"/>
                    <a:pt x="23944" y="23148"/>
                  </a:cubicBezTo>
                  <a:cubicBezTo>
                    <a:pt x="23987" y="23148"/>
                    <a:pt x="24031" y="23136"/>
                    <a:pt x="24074" y="23101"/>
                  </a:cubicBezTo>
                  <a:cubicBezTo>
                    <a:pt x="24074" y="23010"/>
                    <a:pt x="24105" y="22888"/>
                    <a:pt x="24256" y="22888"/>
                  </a:cubicBezTo>
                  <a:cubicBezTo>
                    <a:pt x="24287" y="22888"/>
                    <a:pt x="24287" y="22919"/>
                    <a:pt x="24348" y="22919"/>
                  </a:cubicBezTo>
                  <a:lnTo>
                    <a:pt x="24256" y="23010"/>
                  </a:lnTo>
                  <a:cubicBezTo>
                    <a:pt x="24280" y="23022"/>
                    <a:pt x="24300" y="23027"/>
                    <a:pt x="24318" y="23027"/>
                  </a:cubicBezTo>
                  <a:cubicBezTo>
                    <a:pt x="24390" y="23027"/>
                    <a:pt x="24414" y="22943"/>
                    <a:pt x="24439" y="22919"/>
                  </a:cubicBezTo>
                  <a:cubicBezTo>
                    <a:pt x="24500" y="22706"/>
                    <a:pt x="24196" y="22615"/>
                    <a:pt x="24256" y="22402"/>
                  </a:cubicBezTo>
                  <a:cubicBezTo>
                    <a:pt x="24287" y="22382"/>
                    <a:pt x="24317" y="22378"/>
                    <a:pt x="24348" y="22378"/>
                  </a:cubicBezTo>
                  <a:cubicBezTo>
                    <a:pt x="24363" y="22378"/>
                    <a:pt x="24378" y="22379"/>
                    <a:pt x="24393" y="22379"/>
                  </a:cubicBezTo>
                  <a:cubicBezTo>
                    <a:pt x="24439" y="22379"/>
                    <a:pt x="24484" y="22372"/>
                    <a:pt x="24530" y="22311"/>
                  </a:cubicBezTo>
                  <a:cubicBezTo>
                    <a:pt x="24556" y="22350"/>
                    <a:pt x="24588" y="22361"/>
                    <a:pt x="24625" y="22361"/>
                  </a:cubicBezTo>
                  <a:cubicBezTo>
                    <a:pt x="24675" y="22361"/>
                    <a:pt x="24734" y="22341"/>
                    <a:pt x="24804" y="22341"/>
                  </a:cubicBezTo>
                  <a:cubicBezTo>
                    <a:pt x="24804" y="22311"/>
                    <a:pt x="24834" y="22281"/>
                    <a:pt x="24834" y="22250"/>
                  </a:cubicBezTo>
                  <a:lnTo>
                    <a:pt x="25016" y="22250"/>
                  </a:lnTo>
                  <a:cubicBezTo>
                    <a:pt x="25047" y="22250"/>
                    <a:pt x="25108" y="22250"/>
                    <a:pt x="25138" y="22281"/>
                  </a:cubicBezTo>
                  <a:lnTo>
                    <a:pt x="25138" y="22098"/>
                  </a:lnTo>
                  <a:lnTo>
                    <a:pt x="24986" y="22098"/>
                  </a:lnTo>
                  <a:cubicBezTo>
                    <a:pt x="24895" y="21977"/>
                    <a:pt x="24834" y="21855"/>
                    <a:pt x="24712" y="21733"/>
                  </a:cubicBezTo>
                  <a:lnTo>
                    <a:pt x="24712" y="21581"/>
                  </a:lnTo>
                  <a:cubicBezTo>
                    <a:pt x="24743" y="21673"/>
                    <a:pt x="24743" y="21703"/>
                    <a:pt x="24804" y="21733"/>
                  </a:cubicBezTo>
                  <a:cubicBezTo>
                    <a:pt x="24804" y="21703"/>
                    <a:pt x="24834" y="21703"/>
                    <a:pt x="24834" y="21703"/>
                  </a:cubicBezTo>
                  <a:cubicBezTo>
                    <a:pt x="24895" y="21825"/>
                    <a:pt x="25016" y="21885"/>
                    <a:pt x="25108" y="22007"/>
                  </a:cubicBezTo>
                  <a:lnTo>
                    <a:pt x="25168" y="21946"/>
                  </a:lnTo>
                  <a:cubicBezTo>
                    <a:pt x="25260" y="21977"/>
                    <a:pt x="25290" y="21977"/>
                    <a:pt x="25320" y="22007"/>
                  </a:cubicBezTo>
                  <a:lnTo>
                    <a:pt x="25442" y="21794"/>
                  </a:lnTo>
                  <a:cubicBezTo>
                    <a:pt x="25290" y="21703"/>
                    <a:pt x="25290" y="21581"/>
                    <a:pt x="25260" y="21429"/>
                  </a:cubicBezTo>
                  <a:lnTo>
                    <a:pt x="25351" y="21429"/>
                  </a:lnTo>
                  <a:cubicBezTo>
                    <a:pt x="25351" y="21521"/>
                    <a:pt x="25412" y="21551"/>
                    <a:pt x="25412" y="21642"/>
                  </a:cubicBezTo>
                  <a:cubicBezTo>
                    <a:pt x="25442" y="21581"/>
                    <a:pt x="25472" y="21581"/>
                    <a:pt x="25503" y="21581"/>
                  </a:cubicBezTo>
                  <a:cubicBezTo>
                    <a:pt x="25472" y="21551"/>
                    <a:pt x="25442" y="21551"/>
                    <a:pt x="25412" y="21490"/>
                  </a:cubicBezTo>
                  <a:cubicBezTo>
                    <a:pt x="25472" y="21490"/>
                    <a:pt x="25503" y="21429"/>
                    <a:pt x="25594" y="21399"/>
                  </a:cubicBezTo>
                  <a:cubicBezTo>
                    <a:pt x="25503" y="21369"/>
                    <a:pt x="25472" y="21369"/>
                    <a:pt x="25412" y="21338"/>
                  </a:cubicBezTo>
                  <a:cubicBezTo>
                    <a:pt x="25533" y="21338"/>
                    <a:pt x="25635" y="21318"/>
                    <a:pt x="25722" y="21318"/>
                  </a:cubicBezTo>
                  <a:cubicBezTo>
                    <a:pt x="25788" y="21318"/>
                    <a:pt x="25846" y="21330"/>
                    <a:pt x="25898" y="21369"/>
                  </a:cubicBezTo>
                  <a:cubicBezTo>
                    <a:pt x="25959" y="21338"/>
                    <a:pt x="26019" y="21277"/>
                    <a:pt x="26050" y="21277"/>
                  </a:cubicBezTo>
                  <a:cubicBezTo>
                    <a:pt x="26050" y="21217"/>
                    <a:pt x="26050" y="21125"/>
                    <a:pt x="26019" y="21034"/>
                  </a:cubicBezTo>
                  <a:lnTo>
                    <a:pt x="26232" y="21034"/>
                  </a:lnTo>
                  <a:cubicBezTo>
                    <a:pt x="26263" y="20882"/>
                    <a:pt x="26323" y="20791"/>
                    <a:pt x="26354" y="20670"/>
                  </a:cubicBezTo>
                  <a:cubicBezTo>
                    <a:pt x="26415" y="20730"/>
                    <a:pt x="26475" y="20730"/>
                    <a:pt x="26506" y="20761"/>
                  </a:cubicBezTo>
                  <a:lnTo>
                    <a:pt x="26506" y="20639"/>
                  </a:lnTo>
                  <a:cubicBezTo>
                    <a:pt x="26475" y="20639"/>
                    <a:pt x="26415" y="20609"/>
                    <a:pt x="26384" y="20609"/>
                  </a:cubicBezTo>
                  <a:cubicBezTo>
                    <a:pt x="26415" y="20578"/>
                    <a:pt x="26415" y="20518"/>
                    <a:pt x="26475" y="20487"/>
                  </a:cubicBezTo>
                  <a:lnTo>
                    <a:pt x="26384" y="20426"/>
                  </a:lnTo>
                  <a:cubicBezTo>
                    <a:pt x="26475" y="20366"/>
                    <a:pt x="26536" y="20305"/>
                    <a:pt x="26536" y="20214"/>
                  </a:cubicBezTo>
                  <a:cubicBezTo>
                    <a:pt x="26506" y="20153"/>
                    <a:pt x="26536" y="20062"/>
                    <a:pt x="26567" y="20001"/>
                  </a:cubicBezTo>
                  <a:cubicBezTo>
                    <a:pt x="26719" y="19970"/>
                    <a:pt x="26871" y="19910"/>
                    <a:pt x="27022" y="19849"/>
                  </a:cubicBezTo>
                  <a:cubicBezTo>
                    <a:pt x="26992" y="19818"/>
                    <a:pt x="26992" y="19758"/>
                    <a:pt x="26962" y="19727"/>
                  </a:cubicBezTo>
                  <a:cubicBezTo>
                    <a:pt x="26992" y="19697"/>
                    <a:pt x="26992" y="19606"/>
                    <a:pt x="27022" y="19575"/>
                  </a:cubicBezTo>
                  <a:cubicBezTo>
                    <a:pt x="27022" y="19606"/>
                    <a:pt x="27083" y="19606"/>
                    <a:pt x="27114" y="19667"/>
                  </a:cubicBezTo>
                  <a:lnTo>
                    <a:pt x="27114" y="19393"/>
                  </a:lnTo>
                  <a:cubicBezTo>
                    <a:pt x="27083" y="19393"/>
                    <a:pt x="27022" y="19363"/>
                    <a:pt x="26992" y="19363"/>
                  </a:cubicBezTo>
                  <a:cubicBezTo>
                    <a:pt x="27083" y="19271"/>
                    <a:pt x="27174" y="19211"/>
                    <a:pt x="27266" y="19119"/>
                  </a:cubicBezTo>
                  <a:cubicBezTo>
                    <a:pt x="27235" y="19089"/>
                    <a:pt x="27235" y="19059"/>
                    <a:pt x="27174" y="18998"/>
                  </a:cubicBezTo>
                  <a:cubicBezTo>
                    <a:pt x="27235" y="18967"/>
                    <a:pt x="27266" y="18967"/>
                    <a:pt x="27296" y="18967"/>
                  </a:cubicBezTo>
                  <a:cubicBezTo>
                    <a:pt x="27326" y="18907"/>
                    <a:pt x="27387" y="18785"/>
                    <a:pt x="27387" y="18755"/>
                  </a:cubicBezTo>
                  <a:cubicBezTo>
                    <a:pt x="27387" y="18694"/>
                    <a:pt x="27326" y="18633"/>
                    <a:pt x="27326" y="18603"/>
                  </a:cubicBezTo>
                  <a:lnTo>
                    <a:pt x="27539" y="18603"/>
                  </a:lnTo>
                  <a:cubicBezTo>
                    <a:pt x="27600" y="18451"/>
                    <a:pt x="27691" y="18329"/>
                    <a:pt x="27722" y="18238"/>
                  </a:cubicBezTo>
                  <a:cubicBezTo>
                    <a:pt x="27722" y="18177"/>
                    <a:pt x="27691" y="18086"/>
                    <a:pt x="27691" y="18025"/>
                  </a:cubicBezTo>
                  <a:lnTo>
                    <a:pt x="27691" y="18025"/>
                  </a:lnTo>
                  <a:cubicBezTo>
                    <a:pt x="27782" y="18056"/>
                    <a:pt x="27874" y="18056"/>
                    <a:pt x="27934" y="18086"/>
                  </a:cubicBezTo>
                  <a:cubicBezTo>
                    <a:pt x="27995" y="17995"/>
                    <a:pt x="27995" y="17904"/>
                    <a:pt x="28026" y="17782"/>
                  </a:cubicBezTo>
                  <a:lnTo>
                    <a:pt x="28086" y="17721"/>
                  </a:lnTo>
                  <a:cubicBezTo>
                    <a:pt x="28026" y="17569"/>
                    <a:pt x="27965" y="17448"/>
                    <a:pt x="27874" y="17296"/>
                  </a:cubicBezTo>
                  <a:cubicBezTo>
                    <a:pt x="28026" y="17174"/>
                    <a:pt x="28056" y="16992"/>
                    <a:pt x="28299" y="16931"/>
                  </a:cubicBezTo>
                  <a:cubicBezTo>
                    <a:pt x="28208" y="16870"/>
                    <a:pt x="28178" y="16840"/>
                    <a:pt x="28147" y="16840"/>
                  </a:cubicBezTo>
                  <a:cubicBezTo>
                    <a:pt x="28178" y="16779"/>
                    <a:pt x="28208" y="16718"/>
                    <a:pt x="28238" y="16688"/>
                  </a:cubicBezTo>
                  <a:cubicBezTo>
                    <a:pt x="28223" y="16680"/>
                    <a:pt x="28204" y="16678"/>
                    <a:pt x="28184" y="16678"/>
                  </a:cubicBezTo>
                  <a:cubicBezTo>
                    <a:pt x="28164" y="16678"/>
                    <a:pt x="28143" y="16680"/>
                    <a:pt x="28124" y="16680"/>
                  </a:cubicBezTo>
                  <a:cubicBezTo>
                    <a:pt x="28086" y="16680"/>
                    <a:pt x="28056" y="16673"/>
                    <a:pt x="28056" y="16627"/>
                  </a:cubicBezTo>
                  <a:cubicBezTo>
                    <a:pt x="28026" y="16566"/>
                    <a:pt x="28026" y="16536"/>
                    <a:pt x="27995" y="16505"/>
                  </a:cubicBezTo>
                  <a:cubicBezTo>
                    <a:pt x="27934" y="16536"/>
                    <a:pt x="27874" y="16536"/>
                    <a:pt x="27843" y="16566"/>
                  </a:cubicBezTo>
                  <a:cubicBezTo>
                    <a:pt x="27752" y="16536"/>
                    <a:pt x="27722" y="16475"/>
                    <a:pt x="27630" y="16414"/>
                  </a:cubicBezTo>
                  <a:cubicBezTo>
                    <a:pt x="27570" y="16475"/>
                    <a:pt x="27539" y="16475"/>
                    <a:pt x="27478" y="16505"/>
                  </a:cubicBezTo>
                  <a:cubicBezTo>
                    <a:pt x="27448" y="16475"/>
                    <a:pt x="27418" y="16414"/>
                    <a:pt x="27387" y="16414"/>
                  </a:cubicBezTo>
                  <a:lnTo>
                    <a:pt x="27387" y="16019"/>
                  </a:lnTo>
                  <a:cubicBezTo>
                    <a:pt x="27418" y="15958"/>
                    <a:pt x="27448" y="15958"/>
                    <a:pt x="27448" y="15958"/>
                  </a:cubicBezTo>
                  <a:cubicBezTo>
                    <a:pt x="27478" y="15958"/>
                    <a:pt x="27539" y="15928"/>
                    <a:pt x="27600" y="15897"/>
                  </a:cubicBezTo>
                  <a:cubicBezTo>
                    <a:pt x="27387" y="15867"/>
                    <a:pt x="27387" y="15715"/>
                    <a:pt x="27326" y="15624"/>
                  </a:cubicBezTo>
                  <a:cubicBezTo>
                    <a:pt x="27174" y="15593"/>
                    <a:pt x="27114" y="15563"/>
                    <a:pt x="27022" y="15472"/>
                  </a:cubicBezTo>
                  <a:lnTo>
                    <a:pt x="27022" y="15320"/>
                  </a:lnTo>
                  <a:cubicBezTo>
                    <a:pt x="27114" y="15290"/>
                    <a:pt x="27235" y="15259"/>
                    <a:pt x="27296" y="15198"/>
                  </a:cubicBezTo>
                  <a:cubicBezTo>
                    <a:pt x="27174" y="15016"/>
                    <a:pt x="27083" y="14894"/>
                    <a:pt x="26962" y="14742"/>
                  </a:cubicBezTo>
                  <a:cubicBezTo>
                    <a:pt x="26992" y="14682"/>
                    <a:pt x="26992" y="14651"/>
                    <a:pt x="27022" y="14590"/>
                  </a:cubicBezTo>
                  <a:cubicBezTo>
                    <a:pt x="26992" y="14590"/>
                    <a:pt x="26992" y="14560"/>
                    <a:pt x="26962" y="14530"/>
                  </a:cubicBezTo>
                  <a:cubicBezTo>
                    <a:pt x="26992" y="14530"/>
                    <a:pt x="26992" y="14499"/>
                    <a:pt x="27022" y="14438"/>
                  </a:cubicBezTo>
                  <a:cubicBezTo>
                    <a:pt x="26962" y="14408"/>
                    <a:pt x="26931" y="14408"/>
                    <a:pt x="26931" y="14408"/>
                  </a:cubicBezTo>
                  <a:cubicBezTo>
                    <a:pt x="26931" y="14378"/>
                    <a:pt x="26962" y="14347"/>
                    <a:pt x="26962" y="14347"/>
                  </a:cubicBezTo>
                  <a:lnTo>
                    <a:pt x="27114" y="14347"/>
                  </a:lnTo>
                  <a:cubicBezTo>
                    <a:pt x="27174" y="14378"/>
                    <a:pt x="27144" y="14560"/>
                    <a:pt x="27326" y="14560"/>
                  </a:cubicBezTo>
                  <a:lnTo>
                    <a:pt x="27326" y="14499"/>
                  </a:lnTo>
                  <a:lnTo>
                    <a:pt x="27266" y="14408"/>
                  </a:lnTo>
                  <a:lnTo>
                    <a:pt x="27326" y="14347"/>
                  </a:lnTo>
                  <a:cubicBezTo>
                    <a:pt x="27296" y="14286"/>
                    <a:pt x="27266" y="14286"/>
                    <a:pt x="27266" y="14256"/>
                  </a:cubicBezTo>
                  <a:lnTo>
                    <a:pt x="27326" y="14195"/>
                  </a:lnTo>
                  <a:cubicBezTo>
                    <a:pt x="27144" y="14195"/>
                    <a:pt x="27144" y="14043"/>
                    <a:pt x="27114" y="13891"/>
                  </a:cubicBezTo>
                  <a:cubicBezTo>
                    <a:pt x="26992" y="13952"/>
                    <a:pt x="26962" y="13983"/>
                    <a:pt x="26931" y="14043"/>
                  </a:cubicBezTo>
                  <a:cubicBezTo>
                    <a:pt x="26931" y="14074"/>
                    <a:pt x="26962" y="14104"/>
                    <a:pt x="26962" y="14104"/>
                  </a:cubicBezTo>
                  <a:cubicBezTo>
                    <a:pt x="26931" y="14135"/>
                    <a:pt x="26931" y="14226"/>
                    <a:pt x="26871" y="14256"/>
                  </a:cubicBezTo>
                  <a:lnTo>
                    <a:pt x="26719" y="14104"/>
                  </a:lnTo>
                  <a:lnTo>
                    <a:pt x="26719" y="13891"/>
                  </a:lnTo>
                  <a:lnTo>
                    <a:pt x="26871" y="13891"/>
                  </a:lnTo>
                  <a:cubicBezTo>
                    <a:pt x="26871" y="13800"/>
                    <a:pt x="26871" y="13770"/>
                    <a:pt x="26931" y="13739"/>
                  </a:cubicBezTo>
                  <a:cubicBezTo>
                    <a:pt x="27022" y="13770"/>
                    <a:pt x="27114" y="13800"/>
                    <a:pt x="27235" y="13891"/>
                  </a:cubicBezTo>
                  <a:cubicBezTo>
                    <a:pt x="27174" y="13770"/>
                    <a:pt x="27144" y="13739"/>
                    <a:pt x="27144" y="13679"/>
                  </a:cubicBezTo>
                  <a:cubicBezTo>
                    <a:pt x="27144" y="13648"/>
                    <a:pt x="27144" y="13648"/>
                    <a:pt x="27174" y="13618"/>
                  </a:cubicBezTo>
                  <a:cubicBezTo>
                    <a:pt x="27114" y="13587"/>
                    <a:pt x="27022" y="13587"/>
                    <a:pt x="26992" y="13587"/>
                  </a:cubicBezTo>
                  <a:cubicBezTo>
                    <a:pt x="26992" y="13527"/>
                    <a:pt x="26962" y="13496"/>
                    <a:pt x="26962" y="13466"/>
                  </a:cubicBezTo>
                  <a:lnTo>
                    <a:pt x="26931" y="13496"/>
                  </a:lnTo>
                  <a:cubicBezTo>
                    <a:pt x="26871" y="13466"/>
                    <a:pt x="26840" y="13466"/>
                    <a:pt x="26810" y="13435"/>
                  </a:cubicBezTo>
                  <a:lnTo>
                    <a:pt x="26962" y="13283"/>
                  </a:lnTo>
                  <a:lnTo>
                    <a:pt x="26931" y="13223"/>
                  </a:lnTo>
                  <a:lnTo>
                    <a:pt x="27296" y="12858"/>
                  </a:lnTo>
                  <a:cubicBezTo>
                    <a:pt x="27266" y="12828"/>
                    <a:pt x="27266" y="12736"/>
                    <a:pt x="27235" y="12676"/>
                  </a:cubicBezTo>
                  <a:cubicBezTo>
                    <a:pt x="27174" y="12676"/>
                    <a:pt x="27114" y="12706"/>
                    <a:pt x="27022" y="12736"/>
                  </a:cubicBezTo>
                  <a:lnTo>
                    <a:pt x="27022" y="12554"/>
                  </a:lnTo>
                  <a:cubicBezTo>
                    <a:pt x="27083" y="12554"/>
                    <a:pt x="27114" y="12554"/>
                    <a:pt x="27144" y="12524"/>
                  </a:cubicBezTo>
                  <a:cubicBezTo>
                    <a:pt x="27174" y="12524"/>
                    <a:pt x="27235" y="12432"/>
                    <a:pt x="27235" y="12402"/>
                  </a:cubicBezTo>
                  <a:cubicBezTo>
                    <a:pt x="27235" y="12402"/>
                    <a:pt x="27174" y="12372"/>
                    <a:pt x="27174" y="12311"/>
                  </a:cubicBezTo>
                  <a:cubicBezTo>
                    <a:pt x="27174" y="12250"/>
                    <a:pt x="27174" y="12220"/>
                    <a:pt x="27235" y="12128"/>
                  </a:cubicBezTo>
                  <a:lnTo>
                    <a:pt x="27235" y="12128"/>
                  </a:lnTo>
                  <a:cubicBezTo>
                    <a:pt x="27114" y="12220"/>
                    <a:pt x="27083" y="12220"/>
                    <a:pt x="27022" y="12250"/>
                  </a:cubicBezTo>
                  <a:cubicBezTo>
                    <a:pt x="27022" y="12220"/>
                    <a:pt x="26992" y="12159"/>
                    <a:pt x="26992" y="12128"/>
                  </a:cubicBezTo>
                  <a:cubicBezTo>
                    <a:pt x="26931" y="12128"/>
                    <a:pt x="26871" y="12128"/>
                    <a:pt x="26719" y="12098"/>
                  </a:cubicBezTo>
                  <a:cubicBezTo>
                    <a:pt x="26871" y="12068"/>
                    <a:pt x="26931" y="12068"/>
                    <a:pt x="26931" y="12068"/>
                  </a:cubicBezTo>
                  <a:cubicBezTo>
                    <a:pt x="27022" y="11976"/>
                    <a:pt x="27114" y="11946"/>
                    <a:pt x="27174" y="11855"/>
                  </a:cubicBezTo>
                  <a:cubicBezTo>
                    <a:pt x="27174" y="11946"/>
                    <a:pt x="27235" y="11976"/>
                    <a:pt x="27235" y="12007"/>
                  </a:cubicBezTo>
                  <a:lnTo>
                    <a:pt x="27387" y="12007"/>
                  </a:lnTo>
                  <a:lnTo>
                    <a:pt x="27448" y="11946"/>
                  </a:lnTo>
                  <a:lnTo>
                    <a:pt x="27235" y="11703"/>
                  </a:lnTo>
                  <a:cubicBezTo>
                    <a:pt x="27174" y="11703"/>
                    <a:pt x="27144" y="11764"/>
                    <a:pt x="27083" y="11764"/>
                  </a:cubicBezTo>
                  <a:cubicBezTo>
                    <a:pt x="27114" y="11672"/>
                    <a:pt x="27205" y="11612"/>
                    <a:pt x="27235" y="11520"/>
                  </a:cubicBezTo>
                  <a:cubicBezTo>
                    <a:pt x="27174" y="11490"/>
                    <a:pt x="27114" y="11490"/>
                    <a:pt x="27083" y="11460"/>
                  </a:cubicBezTo>
                  <a:cubicBezTo>
                    <a:pt x="27114" y="11338"/>
                    <a:pt x="27174" y="11247"/>
                    <a:pt x="27114" y="11095"/>
                  </a:cubicBezTo>
                  <a:cubicBezTo>
                    <a:pt x="27022" y="11034"/>
                    <a:pt x="27083" y="11004"/>
                    <a:pt x="26962" y="10882"/>
                  </a:cubicBezTo>
                  <a:cubicBezTo>
                    <a:pt x="26931" y="10852"/>
                    <a:pt x="26871" y="10761"/>
                    <a:pt x="26840" y="10700"/>
                  </a:cubicBezTo>
                  <a:cubicBezTo>
                    <a:pt x="26810" y="10639"/>
                    <a:pt x="26840" y="10639"/>
                    <a:pt x="26871" y="10609"/>
                  </a:cubicBezTo>
                  <a:cubicBezTo>
                    <a:pt x="26719" y="10548"/>
                    <a:pt x="26688" y="10548"/>
                    <a:pt x="26658" y="10396"/>
                  </a:cubicBezTo>
                  <a:cubicBezTo>
                    <a:pt x="26627" y="10244"/>
                    <a:pt x="26536" y="10122"/>
                    <a:pt x="26384" y="10092"/>
                  </a:cubicBezTo>
                  <a:lnTo>
                    <a:pt x="25807" y="9970"/>
                  </a:lnTo>
                  <a:cubicBezTo>
                    <a:pt x="25898" y="9879"/>
                    <a:pt x="25928" y="9788"/>
                    <a:pt x="26019" y="9697"/>
                  </a:cubicBezTo>
                  <a:lnTo>
                    <a:pt x="25959" y="9666"/>
                  </a:lnTo>
                  <a:cubicBezTo>
                    <a:pt x="26019" y="9575"/>
                    <a:pt x="26050" y="9545"/>
                    <a:pt x="26111" y="9484"/>
                  </a:cubicBezTo>
                  <a:cubicBezTo>
                    <a:pt x="26050" y="9393"/>
                    <a:pt x="25989" y="9362"/>
                    <a:pt x="25898" y="9332"/>
                  </a:cubicBezTo>
                  <a:cubicBezTo>
                    <a:pt x="25928" y="9332"/>
                    <a:pt x="25928" y="9271"/>
                    <a:pt x="25989" y="9241"/>
                  </a:cubicBezTo>
                  <a:cubicBezTo>
                    <a:pt x="25898" y="9119"/>
                    <a:pt x="25867" y="9028"/>
                    <a:pt x="25776" y="8876"/>
                  </a:cubicBezTo>
                  <a:cubicBezTo>
                    <a:pt x="25837" y="8876"/>
                    <a:pt x="25837" y="8815"/>
                    <a:pt x="25867" y="8785"/>
                  </a:cubicBezTo>
                  <a:lnTo>
                    <a:pt x="25867" y="8785"/>
                  </a:lnTo>
                  <a:cubicBezTo>
                    <a:pt x="25856" y="8787"/>
                    <a:pt x="25845" y="8788"/>
                    <a:pt x="25836" y="8788"/>
                  </a:cubicBezTo>
                  <a:cubicBezTo>
                    <a:pt x="25719" y="8788"/>
                    <a:pt x="25737" y="8631"/>
                    <a:pt x="25624" y="8603"/>
                  </a:cubicBezTo>
                  <a:cubicBezTo>
                    <a:pt x="25533" y="8511"/>
                    <a:pt x="25412" y="8451"/>
                    <a:pt x="25320" y="8420"/>
                  </a:cubicBezTo>
                  <a:cubicBezTo>
                    <a:pt x="25229" y="8451"/>
                    <a:pt x="25108" y="8451"/>
                    <a:pt x="25016" y="8481"/>
                  </a:cubicBezTo>
                  <a:cubicBezTo>
                    <a:pt x="24986" y="8420"/>
                    <a:pt x="24986" y="8359"/>
                    <a:pt x="24956" y="8299"/>
                  </a:cubicBezTo>
                  <a:cubicBezTo>
                    <a:pt x="24986" y="8268"/>
                    <a:pt x="25016" y="8268"/>
                    <a:pt x="25077" y="8268"/>
                  </a:cubicBezTo>
                  <a:lnTo>
                    <a:pt x="25077" y="8025"/>
                  </a:lnTo>
                  <a:cubicBezTo>
                    <a:pt x="24925" y="7873"/>
                    <a:pt x="24804" y="7751"/>
                    <a:pt x="24804" y="7539"/>
                  </a:cubicBezTo>
                  <a:lnTo>
                    <a:pt x="24560" y="7539"/>
                  </a:lnTo>
                  <a:cubicBezTo>
                    <a:pt x="24560" y="7508"/>
                    <a:pt x="24530" y="7447"/>
                    <a:pt x="24530" y="7417"/>
                  </a:cubicBezTo>
                  <a:cubicBezTo>
                    <a:pt x="24500" y="7447"/>
                    <a:pt x="24469" y="7447"/>
                    <a:pt x="24408" y="7508"/>
                  </a:cubicBezTo>
                  <a:lnTo>
                    <a:pt x="24408" y="7265"/>
                  </a:lnTo>
                  <a:cubicBezTo>
                    <a:pt x="24348" y="7113"/>
                    <a:pt x="24074" y="7235"/>
                    <a:pt x="24074" y="6992"/>
                  </a:cubicBezTo>
                  <a:cubicBezTo>
                    <a:pt x="23953" y="6931"/>
                    <a:pt x="23861" y="6809"/>
                    <a:pt x="23740" y="6748"/>
                  </a:cubicBezTo>
                  <a:lnTo>
                    <a:pt x="23770" y="6688"/>
                  </a:lnTo>
                  <a:cubicBezTo>
                    <a:pt x="23740" y="6627"/>
                    <a:pt x="23740" y="6505"/>
                    <a:pt x="23709" y="6475"/>
                  </a:cubicBezTo>
                  <a:cubicBezTo>
                    <a:pt x="23618" y="6444"/>
                    <a:pt x="23557" y="6353"/>
                    <a:pt x="23466" y="6323"/>
                  </a:cubicBezTo>
                  <a:lnTo>
                    <a:pt x="23405" y="6384"/>
                  </a:lnTo>
                  <a:cubicBezTo>
                    <a:pt x="23345" y="6080"/>
                    <a:pt x="23193" y="5897"/>
                    <a:pt x="22949" y="5745"/>
                  </a:cubicBezTo>
                  <a:cubicBezTo>
                    <a:pt x="22889" y="5624"/>
                    <a:pt x="22828" y="5472"/>
                    <a:pt x="22706" y="5411"/>
                  </a:cubicBezTo>
                  <a:cubicBezTo>
                    <a:pt x="22676" y="5441"/>
                    <a:pt x="22646" y="5472"/>
                    <a:pt x="22585" y="5472"/>
                  </a:cubicBezTo>
                  <a:cubicBezTo>
                    <a:pt x="22494" y="5411"/>
                    <a:pt x="22372" y="5320"/>
                    <a:pt x="22281" y="5259"/>
                  </a:cubicBezTo>
                  <a:cubicBezTo>
                    <a:pt x="22281" y="5168"/>
                    <a:pt x="22342" y="5107"/>
                    <a:pt x="22342" y="5016"/>
                  </a:cubicBezTo>
                  <a:lnTo>
                    <a:pt x="22190" y="5016"/>
                  </a:lnTo>
                  <a:cubicBezTo>
                    <a:pt x="22007" y="4925"/>
                    <a:pt x="21946" y="4773"/>
                    <a:pt x="21916" y="4560"/>
                  </a:cubicBezTo>
                  <a:lnTo>
                    <a:pt x="21825" y="4651"/>
                  </a:lnTo>
                  <a:cubicBezTo>
                    <a:pt x="21734" y="4499"/>
                    <a:pt x="21551" y="4347"/>
                    <a:pt x="21460" y="4195"/>
                  </a:cubicBezTo>
                  <a:lnTo>
                    <a:pt x="21369" y="4256"/>
                  </a:lnTo>
                  <a:cubicBezTo>
                    <a:pt x="21339" y="4195"/>
                    <a:pt x="21339" y="4104"/>
                    <a:pt x="21308" y="4074"/>
                  </a:cubicBezTo>
                  <a:cubicBezTo>
                    <a:pt x="21247" y="4013"/>
                    <a:pt x="21156" y="4013"/>
                    <a:pt x="21095" y="3922"/>
                  </a:cubicBezTo>
                  <a:cubicBezTo>
                    <a:pt x="21065" y="3861"/>
                    <a:pt x="21004" y="3861"/>
                    <a:pt x="20943" y="3800"/>
                  </a:cubicBezTo>
                  <a:cubicBezTo>
                    <a:pt x="20883" y="3770"/>
                    <a:pt x="20791" y="3739"/>
                    <a:pt x="20761" y="3709"/>
                  </a:cubicBezTo>
                  <a:cubicBezTo>
                    <a:pt x="20731" y="3587"/>
                    <a:pt x="20639" y="3496"/>
                    <a:pt x="20609" y="3405"/>
                  </a:cubicBezTo>
                  <a:lnTo>
                    <a:pt x="20396" y="3405"/>
                  </a:lnTo>
                  <a:lnTo>
                    <a:pt x="20396" y="3283"/>
                  </a:lnTo>
                  <a:cubicBezTo>
                    <a:pt x="20275" y="3131"/>
                    <a:pt x="20183" y="2979"/>
                    <a:pt x="20092" y="2827"/>
                  </a:cubicBezTo>
                  <a:lnTo>
                    <a:pt x="19971" y="2827"/>
                  </a:lnTo>
                  <a:lnTo>
                    <a:pt x="19728" y="2584"/>
                  </a:lnTo>
                  <a:cubicBezTo>
                    <a:pt x="19697" y="2523"/>
                    <a:pt x="19667" y="2493"/>
                    <a:pt x="19636" y="2402"/>
                  </a:cubicBezTo>
                  <a:cubicBezTo>
                    <a:pt x="19576" y="2341"/>
                    <a:pt x="19484" y="2402"/>
                    <a:pt x="19484" y="2280"/>
                  </a:cubicBezTo>
                  <a:cubicBezTo>
                    <a:pt x="19484" y="2245"/>
                    <a:pt x="19461" y="2237"/>
                    <a:pt x="19430" y="2237"/>
                  </a:cubicBezTo>
                  <a:cubicBezTo>
                    <a:pt x="19404" y="2237"/>
                    <a:pt x="19373" y="2242"/>
                    <a:pt x="19344" y="2242"/>
                  </a:cubicBezTo>
                  <a:cubicBezTo>
                    <a:pt x="19316" y="2242"/>
                    <a:pt x="19290" y="2238"/>
                    <a:pt x="19272" y="2219"/>
                  </a:cubicBezTo>
                  <a:lnTo>
                    <a:pt x="19211" y="2128"/>
                  </a:lnTo>
                  <a:lnTo>
                    <a:pt x="19241" y="2098"/>
                  </a:lnTo>
                  <a:cubicBezTo>
                    <a:pt x="19211" y="2037"/>
                    <a:pt x="19180" y="1976"/>
                    <a:pt x="19180" y="1946"/>
                  </a:cubicBezTo>
                  <a:lnTo>
                    <a:pt x="19028" y="2098"/>
                  </a:lnTo>
                  <a:cubicBezTo>
                    <a:pt x="18968" y="2067"/>
                    <a:pt x="18968" y="2037"/>
                    <a:pt x="18937" y="1976"/>
                  </a:cubicBezTo>
                  <a:cubicBezTo>
                    <a:pt x="18755" y="1915"/>
                    <a:pt x="18664" y="1703"/>
                    <a:pt x="18512" y="1551"/>
                  </a:cubicBezTo>
                  <a:lnTo>
                    <a:pt x="18481" y="1551"/>
                  </a:lnTo>
                  <a:cubicBezTo>
                    <a:pt x="18481" y="1612"/>
                    <a:pt x="18451" y="1642"/>
                    <a:pt x="18451" y="1672"/>
                  </a:cubicBezTo>
                  <a:cubicBezTo>
                    <a:pt x="18421" y="1642"/>
                    <a:pt x="18360" y="1581"/>
                    <a:pt x="18329" y="1520"/>
                  </a:cubicBezTo>
                  <a:lnTo>
                    <a:pt x="18421" y="1460"/>
                  </a:lnTo>
                  <a:lnTo>
                    <a:pt x="18299" y="1338"/>
                  </a:lnTo>
                  <a:lnTo>
                    <a:pt x="18025" y="1338"/>
                  </a:lnTo>
                  <a:cubicBezTo>
                    <a:pt x="17995" y="1277"/>
                    <a:pt x="17965" y="1216"/>
                    <a:pt x="17934" y="1156"/>
                  </a:cubicBezTo>
                  <a:cubicBezTo>
                    <a:pt x="17843" y="1125"/>
                    <a:pt x="17782" y="1064"/>
                    <a:pt x="17691" y="1064"/>
                  </a:cubicBezTo>
                  <a:cubicBezTo>
                    <a:pt x="17630" y="1064"/>
                    <a:pt x="17539" y="1095"/>
                    <a:pt x="17478" y="1156"/>
                  </a:cubicBezTo>
                  <a:cubicBezTo>
                    <a:pt x="17417" y="1064"/>
                    <a:pt x="17417" y="1004"/>
                    <a:pt x="17387" y="1004"/>
                  </a:cubicBezTo>
                  <a:cubicBezTo>
                    <a:pt x="17265" y="973"/>
                    <a:pt x="17205" y="882"/>
                    <a:pt x="17083" y="852"/>
                  </a:cubicBezTo>
                  <a:cubicBezTo>
                    <a:pt x="17022" y="821"/>
                    <a:pt x="16931" y="760"/>
                    <a:pt x="16870" y="760"/>
                  </a:cubicBezTo>
                  <a:cubicBezTo>
                    <a:pt x="16718" y="730"/>
                    <a:pt x="16597" y="730"/>
                    <a:pt x="16445" y="730"/>
                  </a:cubicBezTo>
                  <a:cubicBezTo>
                    <a:pt x="16445" y="700"/>
                    <a:pt x="16414" y="669"/>
                    <a:pt x="16414" y="608"/>
                  </a:cubicBezTo>
                  <a:cubicBezTo>
                    <a:pt x="16293" y="578"/>
                    <a:pt x="16171" y="548"/>
                    <a:pt x="16050" y="548"/>
                  </a:cubicBezTo>
                  <a:cubicBezTo>
                    <a:pt x="16050" y="578"/>
                    <a:pt x="16019" y="608"/>
                    <a:pt x="16019" y="669"/>
                  </a:cubicBezTo>
                  <a:cubicBezTo>
                    <a:pt x="15958" y="548"/>
                    <a:pt x="15898" y="517"/>
                    <a:pt x="15867" y="426"/>
                  </a:cubicBezTo>
                  <a:cubicBezTo>
                    <a:pt x="15804" y="458"/>
                    <a:pt x="15748" y="471"/>
                    <a:pt x="15690" y="471"/>
                  </a:cubicBezTo>
                  <a:cubicBezTo>
                    <a:pt x="15582" y="471"/>
                    <a:pt x="15468" y="425"/>
                    <a:pt x="15290" y="365"/>
                  </a:cubicBezTo>
                  <a:cubicBezTo>
                    <a:pt x="15253" y="410"/>
                    <a:pt x="15212" y="425"/>
                    <a:pt x="15170" y="425"/>
                  </a:cubicBezTo>
                  <a:cubicBezTo>
                    <a:pt x="15069" y="425"/>
                    <a:pt x="14957" y="336"/>
                    <a:pt x="14858" y="336"/>
                  </a:cubicBezTo>
                  <a:cubicBezTo>
                    <a:pt x="14828" y="336"/>
                    <a:pt x="14800" y="344"/>
                    <a:pt x="14773" y="365"/>
                  </a:cubicBezTo>
                  <a:cubicBezTo>
                    <a:pt x="14743" y="396"/>
                    <a:pt x="14743" y="426"/>
                    <a:pt x="14743" y="426"/>
                  </a:cubicBezTo>
                  <a:cubicBezTo>
                    <a:pt x="14621" y="365"/>
                    <a:pt x="14469" y="274"/>
                    <a:pt x="14347" y="244"/>
                  </a:cubicBezTo>
                  <a:lnTo>
                    <a:pt x="14196" y="396"/>
                  </a:lnTo>
                  <a:lnTo>
                    <a:pt x="14044" y="396"/>
                  </a:lnTo>
                  <a:cubicBezTo>
                    <a:pt x="14044" y="305"/>
                    <a:pt x="14013" y="274"/>
                    <a:pt x="13983" y="213"/>
                  </a:cubicBezTo>
                  <a:cubicBezTo>
                    <a:pt x="13983" y="213"/>
                    <a:pt x="13922" y="213"/>
                    <a:pt x="13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369211">
              <a:off x="-616520" y="514803"/>
              <a:ext cx="1833687" cy="848349"/>
            </a:xfrm>
            <a:custGeom>
              <a:avLst/>
              <a:gdLst/>
              <a:ahLst/>
              <a:cxnLst/>
              <a:rect l="l" t="t" r="r" b="b"/>
              <a:pathLst>
                <a:path w="55109" h="25496" extrusionOk="0">
                  <a:moveTo>
                    <a:pt x="25685" y="366"/>
                  </a:moveTo>
                  <a:cubicBezTo>
                    <a:pt x="25746" y="518"/>
                    <a:pt x="25837" y="578"/>
                    <a:pt x="25867" y="609"/>
                  </a:cubicBezTo>
                  <a:lnTo>
                    <a:pt x="25989" y="518"/>
                  </a:lnTo>
                  <a:cubicBezTo>
                    <a:pt x="26019" y="578"/>
                    <a:pt x="26019" y="609"/>
                    <a:pt x="26019" y="700"/>
                  </a:cubicBezTo>
                  <a:lnTo>
                    <a:pt x="25685" y="700"/>
                  </a:lnTo>
                  <a:lnTo>
                    <a:pt x="25685" y="366"/>
                  </a:lnTo>
                  <a:close/>
                  <a:moveTo>
                    <a:pt x="16858" y="640"/>
                  </a:moveTo>
                  <a:cubicBezTo>
                    <a:pt x="16900" y="640"/>
                    <a:pt x="16942" y="644"/>
                    <a:pt x="16983" y="651"/>
                  </a:cubicBezTo>
                  <a:lnTo>
                    <a:pt x="16983" y="651"/>
                  </a:lnTo>
                  <a:cubicBezTo>
                    <a:pt x="16901" y="767"/>
                    <a:pt x="16900" y="853"/>
                    <a:pt x="16870" y="882"/>
                  </a:cubicBezTo>
                  <a:cubicBezTo>
                    <a:pt x="16810" y="852"/>
                    <a:pt x="16779" y="852"/>
                    <a:pt x="16749" y="791"/>
                  </a:cubicBezTo>
                  <a:cubicBezTo>
                    <a:pt x="16658" y="852"/>
                    <a:pt x="16597" y="882"/>
                    <a:pt x="16566" y="913"/>
                  </a:cubicBezTo>
                  <a:cubicBezTo>
                    <a:pt x="16475" y="852"/>
                    <a:pt x="16445" y="791"/>
                    <a:pt x="16354" y="761"/>
                  </a:cubicBezTo>
                  <a:cubicBezTo>
                    <a:pt x="16530" y="690"/>
                    <a:pt x="16696" y="640"/>
                    <a:pt x="16858" y="640"/>
                  </a:cubicBezTo>
                  <a:close/>
                  <a:moveTo>
                    <a:pt x="24317" y="609"/>
                  </a:moveTo>
                  <a:cubicBezTo>
                    <a:pt x="24378" y="670"/>
                    <a:pt x="24469" y="700"/>
                    <a:pt x="24530" y="700"/>
                  </a:cubicBezTo>
                  <a:cubicBezTo>
                    <a:pt x="24621" y="700"/>
                    <a:pt x="24682" y="670"/>
                    <a:pt x="24773" y="670"/>
                  </a:cubicBezTo>
                  <a:cubicBezTo>
                    <a:pt x="24834" y="670"/>
                    <a:pt x="24925" y="670"/>
                    <a:pt x="25077" y="609"/>
                  </a:cubicBezTo>
                  <a:lnTo>
                    <a:pt x="25077" y="609"/>
                  </a:lnTo>
                  <a:cubicBezTo>
                    <a:pt x="24834" y="761"/>
                    <a:pt x="24682" y="882"/>
                    <a:pt x="24530" y="943"/>
                  </a:cubicBezTo>
                  <a:lnTo>
                    <a:pt x="24135" y="943"/>
                  </a:lnTo>
                  <a:cubicBezTo>
                    <a:pt x="24196" y="791"/>
                    <a:pt x="24226" y="730"/>
                    <a:pt x="24317" y="609"/>
                  </a:cubicBezTo>
                  <a:close/>
                  <a:moveTo>
                    <a:pt x="24044" y="487"/>
                  </a:moveTo>
                  <a:lnTo>
                    <a:pt x="24044" y="639"/>
                  </a:lnTo>
                  <a:lnTo>
                    <a:pt x="23770" y="639"/>
                  </a:lnTo>
                  <a:cubicBezTo>
                    <a:pt x="23588" y="761"/>
                    <a:pt x="23405" y="882"/>
                    <a:pt x="23162" y="1004"/>
                  </a:cubicBezTo>
                  <a:cubicBezTo>
                    <a:pt x="23193" y="913"/>
                    <a:pt x="23193" y="852"/>
                    <a:pt x="23253" y="761"/>
                  </a:cubicBezTo>
                  <a:lnTo>
                    <a:pt x="23132" y="639"/>
                  </a:lnTo>
                  <a:lnTo>
                    <a:pt x="23132" y="639"/>
                  </a:lnTo>
                  <a:cubicBezTo>
                    <a:pt x="23170" y="658"/>
                    <a:pt x="23205" y="666"/>
                    <a:pt x="23237" y="666"/>
                  </a:cubicBezTo>
                  <a:cubicBezTo>
                    <a:pt x="23325" y="666"/>
                    <a:pt x="23395" y="613"/>
                    <a:pt x="23483" y="613"/>
                  </a:cubicBezTo>
                  <a:cubicBezTo>
                    <a:pt x="23515" y="613"/>
                    <a:pt x="23549" y="620"/>
                    <a:pt x="23588" y="639"/>
                  </a:cubicBezTo>
                  <a:cubicBezTo>
                    <a:pt x="23618" y="609"/>
                    <a:pt x="23649" y="548"/>
                    <a:pt x="23709" y="487"/>
                  </a:cubicBezTo>
                  <a:close/>
                  <a:moveTo>
                    <a:pt x="15259" y="1126"/>
                  </a:moveTo>
                  <a:lnTo>
                    <a:pt x="15320" y="1156"/>
                  </a:lnTo>
                  <a:cubicBezTo>
                    <a:pt x="15259" y="1217"/>
                    <a:pt x="15229" y="1278"/>
                    <a:pt x="15199" y="1369"/>
                  </a:cubicBezTo>
                  <a:cubicBezTo>
                    <a:pt x="15077" y="1338"/>
                    <a:pt x="14955" y="1338"/>
                    <a:pt x="14803" y="1338"/>
                  </a:cubicBezTo>
                  <a:cubicBezTo>
                    <a:pt x="15016" y="1278"/>
                    <a:pt x="15107" y="1186"/>
                    <a:pt x="15259" y="1126"/>
                  </a:cubicBezTo>
                  <a:close/>
                  <a:moveTo>
                    <a:pt x="41339" y="1065"/>
                  </a:moveTo>
                  <a:cubicBezTo>
                    <a:pt x="41460" y="1126"/>
                    <a:pt x="41521" y="1156"/>
                    <a:pt x="41643" y="1217"/>
                  </a:cubicBezTo>
                  <a:cubicBezTo>
                    <a:pt x="41369" y="1308"/>
                    <a:pt x="41096" y="1338"/>
                    <a:pt x="40792" y="1369"/>
                  </a:cubicBezTo>
                  <a:cubicBezTo>
                    <a:pt x="40853" y="1186"/>
                    <a:pt x="40944" y="1156"/>
                    <a:pt x="41065" y="1156"/>
                  </a:cubicBezTo>
                  <a:cubicBezTo>
                    <a:pt x="41156" y="1156"/>
                    <a:pt x="41248" y="1126"/>
                    <a:pt x="41339" y="1065"/>
                  </a:cubicBezTo>
                  <a:close/>
                  <a:moveTo>
                    <a:pt x="16323" y="1065"/>
                  </a:moveTo>
                  <a:lnTo>
                    <a:pt x="16475" y="1217"/>
                  </a:lnTo>
                  <a:cubicBezTo>
                    <a:pt x="16293" y="1308"/>
                    <a:pt x="16141" y="1369"/>
                    <a:pt x="15958" y="1429"/>
                  </a:cubicBezTo>
                  <a:cubicBezTo>
                    <a:pt x="15898" y="1369"/>
                    <a:pt x="15898" y="1338"/>
                    <a:pt x="15867" y="1338"/>
                  </a:cubicBezTo>
                  <a:cubicBezTo>
                    <a:pt x="15806" y="1369"/>
                    <a:pt x="15715" y="1429"/>
                    <a:pt x="15624" y="1460"/>
                  </a:cubicBezTo>
                  <a:cubicBezTo>
                    <a:pt x="15806" y="1126"/>
                    <a:pt x="16110" y="1186"/>
                    <a:pt x="16323" y="1065"/>
                  </a:cubicBezTo>
                  <a:close/>
                  <a:moveTo>
                    <a:pt x="51891" y="2755"/>
                  </a:moveTo>
                  <a:cubicBezTo>
                    <a:pt x="51898" y="2762"/>
                    <a:pt x="51905" y="2767"/>
                    <a:pt x="51917" y="2767"/>
                  </a:cubicBezTo>
                  <a:cubicBezTo>
                    <a:pt x="51909" y="2763"/>
                    <a:pt x="51900" y="2759"/>
                    <a:pt x="51891" y="2755"/>
                  </a:cubicBezTo>
                  <a:close/>
                  <a:moveTo>
                    <a:pt x="50458" y="2645"/>
                  </a:moveTo>
                  <a:cubicBezTo>
                    <a:pt x="50427" y="2676"/>
                    <a:pt x="50427" y="2706"/>
                    <a:pt x="50336" y="2797"/>
                  </a:cubicBezTo>
                  <a:cubicBezTo>
                    <a:pt x="50458" y="2797"/>
                    <a:pt x="50518" y="2736"/>
                    <a:pt x="50610" y="2736"/>
                  </a:cubicBezTo>
                  <a:cubicBezTo>
                    <a:pt x="50640" y="2797"/>
                    <a:pt x="50640" y="2828"/>
                    <a:pt x="50640" y="2858"/>
                  </a:cubicBezTo>
                  <a:cubicBezTo>
                    <a:pt x="50595" y="2894"/>
                    <a:pt x="50544" y="2903"/>
                    <a:pt x="50492" y="2903"/>
                  </a:cubicBezTo>
                  <a:cubicBezTo>
                    <a:pt x="50437" y="2903"/>
                    <a:pt x="50381" y="2893"/>
                    <a:pt x="50327" y="2893"/>
                  </a:cubicBezTo>
                  <a:cubicBezTo>
                    <a:pt x="50262" y="2893"/>
                    <a:pt x="50201" y="2909"/>
                    <a:pt x="50154" y="2980"/>
                  </a:cubicBezTo>
                  <a:cubicBezTo>
                    <a:pt x="50002" y="2888"/>
                    <a:pt x="49971" y="2797"/>
                    <a:pt x="50032" y="2645"/>
                  </a:cubicBezTo>
                  <a:close/>
                  <a:moveTo>
                    <a:pt x="49789" y="3101"/>
                  </a:moveTo>
                  <a:cubicBezTo>
                    <a:pt x="49789" y="3253"/>
                    <a:pt x="49850" y="3314"/>
                    <a:pt x="49850" y="3405"/>
                  </a:cubicBezTo>
                  <a:cubicBezTo>
                    <a:pt x="49850" y="3405"/>
                    <a:pt x="49819" y="3436"/>
                    <a:pt x="49758" y="3436"/>
                  </a:cubicBezTo>
                  <a:cubicBezTo>
                    <a:pt x="49698" y="3405"/>
                    <a:pt x="49606" y="3314"/>
                    <a:pt x="49576" y="3284"/>
                  </a:cubicBezTo>
                  <a:cubicBezTo>
                    <a:pt x="49667" y="3253"/>
                    <a:pt x="49698" y="3162"/>
                    <a:pt x="49789" y="3101"/>
                  </a:cubicBezTo>
                  <a:close/>
                  <a:moveTo>
                    <a:pt x="51126" y="3101"/>
                  </a:moveTo>
                  <a:cubicBezTo>
                    <a:pt x="51217" y="3192"/>
                    <a:pt x="51369" y="3284"/>
                    <a:pt x="51521" y="3314"/>
                  </a:cubicBezTo>
                  <a:cubicBezTo>
                    <a:pt x="51400" y="3344"/>
                    <a:pt x="51248" y="3405"/>
                    <a:pt x="51126" y="3436"/>
                  </a:cubicBezTo>
                  <a:cubicBezTo>
                    <a:pt x="51065" y="3344"/>
                    <a:pt x="51035" y="3314"/>
                    <a:pt x="50944" y="3284"/>
                  </a:cubicBezTo>
                  <a:cubicBezTo>
                    <a:pt x="50974" y="3192"/>
                    <a:pt x="51035" y="3162"/>
                    <a:pt x="51065" y="3101"/>
                  </a:cubicBezTo>
                  <a:close/>
                  <a:moveTo>
                    <a:pt x="50670" y="3314"/>
                  </a:moveTo>
                  <a:cubicBezTo>
                    <a:pt x="50670" y="3344"/>
                    <a:pt x="50731" y="3405"/>
                    <a:pt x="50731" y="3466"/>
                  </a:cubicBezTo>
                  <a:cubicBezTo>
                    <a:pt x="50642" y="3500"/>
                    <a:pt x="50556" y="3512"/>
                    <a:pt x="50471" y="3512"/>
                  </a:cubicBezTo>
                  <a:cubicBezTo>
                    <a:pt x="50323" y="3512"/>
                    <a:pt x="50175" y="3474"/>
                    <a:pt x="50002" y="3436"/>
                  </a:cubicBezTo>
                  <a:lnTo>
                    <a:pt x="50002" y="3344"/>
                  </a:lnTo>
                  <a:cubicBezTo>
                    <a:pt x="50062" y="3324"/>
                    <a:pt x="50123" y="3314"/>
                    <a:pt x="50184" y="3314"/>
                  </a:cubicBezTo>
                  <a:cubicBezTo>
                    <a:pt x="50306" y="3314"/>
                    <a:pt x="50427" y="3355"/>
                    <a:pt x="50549" y="3436"/>
                  </a:cubicBezTo>
                  <a:lnTo>
                    <a:pt x="50670" y="3314"/>
                  </a:lnTo>
                  <a:close/>
                  <a:moveTo>
                    <a:pt x="47873" y="3492"/>
                  </a:moveTo>
                  <a:cubicBezTo>
                    <a:pt x="47946" y="3492"/>
                    <a:pt x="48008" y="3502"/>
                    <a:pt x="48026" y="3557"/>
                  </a:cubicBezTo>
                  <a:cubicBezTo>
                    <a:pt x="48058" y="3606"/>
                    <a:pt x="48088" y="3622"/>
                    <a:pt x="48118" y="3622"/>
                  </a:cubicBezTo>
                  <a:cubicBezTo>
                    <a:pt x="48177" y="3622"/>
                    <a:pt x="48232" y="3555"/>
                    <a:pt x="48292" y="3555"/>
                  </a:cubicBezTo>
                  <a:cubicBezTo>
                    <a:pt x="48314" y="3555"/>
                    <a:pt x="48337" y="3564"/>
                    <a:pt x="48360" y="3588"/>
                  </a:cubicBezTo>
                  <a:cubicBezTo>
                    <a:pt x="48391" y="3618"/>
                    <a:pt x="48543" y="3618"/>
                    <a:pt x="48664" y="3618"/>
                  </a:cubicBezTo>
                  <a:cubicBezTo>
                    <a:pt x="48664" y="3648"/>
                    <a:pt x="48664" y="3709"/>
                    <a:pt x="48634" y="3770"/>
                  </a:cubicBezTo>
                  <a:cubicBezTo>
                    <a:pt x="48578" y="3798"/>
                    <a:pt x="48520" y="3809"/>
                    <a:pt x="48461" y="3809"/>
                  </a:cubicBezTo>
                  <a:cubicBezTo>
                    <a:pt x="48325" y="3809"/>
                    <a:pt x="48183" y="3751"/>
                    <a:pt x="48056" y="3709"/>
                  </a:cubicBezTo>
                  <a:cubicBezTo>
                    <a:pt x="48026" y="3709"/>
                    <a:pt x="48026" y="3740"/>
                    <a:pt x="48026" y="3740"/>
                  </a:cubicBezTo>
                  <a:lnTo>
                    <a:pt x="48056" y="3770"/>
                  </a:lnTo>
                  <a:lnTo>
                    <a:pt x="48148" y="3861"/>
                  </a:lnTo>
                  <a:cubicBezTo>
                    <a:pt x="48104" y="3877"/>
                    <a:pt x="48063" y="3884"/>
                    <a:pt x="48025" y="3884"/>
                  </a:cubicBezTo>
                  <a:cubicBezTo>
                    <a:pt x="47863" y="3884"/>
                    <a:pt x="47737" y="3767"/>
                    <a:pt x="47582" y="3767"/>
                  </a:cubicBezTo>
                  <a:cubicBezTo>
                    <a:pt x="47568" y="3767"/>
                    <a:pt x="47554" y="3768"/>
                    <a:pt x="47540" y="3770"/>
                  </a:cubicBezTo>
                  <a:cubicBezTo>
                    <a:pt x="47600" y="3648"/>
                    <a:pt x="47631" y="3588"/>
                    <a:pt x="47722" y="3496"/>
                  </a:cubicBezTo>
                  <a:cubicBezTo>
                    <a:pt x="47771" y="3496"/>
                    <a:pt x="47824" y="3492"/>
                    <a:pt x="47873" y="3492"/>
                  </a:cubicBezTo>
                  <a:close/>
                  <a:moveTo>
                    <a:pt x="47144" y="3892"/>
                  </a:moveTo>
                  <a:cubicBezTo>
                    <a:pt x="47114" y="3922"/>
                    <a:pt x="47114" y="3952"/>
                    <a:pt x="47114" y="3952"/>
                  </a:cubicBezTo>
                  <a:cubicBezTo>
                    <a:pt x="46995" y="4024"/>
                    <a:pt x="46895" y="4132"/>
                    <a:pt x="46755" y="4132"/>
                  </a:cubicBezTo>
                  <a:cubicBezTo>
                    <a:pt x="46716" y="4132"/>
                    <a:pt x="46674" y="4124"/>
                    <a:pt x="46628" y="4104"/>
                  </a:cubicBezTo>
                  <a:cubicBezTo>
                    <a:pt x="46628" y="4074"/>
                    <a:pt x="46658" y="4074"/>
                    <a:pt x="46658" y="4074"/>
                  </a:cubicBezTo>
                  <a:lnTo>
                    <a:pt x="46840" y="3892"/>
                  </a:lnTo>
                  <a:close/>
                  <a:moveTo>
                    <a:pt x="36536" y="4226"/>
                  </a:moveTo>
                  <a:cubicBezTo>
                    <a:pt x="36597" y="4317"/>
                    <a:pt x="36658" y="4378"/>
                    <a:pt x="36780" y="4499"/>
                  </a:cubicBezTo>
                  <a:cubicBezTo>
                    <a:pt x="36658" y="4530"/>
                    <a:pt x="36597" y="4560"/>
                    <a:pt x="36567" y="4621"/>
                  </a:cubicBezTo>
                  <a:cubicBezTo>
                    <a:pt x="36506" y="4651"/>
                    <a:pt x="36476" y="4712"/>
                    <a:pt x="36415" y="4773"/>
                  </a:cubicBezTo>
                  <a:cubicBezTo>
                    <a:pt x="36232" y="4712"/>
                    <a:pt x="36141" y="4682"/>
                    <a:pt x="35898" y="4621"/>
                  </a:cubicBezTo>
                  <a:cubicBezTo>
                    <a:pt x="36050" y="4560"/>
                    <a:pt x="36172" y="4560"/>
                    <a:pt x="36324" y="4530"/>
                  </a:cubicBezTo>
                  <a:cubicBezTo>
                    <a:pt x="36293" y="4469"/>
                    <a:pt x="36232" y="4408"/>
                    <a:pt x="36202" y="4347"/>
                  </a:cubicBezTo>
                  <a:cubicBezTo>
                    <a:pt x="36324" y="4317"/>
                    <a:pt x="36384" y="4256"/>
                    <a:pt x="36536" y="4226"/>
                  </a:cubicBezTo>
                  <a:close/>
                  <a:moveTo>
                    <a:pt x="45290" y="4165"/>
                  </a:moveTo>
                  <a:cubicBezTo>
                    <a:pt x="44865" y="4408"/>
                    <a:pt x="44865" y="4408"/>
                    <a:pt x="44561" y="4469"/>
                  </a:cubicBezTo>
                  <a:cubicBezTo>
                    <a:pt x="44682" y="4621"/>
                    <a:pt x="44530" y="4682"/>
                    <a:pt x="44439" y="4773"/>
                  </a:cubicBezTo>
                  <a:lnTo>
                    <a:pt x="43983" y="4864"/>
                  </a:lnTo>
                  <a:cubicBezTo>
                    <a:pt x="43959" y="4840"/>
                    <a:pt x="43855" y="4795"/>
                    <a:pt x="43800" y="4795"/>
                  </a:cubicBezTo>
                  <a:cubicBezTo>
                    <a:pt x="43787" y="4795"/>
                    <a:pt x="43776" y="4798"/>
                    <a:pt x="43771" y="4803"/>
                  </a:cubicBezTo>
                  <a:cubicBezTo>
                    <a:pt x="43692" y="4856"/>
                    <a:pt x="43607" y="4869"/>
                    <a:pt x="43521" y="4869"/>
                  </a:cubicBezTo>
                  <a:cubicBezTo>
                    <a:pt x="43441" y="4869"/>
                    <a:pt x="43360" y="4858"/>
                    <a:pt x="43283" y="4858"/>
                  </a:cubicBezTo>
                  <a:cubicBezTo>
                    <a:pt x="43252" y="4858"/>
                    <a:pt x="43222" y="4859"/>
                    <a:pt x="43193" y="4864"/>
                  </a:cubicBezTo>
                  <a:cubicBezTo>
                    <a:pt x="43041" y="4864"/>
                    <a:pt x="42859" y="4925"/>
                    <a:pt x="42707" y="4955"/>
                  </a:cubicBezTo>
                  <a:cubicBezTo>
                    <a:pt x="42669" y="4963"/>
                    <a:pt x="42631" y="4965"/>
                    <a:pt x="42592" y="4965"/>
                  </a:cubicBezTo>
                  <a:cubicBezTo>
                    <a:pt x="42553" y="4965"/>
                    <a:pt x="42513" y="4963"/>
                    <a:pt x="42471" y="4963"/>
                  </a:cubicBezTo>
                  <a:cubicBezTo>
                    <a:pt x="42388" y="4963"/>
                    <a:pt x="42296" y="4971"/>
                    <a:pt x="42190" y="5016"/>
                  </a:cubicBezTo>
                  <a:cubicBezTo>
                    <a:pt x="42149" y="5047"/>
                    <a:pt x="42095" y="5057"/>
                    <a:pt x="42035" y="5057"/>
                  </a:cubicBezTo>
                  <a:cubicBezTo>
                    <a:pt x="41920" y="5057"/>
                    <a:pt x="41782" y="5021"/>
                    <a:pt x="41665" y="5017"/>
                  </a:cubicBezTo>
                  <a:lnTo>
                    <a:pt x="41665" y="5017"/>
                  </a:lnTo>
                  <a:cubicBezTo>
                    <a:pt x="41688" y="4937"/>
                    <a:pt x="41711" y="4903"/>
                    <a:pt x="41734" y="4834"/>
                  </a:cubicBezTo>
                  <a:cubicBezTo>
                    <a:pt x="41802" y="4839"/>
                    <a:pt x="41870" y="4842"/>
                    <a:pt x="41940" y="4842"/>
                  </a:cubicBezTo>
                  <a:cubicBezTo>
                    <a:pt x="42273" y="4842"/>
                    <a:pt x="42617" y="4783"/>
                    <a:pt x="42919" y="4682"/>
                  </a:cubicBezTo>
                  <a:cubicBezTo>
                    <a:pt x="42919" y="4712"/>
                    <a:pt x="42950" y="4712"/>
                    <a:pt x="43011" y="4743"/>
                  </a:cubicBezTo>
                  <a:cubicBezTo>
                    <a:pt x="43350" y="4522"/>
                    <a:pt x="43537" y="4444"/>
                    <a:pt x="43716" y="4444"/>
                  </a:cubicBezTo>
                  <a:cubicBezTo>
                    <a:pt x="43858" y="4444"/>
                    <a:pt x="43994" y="4493"/>
                    <a:pt x="44196" y="4560"/>
                  </a:cubicBezTo>
                  <a:cubicBezTo>
                    <a:pt x="44348" y="4499"/>
                    <a:pt x="44500" y="4439"/>
                    <a:pt x="44652" y="4378"/>
                  </a:cubicBezTo>
                  <a:cubicBezTo>
                    <a:pt x="44834" y="4195"/>
                    <a:pt x="45017" y="4165"/>
                    <a:pt x="45290" y="4165"/>
                  </a:cubicBezTo>
                  <a:close/>
                  <a:moveTo>
                    <a:pt x="41307" y="5046"/>
                  </a:moveTo>
                  <a:cubicBezTo>
                    <a:pt x="41365" y="5046"/>
                    <a:pt x="41421" y="5059"/>
                    <a:pt x="41481" y="5073"/>
                  </a:cubicBezTo>
                  <a:lnTo>
                    <a:pt x="41481" y="5073"/>
                  </a:lnTo>
                  <a:cubicBezTo>
                    <a:pt x="41355" y="5107"/>
                    <a:pt x="41249" y="5107"/>
                    <a:pt x="41096" y="5107"/>
                  </a:cubicBezTo>
                  <a:cubicBezTo>
                    <a:pt x="41176" y="5061"/>
                    <a:pt x="41243" y="5046"/>
                    <a:pt x="41307" y="5046"/>
                  </a:cubicBezTo>
                  <a:close/>
                  <a:moveTo>
                    <a:pt x="42665" y="5197"/>
                  </a:moveTo>
                  <a:cubicBezTo>
                    <a:pt x="42715" y="5197"/>
                    <a:pt x="42769" y="5207"/>
                    <a:pt x="42828" y="5229"/>
                  </a:cubicBezTo>
                  <a:cubicBezTo>
                    <a:pt x="42615" y="5290"/>
                    <a:pt x="42433" y="5320"/>
                    <a:pt x="42281" y="5381"/>
                  </a:cubicBezTo>
                  <a:cubicBezTo>
                    <a:pt x="42396" y="5289"/>
                    <a:pt x="42511" y="5197"/>
                    <a:pt x="42665" y="5197"/>
                  </a:cubicBezTo>
                  <a:close/>
                  <a:moveTo>
                    <a:pt x="37509" y="5168"/>
                  </a:moveTo>
                  <a:lnTo>
                    <a:pt x="37266" y="5411"/>
                  </a:lnTo>
                  <a:lnTo>
                    <a:pt x="36962" y="5259"/>
                  </a:lnTo>
                  <a:cubicBezTo>
                    <a:pt x="37144" y="5168"/>
                    <a:pt x="37266" y="5229"/>
                    <a:pt x="37509" y="5168"/>
                  </a:cubicBezTo>
                  <a:close/>
                  <a:moveTo>
                    <a:pt x="38299" y="5047"/>
                  </a:moveTo>
                  <a:cubicBezTo>
                    <a:pt x="38490" y="5142"/>
                    <a:pt x="38694" y="5262"/>
                    <a:pt x="38894" y="5262"/>
                  </a:cubicBezTo>
                  <a:cubicBezTo>
                    <a:pt x="39012" y="5262"/>
                    <a:pt x="39129" y="5220"/>
                    <a:pt x="39242" y="5107"/>
                  </a:cubicBezTo>
                  <a:lnTo>
                    <a:pt x="39819" y="5199"/>
                  </a:lnTo>
                  <a:lnTo>
                    <a:pt x="39941" y="5320"/>
                  </a:lnTo>
                  <a:cubicBezTo>
                    <a:pt x="39819" y="5381"/>
                    <a:pt x="39698" y="5411"/>
                    <a:pt x="39637" y="5442"/>
                  </a:cubicBezTo>
                  <a:cubicBezTo>
                    <a:pt x="39529" y="5420"/>
                    <a:pt x="39422" y="5399"/>
                    <a:pt x="39336" y="5399"/>
                  </a:cubicBezTo>
                  <a:cubicBezTo>
                    <a:pt x="39300" y="5399"/>
                    <a:pt x="39268" y="5402"/>
                    <a:pt x="39242" y="5411"/>
                  </a:cubicBezTo>
                  <a:cubicBezTo>
                    <a:pt x="39166" y="5442"/>
                    <a:pt x="39097" y="5457"/>
                    <a:pt x="39029" y="5457"/>
                  </a:cubicBezTo>
                  <a:cubicBezTo>
                    <a:pt x="38960" y="5457"/>
                    <a:pt x="38892" y="5442"/>
                    <a:pt x="38816" y="5411"/>
                  </a:cubicBezTo>
                  <a:cubicBezTo>
                    <a:pt x="38760" y="5369"/>
                    <a:pt x="38703" y="5346"/>
                    <a:pt x="38647" y="5346"/>
                  </a:cubicBezTo>
                  <a:cubicBezTo>
                    <a:pt x="38582" y="5346"/>
                    <a:pt x="38516" y="5377"/>
                    <a:pt x="38451" y="5442"/>
                  </a:cubicBezTo>
                  <a:cubicBezTo>
                    <a:pt x="38360" y="5411"/>
                    <a:pt x="38269" y="5320"/>
                    <a:pt x="38147" y="5259"/>
                  </a:cubicBezTo>
                  <a:cubicBezTo>
                    <a:pt x="38178" y="5168"/>
                    <a:pt x="38208" y="5138"/>
                    <a:pt x="38299" y="5047"/>
                  </a:cubicBezTo>
                  <a:close/>
                  <a:moveTo>
                    <a:pt x="12433" y="8056"/>
                  </a:moveTo>
                  <a:lnTo>
                    <a:pt x="12433" y="8147"/>
                  </a:lnTo>
                  <a:cubicBezTo>
                    <a:pt x="12287" y="8202"/>
                    <a:pt x="12152" y="8245"/>
                    <a:pt x="11988" y="8245"/>
                  </a:cubicBezTo>
                  <a:cubicBezTo>
                    <a:pt x="11879" y="8245"/>
                    <a:pt x="11758" y="8226"/>
                    <a:pt x="11612" y="8177"/>
                  </a:cubicBezTo>
                  <a:cubicBezTo>
                    <a:pt x="11733" y="8101"/>
                    <a:pt x="11825" y="8071"/>
                    <a:pt x="11908" y="8071"/>
                  </a:cubicBezTo>
                  <a:cubicBezTo>
                    <a:pt x="11992" y="8071"/>
                    <a:pt x="12068" y="8101"/>
                    <a:pt x="12159" y="8147"/>
                  </a:cubicBezTo>
                  <a:cubicBezTo>
                    <a:pt x="12189" y="8117"/>
                    <a:pt x="12311" y="8117"/>
                    <a:pt x="12433" y="8056"/>
                  </a:cubicBezTo>
                  <a:close/>
                  <a:moveTo>
                    <a:pt x="35321" y="8816"/>
                  </a:moveTo>
                  <a:cubicBezTo>
                    <a:pt x="35412" y="8907"/>
                    <a:pt x="35442" y="8968"/>
                    <a:pt x="35533" y="9089"/>
                  </a:cubicBezTo>
                  <a:cubicBezTo>
                    <a:pt x="35260" y="9059"/>
                    <a:pt x="35017" y="9028"/>
                    <a:pt x="34713" y="8968"/>
                  </a:cubicBezTo>
                  <a:cubicBezTo>
                    <a:pt x="34623" y="9019"/>
                    <a:pt x="34522" y="9038"/>
                    <a:pt x="34415" y="9038"/>
                  </a:cubicBezTo>
                  <a:cubicBezTo>
                    <a:pt x="34269" y="9038"/>
                    <a:pt x="34111" y="9003"/>
                    <a:pt x="33953" y="8968"/>
                  </a:cubicBezTo>
                  <a:cubicBezTo>
                    <a:pt x="34044" y="8937"/>
                    <a:pt x="34165" y="8907"/>
                    <a:pt x="34257" y="8876"/>
                  </a:cubicBezTo>
                  <a:lnTo>
                    <a:pt x="34348" y="8937"/>
                  </a:lnTo>
                  <a:cubicBezTo>
                    <a:pt x="34500" y="8846"/>
                    <a:pt x="34659" y="8831"/>
                    <a:pt x="34823" y="8831"/>
                  </a:cubicBezTo>
                  <a:cubicBezTo>
                    <a:pt x="34904" y="8831"/>
                    <a:pt x="34987" y="8835"/>
                    <a:pt x="35070" y="8835"/>
                  </a:cubicBezTo>
                  <a:cubicBezTo>
                    <a:pt x="35153" y="8835"/>
                    <a:pt x="35237" y="8831"/>
                    <a:pt x="35321" y="8816"/>
                  </a:cubicBezTo>
                  <a:close/>
                  <a:moveTo>
                    <a:pt x="33193" y="8968"/>
                  </a:moveTo>
                  <a:cubicBezTo>
                    <a:pt x="33193" y="9059"/>
                    <a:pt x="33193" y="9089"/>
                    <a:pt x="33254" y="9180"/>
                  </a:cubicBezTo>
                  <a:cubicBezTo>
                    <a:pt x="33102" y="9211"/>
                    <a:pt x="32950" y="9211"/>
                    <a:pt x="32798" y="9211"/>
                  </a:cubicBezTo>
                  <a:cubicBezTo>
                    <a:pt x="32889" y="9089"/>
                    <a:pt x="33041" y="9059"/>
                    <a:pt x="33193" y="8968"/>
                  </a:cubicBezTo>
                  <a:close/>
                  <a:moveTo>
                    <a:pt x="33306" y="9414"/>
                  </a:moveTo>
                  <a:cubicBezTo>
                    <a:pt x="33402" y="9414"/>
                    <a:pt x="33500" y="9449"/>
                    <a:pt x="33588" y="9484"/>
                  </a:cubicBezTo>
                  <a:lnTo>
                    <a:pt x="33102" y="9484"/>
                  </a:lnTo>
                  <a:cubicBezTo>
                    <a:pt x="33166" y="9433"/>
                    <a:pt x="33236" y="9414"/>
                    <a:pt x="33306" y="9414"/>
                  </a:cubicBezTo>
                  <a:close/>
                  <a:moveTo>
                    <a:pt x="32555" y="8937"/>
                  </a:moveTo>
                  <a:cubicBezTo>
                    <a:pt x="32646" y="9028"/>
                    <a:pt x="32706" y="9120"/>
                    <a:pt x="32798" y="9211"/>
                  </a:cubicBezTo>
                  <a:lnTo>
                    <a:pt x="32767" y="9180"/>
                  </a:lnTo>
                  <a:cubicBezTo>
                    <a:pt x="32737" y="9272"/>
                    <a:pt x="32737" y="9332"/>
                    <a:pt x="32706" y="9332"/>
                  </a:cubicBezTo>
                  <a:cubicBezTo>
                    <a:pt x="32613" y="9332"/>
                    <a:pt x="32519" y="9242"/>
                    <a:pt x="32412" y="9242"/>
                  </a:cubicBezTo>
                  <a:cubicBezTo>
                    <a:pt x="32380" y="9242"/>
                    <a:pt x="32346" y="9251"/>
                    <a:pt x="32311" y="9272"/>
                  </a:cubicBezTo>
                  <a:cubicBezTo>
                    <a:pt x="32296" y="9287"/>
                    <a:pt x="32273" y="9292"/>
                    <a:pt x="32246" y="9292"/>
                  </a:cubicBezTo>
                  <a:cubicBezTo>
                    <a:pt x="32163" y="9292"/>
                    <a:pt x="32038" y="9241"/>
                    <a:pt x="31947" y="9241"/>
                  </a:cubicBezTo>
                  <a:lnTo>
                    <a:pt x="31795" y="9241"/>
                  </a:lnTo>
                  <a:lnTo>
                    <a:pt x="31795" y="9381"/>
                  </a:lnTo>
                  <a:lnTo>
                    <a:pt x="31795" y="9381"/>
                  </a:lnTo>
                  <a:cubicBezTo>
                    <a:pt x="31699" y="9393"/>
                    <a:pt x="31660" y="9393"/>
                    <a:pt x="31643" y="9393"/>
                  </a:cubicBezTo>
                  <a:cubicBezTo>
                    <a:pt x="31643" y="9484"/>
                    <a:pt x="31612" y="9515"/>
                    <a:pt x="31582" y="9667"/>
                  </a:cubicBezTo>
                  <a:cubicBezTo>
                    <a:pt x="31521" y="9515"/>
                    <a:pt x="31491" y="9393"/>
                    <a:pt x="31491" y="9332"/>
                  </a:cubicBezTo>
                  <a:cubicBezTo>
                    <a:pt x="31423" y="9426"/>
                    <a:pt x="31362" y="9443"/>
                    <a:pt x="31307" y="9443"/>
                  </a:cubicBezTo>
                  <a:cubicBezTo>
                    <a:pt x="31276" y="9443"/>
                    <a:pt x="31247" y="9438"/>
                    <a:pt x="31220" y="9438"/>
                  </a:cubicBezTo>
                  <a:cubicBezTo>
                    <a:pt x="31186" y="9438"/>
                    <a:pt x="31154" y="9446"/>
                    <a:pt x="31126" y="9484"/>
                  </a:cubicBezTo>
                  <a:cubicBezTo>
                    <a:pt x="31065" y="9545"/>
                    <a:pt x="30883" y="9515"/>
                    <a:pt x="30761" y="9545"/>
                  </a:cubicBezTo>
                  <a:cubicBezTo>
                    <a:pt x="30700" y="9484"/>
                    <a:pt x="30822" y="9393"/>
                    <a:pt x="30852" y="9393"/>
                  </a:cubicBezTo>
                  <a:cubicBezTo>
                    <a:pt x="31065" y="9332"/>
                    <a:pt x="31339" y="9272"/>
                    <a:pt x="31582" y="9211"/>
                  </a:cubicBezTo>
                  <a:cubicBezTo>
                    <a:pt x="31612" y="9180"/>
                    <a:pt x="31673" y="9180"/>
                    <a:pt x="31734" y="9120"/>
                  </a:cubicBezTo>
                  <a:cubicBezTo>
                    <a:pt x="31886" y="8968"/>
                    <a:pt x="32068" y="9059"/>
                    <a:pt x="32251" y="8968"/>
                  </a:cubicBezTo>
                  <a:cubicBezTo>
                    <a:pt x="32342" y="8968"/>
                    <a:pt x="32433" y="8937"/>
                    <a:pt x="32555" y="8937"/>
                  </a:cubicBezTo>
                  <a:close/>
                  <a:moveTo>
                    <a:pt x="31861" y="9430"/>
                  </a:moveTo>
                  <a:cubicBezTo>
                    <a:pt x="32097" y="9568"/>
                    <a:pt x="31907" y="9526"/>
                    <a:pt x="31795" y="9667"/>
                  </a:cubicBezTo>
                  <a:cubicBezTo>
                    <a:pt x="31783" y="9542"/>
                    <a:pt x="31814" y="9472"/>
                    <a:pt x="31861" y="9430"/>
                  </a:cubicBezTo>
                  <a:close/>
                  <a:moveTo>
                    <a:pt x="30001" y="9393"/>
                  </a:moveTo>
                  <a:cubicBezTo>
                    <a:pt x="29971" y="9515"/>
                    <a:pt x="29940" y="9576"/>
                    <a:pt x="29910" y="9697"/>
                  </a:cubicBezTo>
                  <a:cubicBezTo>
                    <a:pt x="29849" y="9636"/>
                    <a:pt x="29849" y="9576"/>
                    <a:pt x="29819" y="9515"/>
                  </a:cubicBezTo>
                  <a:cubicBezTo>
                    <a:pt x="29758" y="9515"/>
                    <a:pt x="29667" y="9484"/>
                    <a:pt x="29606" y="9484"/>
                  </a:cubicBezTo>
                  <a:lnTo>
                    <a:pt x="29606" y="9424"/>
                  </a:lnTo>
                  <a:cubicBezTo>
                    <a:pt x="29697" y="9424"/>
                    <a:pt x="29849" y="9393"/>
                    <a:pt x="30001" y="9393"/>
                  </a:cubicBezTo>
                  <a:close/>
                  <a:moveTo>
                    <a:pt x="32467" y="9560"/>
                  </a:moveTo>
                  <a:cubicBezTo>
                    <a:pt x="32502" y="9560"/>
                    <a:pt x="32541" y="9567"/>
                    <a:pt x="32585" y="9576"/>
                  </a:cubicBezTo>
                  <a:cubicBezTo>
                    <a:pt x="32545" y="9714"/>
                    <a:pt x="32480" y="9762"/>
                    <a:pt x="32397" y="9762"/>
                  </a:cubicBezTo>
                  <a:cubicBezTo>
                    <a:pt x="32353" y="9762"/>
                    <a:pt x="32303" y="9749"/>
                    <a:pt x="32251" y="9727"/>
                  </a:cubicBezTo>
                  <a:cubicBezTo>
                    <a:pt x="32315" y="9598"/>
                    <a:pt x="32380" y="9560"/>
                    <a:pt x="32467" y="9560"/>
                  </a:cubicBezTo>
                  <a:close/>
                  <a:moveTo>
                    <a:pt x="24895" y="9727"/>
                  </a:moveTo>
                  <a:cubicBezTo>
                    <a:pt x="24895" y="9788"/>
                    <a:pt x="24925" y="9788"/>
                    <a:pt x="24925" y="9819"/>
                  </a:cubicBezTo>
                  <a:cubicBezTo>
                    <a:pt x="24834" y="9849"/>
                    <a:pt x="24743" y="9879"/>
                    <a:pt x="24621" y="9971"/>
                  </a:cubicBezTo>
                  <a:cubicBezTo>
                    <a:pt x="24621" y="9940"/>
                    <a:pt x="24591" y="9940"/>
                    <a:pt x="24591" y="9879"/>
                  </a:cubicBezTo>
                  <a:lnTo>
                    <a:pt x="24682" y="9788"/>
                  </a:lnTo>
                  <a:cubicBezTo>
                    <a:pt x="24743" y="9727"/>
                    <a:pt x="24804" y="9727"/>
                    <a:pt x="24895" y="9727"/>
                  </a:cubicBezTo>
                  <a:close/>
                  <a:moveTo>
                    <a:pt x="25746" y="9667"/>
                  </a:moveTo>
                  <a:cubicBezTo>
                    <a:pt x="25867" y="9697"/>
                    <a:pt x="25989" y="9727"/>
                    <a:pt x="26141" y="9788"/>
                  </a:cubicBezTo>
                  <a:cubicBezTo>
                    <a:pt x="26019" y="9849"/>
                    <a:pt x="25898" y="9940"/>
                    <a:pt x="25837" y="10001"/>
                  </a:cubicBezTo>
                  <a:cubicBezTo>
                    <a:pt x="25715" y="9971"/>
                    <a:pt x="25594" y="9879"/>
                    <a:pt x="25442" y="9819"/>
                  </a:cubicBezTo>
                  <a:cubicBezTo>
                    <a:pt x="25563" y="9788"/>
                    <a:pt x="25594" y="9788"/>
                    <a:pt x="25655" y="9727"/>
                  </a:cubicBezTo>
                  <a:cubicBezTo>
                    <a:pt x="25685" y="9697"/>
                    <a:pt x="25715" y="9697"/>
                    <a:pt x="25746" y="9667"/>
                  </a:cubicBezTo>
                  <a:close/>
                  <a:moveTo>
                    <a:pt x="27813" y="9940"/>
                  </a:moveTo>
                  <a:cubicBezTo>
                    <a:pt x="27782" y="9940"/>
                    <a:pt x="27722" y="9971"/>
                    <a:pt x="27661" y="10001"/>
                  </a:cubicBezTo>
                  <a:cubicBezTo>
                    <a:pt x="27628" y="9985"/>
                    <a:pt x="27600" y="9964"/>
                    <a:pt x="27573" y="9940"/>
                  </a:cubicBezTo>
                  <a:close/>
                  <a:moveTo>
                    <a:pt x="28021" y="9940"/>
                  </a:moveTo>
                  <a:cubicBezTo>
                    <a:pt x="27981" y="9965"/>
                    <a:pt x="27952" y="9983"/>
                    <a:pt x="27934" y="10001"/>
                  </a:cubicBezTo>
                  <a:cubicBezTo>
                    <a:pt x="27874" y="9971"/>
                    <a:pt x="27843" y="9971"/>
                    <a:pt x="27813" y="9940"/>
                  </a:cubicBezTo>
                  <a:close/>
                  <a:moveTo>
                    <a:pt x="28664" y="9576"/>
                  </a:moveTo>
                  <a:cubicBezTo>
                    <a:pt x="28755" y="9667"/>
                    <a:pt x="28785" y="9788"/>
                    <a:pt x="28877" y="9971"/>
                  </a:cubicBezTo>
                  <a:cubicBezTo>
                    <a:pt x="28755" y="9879"/>
                    <a:pt x="28725" y="9879"/>
                    <a:pt x="28664" y="9849"/>
                  </a:cubicBezTo>
                  <a:cubicBezTo>
                    <a:pt x="28664" y="9879"/>
                    <a:pt x="28633" y="9879"/>
                    <a:pt x="28603" y="9940"/>
                  </a:cubicBezTo>
                  <a:lnTo>
                    <a:pt x="28542" y="9849"/>
                  </a:lnTo>
                  <a:cubicBezTo>
                    <a:pt x="28451" y="9879"/>
                    <a:pt x="28390" y="9940"/>
                    <a:pt x="28299" y="9940"/>
                  </a:cubicBezTo>
                  <a:cubicBezTo>
                    <a:pt x="28299" y="9987"/>
                    <a:pt x="28281" y="10007"/>
                    <a:pt x="28256" y="10007"/>
                  </a:cubicBezTo>
                  <a:cubicBezTo>
                    <a:pt x="28227" y="10007"/>
                    <a:pt x="28189" y="9981"/>
                    <a:pt x="28156" y="9940"/>
                  </a:cubicBezTo>
                  <a:lnTo>
                    <a:pt x="28299" y="9940"/>
                  </a:lnTo>
                  <a:cubicBezTo>
                    <a:pt x="28299" y="9849"/>
                    <a:pt x="28269" y="9788"/>
                    <a:pt x="28178" y="9697"/>
                  </a:cubicBezTo>
                  <a:lnTo>
                    <a:pt x="28299" y="9576"/>
                  </a:lnTo>
                  <a:close/>
                  <a:moveTo>
                    <a:pt x="29789" y="9697"/>
                  </a:moveTo>
                  <a:cubicBezTo>
                    <a:pt x="29819" y="9788"/>
                    <a:pt x="29819" y="9849"/>
                    <a:pt x="29849" y="9879"/>
                  </a:cubicBezTo>
                  <a:cubicBezTo>
                    <a:pt x="30028" y="9879"/>
                    <a:pt x="30165" y="9707"/>
                    <a:pt x="30330" y="9707"/>
                  </a:cubicBezTo>
                  <a:cubicBezTo>
                    <a:pt x="30361" y="9707"/>
                    <a:pt x="30393" y="9713"/>
                    <a:pt x="30427" y="9727"/>
                  </a:cubicBezTo>
                  <a:cubicBezTo>
                    <a:pt x="30366" y="9940"/>
                    <a:pt x="30275" y="9940"/>
                    <a:pt x="30062" y="10001"/>
                  </a:cubicBezTo>
                  <a:cubicBezTo>
                    <a:pt x="29910" y="10062"/>
                    <a:pt x="29697" y="10153"/>
                    <a:pt x="29485" y="10244"/>
                  </a:cubicBezTo>
                  <a:lnTo>
                    <a:pt x="29485" y="9879"/>
                  </a:lnTo>
                  <a:cubicBezTo>
                    <a:pt x="29545" y="9849"/>
                    <a:pt x="29667" y="9788"/>
                    <a:pt x="29789" y="9697"/>
                  </a:cubicBezTo>
                  <a:close/>
                  <a:moveTo>
                    <a:pt x="27273" y="9522"/>
                  </a:moveTo>
                  <a:cubicBezTo>
                    <a:pt x="27326" y="9522"/>
                    <a:pt x="27372" y="9530"/>
                    <a:pt x="27418" y="9545"/>
                  </a:cubicBezTo>
                  <a:cubicBezTo>
                    <a:pt x="27539" y="9576"/>
                    <a:pt x="27691" y="9636"/>
                    <a:pt x="27843" y="9667"/>
                  </a:cubicBezTo>
                  <a:cubicBezTo>
                    <a:pt x="27731" y="9723"/>
                    <a:pt x="27671" y="9804"/>
                    <a:pt x="27543" y="9912"/>
                  </a:cubicBezTo>
                  <a:lnTo>
                    <a:pt x="27543" y="9912"/>
                  </a:lnTo>
                  <a:cubicBezTo>
                    <a:pt x="27485" y="9853"/>
                    <a:pt x="27433" y="9784"/>
                    <a:pt x="27357" y="9727"/>
                  </a:cubicBezTo>
                  <a:cubicBezTo>
                    <a:pt x="27266" y="9819"/>
                    <a:pt x="27235" y="9849"/>
                    <a:pt x="27205" y="9940"/>
                  </a:cubicBezTo>
                  <a:lnTo>
                    <a:pt x="27205" y="10153"/>
                  </a:lnTo>
                  <a:cubicBezTo>
                    <a:pt x="27357" y="10153"/>
                    <a:pt x="27539" y="10123"/>
                    <a:pt x="27691" y="10123"/>
                  </a:cubicBezTo>
                  <a:cubicBezTo>
                    <a:pt x="27813" y="10396"/>
                    <a:pt x="27570" y="10305"/>
                    <a:pt x="27509" y="10396"/>
                  </a:cubicBezTo>
                  <a:cubicBezTo>
                    <a:pt x="27494" y="10427"/>
                    <a:pt x="27433" y="10434"/>
                    <a:pt x="27357" y="10434"/>
                  </a:cubicBezTo>
                  <a:cubicBezTo>
                    <a:pt x="27281" y="10434"/>
                    <a:pt x="27190" y="10427"/>
                    <a:pt x="27114" y="10427"/>
                  </a:cubicBezTo>
                  <a:lnTo>
                    <a:pt x="27053" y="10275"/>
                  </a:lnTo>
                  <a:cubicBezTo>
                    <a:pt x="26913" y="10275"/>
                    <a:pt x="26808" y="10365"/>
                    <a:pt x="26698" y="10365"/>
                  </a:cubicBezTo>
                  <a:cubicBezTo>
                    <a:pt x="26665" y="10365"/>
                    <a:pt x="26632" y="10356"/>
                    <a:pt x="26597" y="10335"/>
                  </a:cubicBezTo>
                  <a:cubicBezTo>
                    <a:pt x="26542" y="10390"/>
                    <a:pt x="26487" y="10405"/>
                    <a:pt x="26433" y="10405"/>
                  </a:cubicBezTo>
                  <a:cubicBezTo>
                    <a:pt x="26363" y="10405"/>
                    <a:pt x="26294" y="10381"/>
                    <a:pt x="26225" y="10381"/>
                  </a:cubicBezTo>
                  <a:cubicBezTo>
                    <a:pt x="26197" y="10381"/>
                    <a:pt x="26169" y="10385"/>
                    <a:pt x="26141" y="10396"/>
                  </a:cubicBezTo>
                  <a:cubicBezTo>
                    <a:pt x="26268" y="10290"/>
                    <a:pt x="26381" y="10154"/>
                    <a:pt x="26530" y="10154"/>
                  </a:cubicBezTo>
                  <a:cubicBezTo>
                    <a:pt x="26595" y="10154"/>
                    <a:pt x="26666" y="10180"/>
                    <a:pt x="26749" y="10244"/>
                  </a:cubicBezTo>
                  <a:cubicBezTo>
                    <a:pt x="26923" y="10244"/>
                    <a:pt x="26958" y="9969"/>
                    <a:pt x="27172" y="9969"/>
                  </a:cubicBezTo>
                  <a:cubicBezTo>
                    <a:pt x="27182" y="9969"/>
                    <a:pt x="27193" y="9969"/>
                    <a:pt x="27205" y="9971"/>
                  </a:cubicBezTo>
                  <a:lnTo>
                    <a:pt x="27114" y="9879"/>
                  </a:lnTo>
                  <a:cubicBezTo>
                    <a:pt x="27022" y="9879"/>
                    <a:pt x="26901" y="9940"/>
                    <a:pt x="26779" y="9971"/>
                  </a:cubicBezTo>
                  <a:cubicBezTo>
                    <a:pt x="26779" y="9940"/>
                    <a:pt x="26749" y="9879"/>
                    <a:pt x="26719" y="9819"/>
                  </a:cubicBezTo>
                  <a:lnTo>
                    <a:pt x="26627" y="9879"/>
                  </a:lnTo>
                  <a:cubicBezTo>
                    <a:pt x="26567" y="9849"/>
                    <a:pt x="26475" y="9819"/>
                    <a:pt x="26354" y="9788"/>
                  </a:cubicBezTo>
                  <a:cubicBezTo>
                    <a:pt x="26442" y="9729"/>
                    <a:pt x="26474" y="9728"/>
                    <a:pt x="26587" y="9700"/>
                  </a:cubicBezTo>
                  <a:lnTo>
                    <a:pt x="26587" y="9700"/>
                  </a:lnTo>
                  <a:cubicBezTo>
                    <a:pt x="26593" y="9703"/>
                    <a:pt x="26610" y="9710"/>
                    <a:pt x="26627" y="9727"/>
                  </a:cubicBezTo>
                  <a:cubicBezTo>
                    <a:pt x="26627" y="9697"/>
                    <a:pt x="26658" y="9667"/>
                    <a:pt x="26658" y="9576"/>
                  </a:cubicBezTo>
                  <a:cubicBezTo>
                    <a:pt x="26734" y="9560"/>
                    <a:pt x="26810" y="9560"/>
                    <a:pt x="26882" y="9560"/>
                  </a:cubicBezTo>
                  <a:cubicBezTo>
                    <a:pt x="26954" y="9560"/>
                    <a:pt x="27022" y="9560"/>
                    <a:pt x="27083" y="9545"/>
                  </a:cubicBezTo>
                  <a:cubicBezTo>
                    <a:pt x="27159" y="9530"/>
                    <a:pt x="27220" y="9522"/>
                    <a:pt x="27273" y="9522"/>
                  </a:cubicBezTo>
                  <a:close/>
                  <a:moveTo>
                    <a:pt x="25538" y="10260"/>
                  </a:moveTo>
                  <a:cubicBezTo>
                    <a:pt x="25579" y="10260"/>
                    <a:pt x="25619" y="10266"/>
                    <a:pt x="25655" y="10275"/>
                  </a:cubicBezTo>
                  <a:cubicBezTo>
                    <a:pt x="25746" y="10305"/>
                    <a:pt x="25867" y="10396"/>
                    <a:pt x="26019" y="10427"/>
                  </a:cubicBezTo>
                  <a:cubicBezTo>
                    <a:pt x="25807" y="10457"/>
                    <a:pt x="25594" y="10487"/>
                    <a:pt x="25412" y="10548"/>
                  </a:cubicBezTo>
                  <a:lnTo>
                    <a:pt x="25290" y="10427"/>
                  </a:lnTo>
                  <a:cubicBezTo>
                    <a:pt x="25333" y="10297"/>
                    <a:pt x="25438" y="10260"/>
                    <a:pt x="25538" y="10260"/>
                  </a:cubicBezTo>
                  <a:close/>
                  <a:moveTo>
                    <a:pt x="38026" y="10062"/>
                  </a:moveTo>
                  <a:lnTo>
                    <a:pt x="38026" y="10183"/>
                  </a:lnTo>
                  <a:cubicBezTo>
                    <a:pt x="37813" y="10305"/>
                    <a:pt x="37570" y="10427"/>
                    <a:pt x="37296" y="10487"/>
                  </a:cubicBezTo>
                  <a:cubicBezTo>
                    <a:pt x="36992" y="10579"/>
                    <a:pt x="36749" y="10579"/>
                    <a:pt x="36476" y="10609"/>
                  </a:cubicBezTo>
                  <a:cubicBezTo>
                    <a:pt x="36384" y="10579"/>
                    <a:pt x="36354" y="10518"/>
                    <a:pt x="36324" y="10487"/>
                  </a:cubicBezTo>
                  <a:lnTo>
                    <a:pt x="36080" y="10609"/>
                  </a:lnTo>
                  <a:cubicBezTo>
                    <a:pt x="36050" y="10487"/>
                    <a:pt x="36172" y="10487"/>
                    <a:pt x="36172" y="10457"/>
                  </a:cubicBezTo>
                  <a:cubicBezTo>
                    <a:pt x="36384" y="10427"/>
                    <a:pt x="36628" y="10335"/>
                    <a:pt x="36810" y="10335"/>
                  </a:cubicBezTo>
                  <a:cubicBezTo>
                    <a:pt x="37053" y="10335"/>
                    <a:pt x="37235" y="10335"/>
                    <a:pt x="37418" y="10275"/>
                  </a:cubicBezTo>
                  <a:cubicBezTo>
                    <a:pt x="37600" y="10183"/>
                    <a:pt x="37843" y="10153"/>
                    <a:pt x="38026" y="10062"/>
                  </a:cubicBezTo>
                  <a:close/>
                  <a:moveTo>
                    <a:pt x="43041" y="10579"/>
                  </a:moveTo>
                  <a:cubicBezTo>
                    <a:pt x="43132" y="10609"/>
                    <a:pt x="43223" y="10670"/>
                    <a:pt x="43345" y="10761"/>
                  </a:cubicBezTo>
                  <a:cubicBezTo>
                    <a:pt x="43193" y="10822"/>
                    <a:pt x="43071" y="10883"/>
                    <a:pt x="42980" y="10913"/>
                  </a:cubicBezTo>
                  <a:cubicBezTo>
                    <a:pt x="42889" y="10791"/>
                    <a:pt x="42828" y="10731"/>
                    <a:pt x="42737" y="10639"/>
                  </a:cubicBezTo>
                  <a:cubicBezTo>
                    <a:pt x="42828" y="10639"/>
                    <a:pt x="42889" y="10609"/>
                    <a:pt x="43041" y="10579"/>
                  </a:cubicBezTo>
                  <a:close/>
                  <a:moveTo>
                    <a:pt x="40123" y="10700"/>
                  </a:moveTo>
                  <a:cubicBezTo>
                    <a:pt x="40275" y="10761"/>
                    <a:pt x="40457" y="10822"/>
                    <a:pt x="40640" y="10943"/>
                  </a:cubicBezTo>
                  <a:cubicBezTo>
                    <a:pt x="40640" y="10943"/>
                    <a:pt x="40609" y="11004"/>
                    <a:pt x="40609" y="11034"/>
                  </a:cubicBezTo>
                  <a:cubicBezTo>
                    <a:pt x="40336" y="10943"/>
                    <a:pt x="40032" y="10913"/>
                    <a:pt x="39728" y="10913"/>
                  </a:cubicBezTo>
                  <a:lnTo>
                    <a:pt x="39728" y="10791"/>
                  </a:lnTo>
                  <a:cubicBezTo>
                    <a:pt x="39849" y="10761"/>
                    <a:pt x="39971" y="10731"/>
                    <a:pt x="40123" y="10700"/>
                  </a:cubicBezTo>
                  <a:close/>
                  <a:moveTo>
                    <a:pt x="37904" y="11004"/>
                  </a:moveTo>
                  <a:cubicBezTo>
                    <a:pt x="38026" y="11034"/>
                    <a:pt x="38178" y="11065"/>
                    <a:pt x="38299" y="11095"/>
                  </a:cubicBezTo>
                  <a:cubicBezTo>
                    <a:pt x="38269" y="11186"/>
                    <a:pt x="38208" y="11247"/>
                    <a:pt x="38178" y="11369"/>
                  </a:cubicBezTo>
                  <a:cubicBezTo>
                    <a:pt x="37995" y="11338"/>
                    <a:pt x="37752" y="11338"/>
                    <a:pt x="37570" y="11278"/>
                  </a:cubicBezTo>
                  <a:cubicBezTo>
                    <a:pt x="37539" y="11338"/>
                    <a:pt x="37448" y="11338"/>
                    <a:pt x="37296" y="11399"/>
                  </a:cubicBezTo>
                  <a:cubicBezTo>
                    <a:pt x="37448" y="11095"/>
                    <a:pt x="37813" y="11186"/>
                    <a:pt x="37904" y="11004"/>
                  </a:cubicBezTo>
                  <a:close/>
                  <a:moveTo>
                    <a:pt x="23101" y="11156"/>
                  </a:moveTo>
                  <a:lnTo>
                    <a:pt x="23101" y="11156"/>
                  </a:lnTo>
                  <a:cubicBezTo>
                    <a:pt x="23041" y="11217"/>
                    <a:pt x="23010" y="11247"/>
                    <a:pt x="22980" y="11308"/>
                  </a:cubicBezTo>
                  <a:cubicBezTo>
                    <a:pt x="22706" y="11399"/>
                    <a:pt x="22372" y="11369"/>
                    <a:pt x="22190" y="11642"/>
                  </a:cubicBezTo>
                  <a:cubicBezTo>
                    <a:pt x="22153" y="11628"/>
                    <a:pt x="22118" y="11622"/>
                    <a:pt x="22084" y="11622"/>
                  </a:cubicBezTo>
                  <a:cubicBezTo>
                    <a:pt x="21977" y="11622"/>
                    <a:pt x="21879" y="11680"/>
                    <a:pt x="21764" y="11703"/>
                  </a:cubicBezTo>
                  <a:cubicBezTo>
                    <a:pt x="21582" y="11764"/>
                    <a:pt x="21399" y="11764"/>
                    <a:pt x="21126" y="11794"/>
                  </a:cubicBezTo>
                  <a:cubicBezTo>
                    <a:pt x="21308" y="11642"/>
                    <a:pt x="21460" y="11521"/>
                    <a:pt x="21612" y="11490"/>
                  </a:cubicBezTo>
                  <a:cubicBezTo>
                    <a:pt x="21642" y="11430"/>
                    <a:pt x="21734" y="11399"/>
                    <a:pt x="21764" y="11399"/>
                  </a:cubicBezTo>
                  <a:cubicBezTo>
                    <a:pt x="21784" y="11401"/>
                    <a:pt x="21803" y="11402"/>
                    <a:pt x="21823" y="11402"/>
                  </a:cubicBezTo>
                  <a:cubicBezTo>
                    <a:pt x="22115" y="11402"/>
                    <a:pt x="22389" y="11214"/>
                    <a:pt x="22728" y="11214"/>
                  </a:cubicBezTo>
                  <a:cubicBezTo>
                    <a:pt x="22751" y="11214"/>
                    <a:pt x="22774" y="11215"/>
                    <a:pt x="22797" y="11217"/>
                  </a:cubicBezTo>
                  <a:cubicBezTo>
                    <a:pt x="22858" y="11217"/>
                    <a:pt x="22949" y="11186"/>
                    <a:pt x="23101" y="11156"/>
                  </a:cubicBezTo>
                  <a:close/>
                  <a:moveTo>
                    <a:pt x="38603" y="11794"/>
                  </a:moveTo>
                  <a:cubicBezTo>
                    <a:pt x="38634" y="11825"/>
                    <a:pt x="38634" y="11855"/>
                    <a:pt x="38634" y="11946"/>
                  </a:cubicBezTo>
                  <a:lnTo>
                    <a:pt x="38360" y="11946"/>
                  </a:lnTo>
                  <a:cubicBezTo>
                    <a:pt x="38203" y="11999"/>
                    <a:pt x="38159" y="12141"/>
                    <a:pt x="38053" y="12141"/>
                  </a:cubicBezTo>
                  <a:cubicBezTo>
                    <a:pt x="38035" y="12141"/>
                    <a:pt x="38017" y="12137"/>
                    <a:pt x="37995" y="12129"/>
                  </a:cubicBezTo>
                  <a:cubicBezTo>
                    <a:pt x="38087" y="12007"/>
                    <a:pt x="38178" y="11916"/>
                    <a:pt x="38330" y="11794"/>
                  </a:cubicBezTo>
                  <a:close/>
                  <a:moveTo>
                    <a:pt x="36628" y="12098"/>
                  </a:moveTo>
                  <a:cubicBezTo>
                    <a:pt x="36628" y="12311"/>
                    <a:pt x="36415" y="12281"/>
                    <a:pt x="36324" y="12402"/>
                  </a:cubicBezTo>
                  <a:cubicBezTo>
                    <a:pt x="36248" y="12433"/>
                    <a:pt x="36149" y="12433"/>
                    <a:pt x="36046" y="12433"/>
                  </a:cubicBezTo>
                  <a:cubicBezTo>
                    <a:pt x="35944" y="12433"/>
                    <a:pt x="35837" y="12433"/>
                    <a:pt x="35746" y="12463"/>
                  </a:cubicBezTo>
                  <a:cubicBezTo>
                    <a:pt x="35564" y="12493"/>
                    <a:pt x="35412" y="12645"/>
                    <a:pt x="35169" y="12645"/>
                  </a:cubicBezTo>
                  <a:cubicBezTo>
                    <a:pt x="35229" y="12554"/>
                    <a:pt x="35260" y="12524"/>
                    <a:pt x="35290" y="12402"/>
                  </a:cubicBezTo>
                  <a:cubicBezTo>
                    <a:pt x="35351" y="12341"/>
                    <a:pt x="35442" y="12341"/>
                    <a:pt x="35594" y="12311"/>
                  </a:cubicBezTo>
                  <a:cubicBezTo>
                    <a:pt x="35533" y="12281"/>
                    <a:pt x="35442" y="12250"/>
                    <a:pt x="35321" y="12190"/>
                  </a:cubicBezTo>
                  <a:cubicBezTo>
                    <a:pt x="35412" y="12190"/>
                    <a:pt x="35472" y="12159"/>
                    <a:pt x="35533" y="12159"/>
                  </a:cubicBezTo>
                  <a:cubicBezTo>
                    <a:pt x="35533" y="12129"/>
                    <a:pt x="35472" y="12129"/>
                    <a:pt x="35472" y="12098"/>
                  </a:cubicBezTo>
                  <a:close/>
                  <a:moveTo>
                    <a:pt x="33345" y="11946"/>
                  </a:moveTo>
                  <a:cubicBezTo>
                    <a:pt x="33406" y="12129"/>
                    <a:pt x="33618" y="11977"/>
                    <a:pt x="33770" y="12129"/>
                  </a:cubicBezTo>
                  <a:cubicBezTo>
                    <a:pt x="33801" y="12250"/>
                    <a:pt x="34044" y="12281"/>
                    <a:pt x="34196" y="12281"/>
                  </a:cubicBezTo>
                  <a:cubicBezTo>
                    <a:pt x="34348" y="12281"/>
                    <a:pt x="34469" y="12341"/>
                    <a:pt x="34621" y="12402"/>
                  </a:cubicBezTo>
                  <a:cubicBezTo>
                    <a:pt x="34652" y="12341"/>
                    <a:pt x="34652" y="12311"/>
                    <a:pt x="34652" y="12311"/>
                  </a:cubicBezTo>
                  <a:lnTo>
                    <a:pt x="34621" y="12281"/>
                  </a:lnTo>
                  <a:cubicBezTo>
                    <a:pt x="34621" y="12281"/>
                    <a:pt x="34621" y="12250"/>
                    <a:pt x="34561" y="12190"/>
                  </a:cubicBezTo>
                  <a:lnTo>
                    <a:pt x="35138" y="12190"/>
                  </a:lnTo>
                  <a:cubicBezTo>
                    <a:pt x="34834" y="12311"/>
                    <a:pt x="34652" y="12433"/>
                    <a:pt x="34409" y="12554"/>
                  </a:cubicBezTo>
                  <a:cubicBezTo>
                    <a:pt x="34284" y="12483"/>
                    <a:pt x="34170" y="12454"/>
                    <a:pt x="34042" y="12454"/>
                  </a:cubicBezTo>
                  <a:cubicBezTo>
                    <a:pt x="33951" y="12454"/>
                    <a:pt x="33853" y="12468"/>
                    <a:pt x="33740" y="12493"/>
                  </a:cubicBezTo>
                  <a:cubicBezTo>
                    <a:pt x="33406" y="12585"/>
                    <a:pt x="33041" y="12585"/>
                    <a:pt x="32676" y="12615"/>
                  </a:cubicBezTo>
                  <a:lnTo>
                    <a:pt x="32524" y="12767"/>
                  </a:lnTo>
                  <a:cubicBezTo>
                    <a:pt x="32433" y="12767"/>
                    <a:pt x="32372" y="12737"/>
                    <a:pt x="32251" y="12706"/>
                  </a:cubicBezTo>
                  <a:cubicBezTo>
                    <a:pt x="32190" y="12767"/>
                    <a:pt x="32129" y="12858"/>
                    <a:pt x="32099" y="12889"/>
                  </a:cubicBezTo>
                  <a:lnTo>
                    <a:pt x="31582" y="12889"/>
                  </a:lnTo>
                  <a:cubicBezTo>
                    <a:pt x="31673" y="12767"/>
                    <a:pt x="31825" y="12645"/>
                    <a:pt x="31916" y="12585"/>
                  </a:cubicBezTo>
                  <a:lnTo>
                    <a:pt x="31916" y="12311"/>
                  </a:lnTo>
                  <a:lnTo>
                    <a:pt x="32706" y="12311"/>
                  </a:lnTo>
                  <a:cubicBezTo>
                    <a:pt x="32676" y="12372"/>
                    <a:pt x="32676" y="12402"/>
                    <a:pt x="32646" y="12433"/>
                  </a:cubicBezTo>
                  <a:cubicBezTo>
                    <a:pt x="32679" y="12459"/>
                    <a:pt x="32706" y="12470"/>
                    <a:pt x="32730" y="12470"/>
                  </a:cubicBezTo>
                  <a:cubicBezTo>
                    <a:pt x="32812" y="12470"/>
                    <a:pt x="32841" y="12335"/>
                    <a:pt x="32889" y="12311"/>
                  </a:cubicBezTo>
                  <a:cubicBezTo>
                    <a:pt x="32980" y="12281"/>
                    <a:pt x="33041" y="12190"/>
                    <a:pt x="33132" y="12159"/>
                  </a:cubicBezTo>
                  <a:lnTo>
                    <a:pt x="33041" y="12098"/>
                  </a:lnTo>
                  <a:cubicBezTo>
                    <a:pt x="33162" y="12068"/>
                    <a:pt x="33254" y="12007"/>
                    <a:pt x="33345" y="11946"/>
                  </a:cubicBezTo>
                  <a:close/>
                  <a:moveTo>
                    <a:pt x="24500" y="10275"/>
                  </a:moveTo>
                  <a:cubicBezTo>
                    <a:pt x="24530" y="10335"/>
                    <a:pt x="24530" y="10427"/>
                    <a:pt x="24591" y="10457"/>
                  </a:cubicBezTo>
                  <a:cubicBezTo>
                    <a:pt x="24682" y="10487"/>
                    <a:pt x="24773" y="10548"/>
                    <a:pt x="24895" y="10579"/>
                  </a:cubicBezTo>
                  <a:lnTo>
                    <a:pt x="24895" y="10639"/>
                  </a:lnTo>
                  <a:cubicBezTo>
                    <a:pt x="24834" y="10883"/>
                    <a:pt x="24621" y="10883"/>
                    <a:pt x="24500" y="11065"/>
                  </a:cubicBezTo>
                  <a:cubicBezTo>
                    <a:pt x="24439" y="11034"/>
                    <a:pt x="24378" y="11004"/>
                    <a:pt x="24348" y="10943"/>
                  </a:cubicBezTo>
                  <a:cubicBezTo>
                    <a:pt x="24135" y="11156"/>
                    <a:pt x="23740" y="11095"/>
                    <a:pt x="23527" y="11399"/>
                  </a:cubicBezTo>
                  <a:cubicBezTo>
                    <a:pt x="23592" y="11424"/>
                    <a:pt x="23677" y="11435"/>
                    <a:pt x="23774" y="11435"/>
                  </a:cubicBezTo>
                  <a:cubicBezTo>
                    <a:pt x="24038" y="11435"/>
                    <a:pt x="24393" y="11350"/>
                    <a:pt x="24682" y="11217"/>
                  </a:cubicBezTo>
                  <a:cubicBezTo>
                    <a:pt x="24682" y="11247"/>
                    <a:pt x="24743" y="11247"/>
                    <a:pt x="24773" y="11308"/>
                  </a:cubicBezTo>
                  <a:cubicBezTo>
                    <a:pt x="24773" y="11247"/>
                    <a:pt x="24804" y="11247"/>
                    <a:pt x="24834" y="11217"/>
                  </a:cubicBezTo>
                  <a:lnTo>
                    <a:pt x="24986" y="11369"/>
                  </a:lnTo>
                  <a:cubicBezTo>
                    <a:pt x="24895" y="11460"/>
                    <a:pt x="24804" y="11521"/>
                    <a:pt x="24682" y="11612"/>
                  </a:cubicBezTo>
                  <a:cubicBezTo>
                    <a:pt x="24749" y="11660"/>
                    <a:pt x="24804" y="11677"/>
                    <a:pt x="24851" y="11677"/>
                  </a:cubicBezTo>
                  <a:cubicBezTo>
                    <a:pt x="24955" y="11677"/>
                    <a:pt x="25024" y="11593"/>
                    <a:pt x="25108" y="11551"/>
                  </a:cubicBezTo>
                  <a:lnTo>
                    <a:pt x="25199" y="11642"/>
                  </a:lnTo>
                  <a:cubicBezTo>
                    <a:pt x="25229" y="11612"/>
                    <a:pt x="25229" y="11612"/>
                    <a:pt x="25260" y="11612"/>
                  </a:cubicBezTo>
                  <a:cubicBezTo>
                    <a:pt x="25594" y="11460"/>
                    <a:pt x="25959" y="11369"/>
                    <a:pt x="26293" y="11369"/>
                  </a:cubicBezTo>
                  <a:cubicBezTo>
                    <a:pt x="26475" y="11369"/>
                    <a:pt x="26627" y="11338"/>
                    <a:pt x="26749" y="11247"/>
                  </a:cubicBezTo>
                  <a:cubicBezTo>
                    <a:pt x="26901" y="11186"/>
                    <a:pt x="27022" y="11217"/>
                    <a:pt x="27114" y="11186"/>
                  </a:cubicBezTo>
                  <a:cubicBezTo>
                    <a:pt x="27235" y="11156"/>
                    <a:pt x="27266" y="11004"/>
                    <a:pt x="27418" y="11004"/>
                  </a:cubicBezTo>
                  <a:cubicBezTo>
                    <a:pt x="27509" y="11004"/>
                    <a:pt x="27570" y="10913"/>
                    <a:pt x="27691" y="10852"/>
                  </a:cubicBezTo>
                  <a:cubicBezTo>
                    <a:pt x="28178" y="10761"/>
                    <a:pt x="28725" y="10700"/>
                    <a:pt x="29302" y="10579"/>
                  </a:cubicBezTo>
                  <a:cubicBezTo>
                    <a:pt x="29302" y="10609"/>
                    <a:pt x="29333" y="10639"/>
                    <a:pt x="29363" y="10731"/>
                  </a:cubicBezTo>
                  <a:cubicBezTo>
                    <a:pt x="29241" y="10791"/>
                    <a:pt x="29059" y="10852"/>
                    <a:pt x="28877" y="10852"/>
                  </a:cubicBezTo>
                  <a:cubicBezTo>
                    <a:pt x="28785" y="10852"/>
                    <a:pt x="28687" y="10837"/>
                    <a:pt x="28588" y="10837"/>
                  </a:cubicBezTo>
                  <a:cubicBezTo>
                    <a:pt x="28489" y="10837"/>
                    <a:pt x="28390" y="10852"/>
                    <a:pt x="28299" y="10913"/>
                  </a:cubicBezTo>
                  <a:cubicBezTo>
                    <a:pt x="28147" y="11034"/>
                    <a:pt x="27995" y="11034"/>
                    <a:pt x="27813" y="11034"/>
                  </a:cubicBezTo>
                  <a:cubicBezTo>
                    <a:pt x="27661" y="11034"/>
                    <a:pt x="27509" y="11095"/>
                    <a:pt x="27357" y="11156"/>
                  </a:cubicBezTo>
                  <a:lnTo>
                    <a:pt x="27357" y="11217"/>
                  </a:lnTo>
                  <a:cubicBezTo>
                    <a:pt x="27387" y="11217"/>
                    <a:pt x="27387" y="11247"/>
                    <a:pt x="27418" y="11247"/>
                  </a:cubicBezTo>
                  <a:lnTo>
                    <a:pt x="27478" y="11217"/>
                  </a:lnTo>
                  <a:cubicBezTo>
                    <a:pt x="27813" y="11186"/>
                    <a:pt x="28147" y="11156"/>
                    <a:pt x="28542" y="11156"/>
                  </a:cubicBezTo>
                  <a:cubicBezTo>
                    <a:pt x="28330" y="11247"/>
                    <a:pt x="28178" y="11399"/>
                    <a:pt x="28026" y="11521"/>
                  </a:cubicBezTo>
                  <a:cubicBezTo>
                    <a:pt x="28007" y="11475"/>
                    <a:pt x="27983" y="11460"/>
                    <a:pt x="27957" y="11460"/>
                  </a:cubicBezTo>
                  <a:cubicBezTo>
                    <a:pt x="27904" y="11460"/>
                    <a:pt x="27841" y="11524"/>
                    <a:pt x="27798" y="11524"/>
                  </a:cubicBezTo>
                  <a:cubicBezTo>
                    <a:pt x="27792" y="11524"/>
                    <a:pt x="27787" y="11523"/>
                    <a:pt x="27782" y="11521"/>
                  </a:cubicBezTo>
                  <a:lnTo>
                    <a:pt x="27661" y="11399"/>
                  </a:lnTo>
                  <a:cubicBezTo>
                    <a:pt x="27661" y="11703"/>
                    <a:pt x="27357" y="11703"/>
                    <a:pt x="27205" y="11764"/>
                  </a:cubicBezTo>
                  <a:cubicBezTo>
                    <a:pt x="27022" y="11794"/>
                    <a:pt x="26931" y="11916"/>
                    <a:pt x="26810" y="11977"/>
                  </a:cubicBezTo>
                  <a:lnTo>
                    <a:pt x="26901" y="12068"/>
                  </a:lnTo>
                  <a:cubicBezTo>
                    <a:pt x="26719" y="12129"/>
                    <a:pt x="26475" y="12220"/>
                    <a:pt x="26263" y="12281"/>
                  </a:cubicBezTo>
                  <a:cubicBezTo>
                    <a:pt x="26171" y="12250"/>
                    <a:pt x="26019" y="12159"/>
                    <a:pt x="25867" y="12068"/>
                  </a:cubicBezTo>
                  <a:cubicBezTo>
                    <a:pt x="26019" y="12068"/>
                    <a:pt x="26111" y="12007"/>
                    <a:pt x="26202" y="12007"/>
                  </a:cubicBezTo>
                  <a:cubicBezTo>
                    <a:pt x="26141" y="11977"/>
                    <a:pt x="26141" y="11946"/>
                    <a:pt x="26111" y="11916"/>
                  </a:cubicBezTo>
                  <a:cubicBezTo>
                    <a:pt x="25898" y="11855"/>
                    <a:pt x="25746" y="11825"/>
                    <a:pt x="25594" y="11794"/>
                  </a:cubicBezTo>
                  <a:cubicBezTo>
                    <a:pt x="25541" y="11847"/>
                    <a:pt x="25480" y="11860"/>
                    <a:pt x="25419" y="11860"/>
                  </a:cubicBezTo>
                  <a:cubicBezTo>
                    <a:pt x="25366" y="11860"/>
                    <a:pt x="25312" y="11851"/>
                    <a:pt x="25262" y="11851"/>
                  </a:cubicBezTo>
                  <a:cubicBezTo>
                    <a:pt x="25204" y="11851"/>
                    <a:pt x="25150" y="11863"/>
                    <a:pt x="25108" y="11916"/>
                  </a:cubicBezTo>
                  <a:lnTo>
                    <a:pt x="25077" y="11946"/>
                  </a:lnTo>
                  <a:cubicBezTo>
                    <a:pt x="25021" y="11876"/>
                    <a:pt x="24957" y="11851"/>
                    <a:pt x="24891" y="11851"/>
                  </a:cubicBezTo>
                  <a:cubicBezTo>
                    <a:pt x="24814" y="11851"/>
                    <a:pt x="24733" y="11883"/>
                    <a:pt x="24652" y="11916"/>
                  </a:cubicBezTo>
                  <a:cubicBezTo>
                    <a:pt x="24773" y="11946"/>
                    <a:pt x="24834" y="11946"/>
                    <a:pt x="24956" y="11977"/>
                  </a:cubicBezTo>
                  <a:cubicBezTo>
                    <a:pt x="24773" y="12159"/>
                    <a:pt x="24469" y="12129"/>
                    <a:pt x="24226" y="12250"/>
                  </a:cubicBezTo>
                  <a:lnTo>
                    <a:pt x="24226" y="12433"/>
                  </a:lnTo>
                  <a:cubicBezTo>
                    <a:pt x="24703" y="12377"/>
                    <a:pt x="25129" y="12061"/>
                    <a:pt x="25598" y="12061"/>
                  </a:cubicBezTo>
                  <a:cubicBezTo>
                    <a:pt x="25637" y="12061"/>
                    <a:pt x="25676" y="12063"/>
                    <a:pt x="25715" y="12068"/>
                  </a:cubicBezTo>
                  <a:cubicBezTo>
                    <a:pt x="25503" y="12159"/>
                    <a:pt x="25260" y="12281"/>
                    <a:pt x="24986" y="12433"/>
                  </a:cubicBezTo>
                  <a:cubicBezTo>
                    <a:pt x="24951" y="12428"/>
                    <a:pt x="24913" y="12425"/>
                    <a:pt x="24873" y="12425"/>
                  </a:cubicBezTo>
                  <a:cubicBezTo>
                    <a:pt x="24673" y="12425"/>
                    <a:pt x="24424" y="12488"/>
                    <a:pt x="24196" y="12615"/>
                  </a:cubicBezTo>
                  <a:cubicBezTo>
                    <a:pt x="24165" y="12585"/>
                    <a:pt x="24074" y="12554"/>
                    <a:pt x="24013" y="12524"/>
                  </a:cubicBezTo>
                  <a:cubicBezTo>
                    <a:pt x="23983" y="12585"/>
                    <a:pt x="23922" y="12615"/>
                    <a:pt x="23892" y="12706"/>
                  </a:cubicBezTo>
                  <a:cubicBezTo>
                    <a:pt x="23738" y="12750"/>
                    <a:pt x="23585" y="12921"/>
                    <a:pt x="23385" y="12921"/>
                  </a:cubicBezTo>
                  <a:cubicBezTo>
                    <a:pt x="23308" y="12921"/>
                    <a:pt x="23225" y="12895"/>
                    <a:pt x="23132" y="12828"/>
                  </a:cubicBezTo>
                  <a:cubicBezTo>
                    <a:pt x="23054" y="12906"/>
                    <a:pt x="22976" y="12928"/>
                    <a:pt x="22893" y="12928"/>
                  </a:cubicBezTo>
                  <a:cubicBezTo>
                    <a:pt x="22782" y="12928"/>
                    <a:pt x="22663" y="12889"/>
                    <a:pt x="22524" y="12889"/>
                  </a:cubicBezTo>
                  <a:cubicBezTo>
                    <a:pt x="22554" y="12858"/>
                    <a:pt x="22646" y="12797"/>
                    <a:pt x="22706" y="12767"/>
                  </a:cubicBezTo>
                  <a:cubicBezTo>
                    <a:pt x="22797" y="12767"/>
                    <a:pt x="22858" y="12797"/>
                    <a:pt x="22949" y="12858"/>
                  </a:cubicBezTo>
                  <a:lnTo>
                    <a:pt x="22949" y="12615"/>
                  </a:lnTo>
                  <a:lnTo>
                    <a:pt x="23284" y="12402"/>
                  </a:lnTo>
                  <a:cubicBezTo>
                    <a:pt x="23375" y="12433"/>
                    <a:pt x="23405" y="12463"/>
                    <a:pt x="23466" y="12524"/>
                  </a:cubicBezTo>
                  <a:cubicBezTo>
                    <a:pt x="23527" y="12433"/>
                    <a:pt x="23527" y="12402"/>
                    <a:pt x="23557" y="12311"/>
                  </a:cubicBezTo>
                  <a:lnTo>
                    <a:pt x="23861" y="12311"/>
                  </a:lnTo>
                  <a:lnTo>
                    <a:pt x="23861" y="12129"/>
                  </a:lnTo>
                  <a:cubicBezTo>
                    <a:pt x="23983" y="12007"/>
                    <a:pt x="24135" y="11977"/>
                    <a:pt x="24135" y="11916"/>
                  </a:cubicBezTo>
                  <a:cubicBezTo>
                    <a:pt x="24135" y="11764"/>
                    <a:pt x="24256" y="11794"/>
                    <a:pt x="24378" y="11673"/>
                  </a:cubicBezTo>
                  <a:lnTo>
                    <a:pt x="24378" y="11673"/>
                  </a:lnTo>
                  <a:cubicBezTo>
                    <a:pt x="24226" y="11703"/>
                    <a:pt x="24135" y="11703"/>
                    <a:pt x="23983" y="11764"/>
                  </a:cubicBezTo>
                  <a:cubicBezTo>
                    <a:pt x="23831" y="11703"/>
                    <a:pt x="23618" y="11764"/>
                    <a:pt x="23466" y="11673"/>
                  </a:cubicBezTo>
                  <a:cubicBezTo>
                    <a:pt x="23395" y="11653"/>
                    <a:pt x="23331" y="11646"/>
                    <a:pt x="23270" y="11646"/>
                  </a:cubicBezTo>
                  <a:cubicBezTo>
                    <a:pt x="23149" y="11646"/>
                    <a:pt x="23041" y="11673"/>
                    <a:pt x="22919" y="11673"/>
                  </a:cubicBezTo>
                  <a:cubicBezTo>
                    <a:pt x="22737" y="11673"/>
                    <a:pt x="22554" y="11764"/>
                    <a:pt x="22372" y="11764"/>
                  </a:cubicBezTo>
                  <a:cubicBezTo>
                    <a:pt x="22554" y="11673"/>
                    <a:pt x="22737" y="11612"/>
                    <a:pt x="22919" y="11490"/>
                  </a:cubicBezTo>
                  <a:cubicBezTo>
                    <a:pt x="23101" y="11338"/>
                    <a:pt x="23284" y="11247"/>
                    <a:pt x="23284" y="11004"/>
                  </a:cubicBezTo>
                  <a:cubicBezTo>
                    <a:pt x="23405" y="10943"/>
                    <a:pt x="23497" y="10883"/>
                    <a:pt x="23618" y="10883"/>
                  </a:cubicBezTo>
                  <a:lnTo>
                    <a:pt x="24013" y="10883"/>
                  </a:lnTo>
                  <a:cubicBezTo>
                    <a:pt x="24074" y="10822"/>
                    <a:pt x="24165" y="10761"/>
                    <a:pt x="24317" y="10639"/>
                  </a:cubicBezTo>
                  <a:lnTo>
                    <a:pt x="24317" y="10639"/>
                  </a:lnTo>
                  <a:cubicBezTo>
                    <a:pt x="23892" y="10731"/>
                    <a:pt x="23588" y="10761"/>
                    <a:pt x="23223" y="10791"/>
                  </a:cubicBezTo>
                  <a:cubicBezTo>
                    <a:pt x="23375" y="10639"/>
                    <a:pt x="23466" y="10487"/>
                    <a:pt x="23618" y="10396"/>
                  </a:cubicBezTo>
                  <a:cubicBezTo>
                    <a:pt x="23660" y="10422"/>
                    <a:pt x="23700" y="10432"/>
                    <a:pt x="23740" y="10432"/>
                  </a:cubicBezTo>
                  <a:cubicBezTo>
                    <a:pt x="23877" y="10432"/>
                    <a:pt x="24009" y="10315"/>
                    <a:pt x="24155" y="10315"/>
                  </a:cubicBezTo>
                  <a:cubicBezTo>
                    <a:pt x="24216" y="10315"/>
                    <a:pt x="24280" y="10336"/>
                    <a:pt x="24348" y="10396"/>
                  </a:cubicBezTo>
                  <a:cubicBezTo>
                    <a:pt x="24378" y="10335"/>
                    <a:pt x="24439" y="10335"/>
                    <a:pt x="24500" y="10275"/>
                  </a:cubicBezTo>
                  <a:close/>
                  <a:moveTo>
                    <a:pt x="14651" y="13193"/>
                  </a:moveTo>
                  <a:cubicBezTo>
                    <a:pt x="14712" y="13223"/>
                    <a:pt x="14773" y="13284"/>
                    <a:pt x="14803" y="13314"/>
                  </a:cubicBezTo>
                  <a:cubicBezTo>
                    <a:pt x="14803" y="13679"/>
                    <a:pt x="14499" y="13649"/>
                    <a:pt x="14256" y="13800"/>
                  </a:cubicBezTo>
                  <a:lnTo>
                    <a:pt x="14256" y="13527"/>
                  </a:lnTo>
                  <a:cubicBezTo>
                    <a:pt x="14408" y="13405"/>
                    <a:pt x="14499" y="13314"/>
                    <a:pt x="14651" y="13193"/>
                  </a:cubicBezTo>
                  <a:close/>
                  <a:moveTo>
                    <a:pt x="14135" y="13588"/>
                  </a:moveTo>
                  <a:lnTo>
                    <a:pt x="14135" y="13588"/>
                  </a:lnTo>
                  <a:cubicBezTo>
                    <a:pt x="13983" y="13740"/>
                    <a:pt x="13892" y="13831"/>
                    <a:pt x="13800" y="13983"/>
                  </a:cubicBezTo>
                  <a:cubicBezTo>
                    <a:pt x="13709" y="13952"/>
                    <a:pt x="13679" y="13861"/>
                    <a:pt x="13557" y="13800"/>
                  </a:cubicBezTo>
                  <a:lnTo>
                    <a:pt x="14135" y="13588"/>
                  </a:lnTo>
                  <a:close/>
                  <a:moveTo>
                    <a:pt x="12129" y="14104"/>
                  </a:moveTo>
                  <a:cubicBezTo>
                    <a:pt x="12159" y="14196"/>
                    <a:pt x="12159" y="14226"/>
                    <a:pt x="12159" y="14287"/>
                  </a:cubicBezTo>
                  <a:lnTo>
                    <a:pt x="11733" y="14287"/>
                  </a:lnTo>
                  <a:cubicBezTo>
                    <a:pt x="11885" y="14226"/>
                    <a:pt x="12007" y="14196"/>
                    <a:pt x="12129" y="14104"/>
                  </a:cubicBezTo>
                  <a:close/>
                  <a:moveTo>
                    <a:pt x="22524" y="14864"/>
                  </a:moveTo>
                  <a:lnTo>
                    <a:pt x="22646" y="15077"/>
                  </a:lnTo>
                  <a:cubicBezTo>
                    <a:pt x="22737" y="15016"/>
                    <a:pt x="22843" y="15001"/>
                    <a:pt x="22953" y="15001"/>
                  </a:cubicBezTo>
                  <a:cubicBezTo>
                    <a:pt x="23063" y="15001"/>
                    <a:pt x="23177" y="15016"/>
                    <a:pt x="23284" y="15016"/>
                  </a:cubicBezTo>
                  <a:cubicBezTo>
                    <a:pt x="23094" y="15127"/>
                    <a:pt x="22897" y="15180"/>
                    <a:pt x="22700" y="15180"/>
                  </a:cubicBezTo>
                  <a:cubicBezTo>
                    <a:pt x="22517" y="15180"/>
                    <a:pt x="22335" y="15134"/>
                    <a:pt x="22159" y="15047"/>
                  </a:cubicBezTo>
                  <a:cubicBezTo>
                    <a:pt x="22174" y="14940"/>
                    <a:pt x="22197" y="14902"/>
                    <a:pt x="22231" y="14902"/>
                  </a:cubicBezTo>
                  <a:cubicBezTo>
                    <a:pt x="22266" y="14902"/>
                    <a:pt x="22311" y="14940"/>
                    <a:pt x="22372" y="14986"/>
                  </a:cubicBezTo>
                  <a:cubicBezTo>
                    <a:pt x="22463" y="14956"/>
                    <a:pt x="22494" y="14956"/>
                    <a:pt x="22524" y="14864"/>
                  </a:cubicBezTo>
                  <a:close/>
                  <a:moveTo>
                    <a:pt x="12068" y="14712"/>
                  </a:moveTo>
                  <a:lnTo>
                    <a:pt x="12068" y="14986"/>
                  </a:lnTo>
                  <a:cubicBezTo>
                    <a:pt x="12007" y="15047"/>
                    <a:pt x="11885" y="15138"/>
                    <a:pt x="11825" y="15199"/>
                  </a:cubicBezTo>
                  <a:cubicBezTo>
                    <a:pt x="11885" y="15472"/>
                    <a:pt x="11673" y="15503"/>
                    <a:pt x="11551" y="15685"/>
                  </a:cubicBezTo>
                  <a:cubicBezTo>
                    <a:pt x="11460" y="15563"/>
                    <a:pt x="11429" y="15503"/>
                    <a:pt x="11399" y="15442"/>
                  </a:cubicBezTo>
                  <a:cubicBezTo>
                    <a:pt x="11369" y="15381"/>
                    <a:pt x="11278" y="15351"/>
                    <a:pt x="11156" y="15199"/>
                  </a:cubicBezTo>
                  <a:cubicBezTo>
                    <a:pt x="11308" y="15199"/>
                    <a:pt x="11399" y="15199"/>
                    <a:pt x="11521" y="15168"/>
                  </a:cubicBezTo>
                  <a:cubicBezTo>
                    <a:pt x="11581" y="15077"/>
                    <a:pt x="11733" y="15016"/>
                    <a:pt x="11733" y="14864"/>
                  </a:cubicBezTo>
                  <a:cubicBezTo>
                    <a:pt x="11855" y="14834"/>
                    <a:pt x="11916" y="14773"/>
                    <a:pt x="12068" y="14712"/>
                  </a:cubicBezTo>
                  <a:close/>
                  <a:moveTo>
                    <a:pt x="13132" y="14834"/>
                  </a:moveTo>
                  <a:cubicBezTo>
                    <a:pt x="13223" y="14864"/>
                    <a:pt x="13253" y="14895"/>
                    <a:pt x="13344" y="14986"/>
                  </a:cubicBezTo>
                  <a:cubicBezTo>
                    <a:pt x="13122" y="15085"/>
                    <a:pt x="12920" y="15223"/>
                    <a:pt x="12722" y="15223"/>
                  </a:cubicBezTo>
                  <a:cubicBezTo>
                    <a:pt x="12676" y="15223"/>
                    <a:pt x="12630" y="15216"/>
                    <a:pt x="12585" y="15199"/>
                  </a:cubicBezTo>
                  <a:cubicBezTo>
                    <a:pt x="12493" y="15320"/>
                    <a:pt x="12463" y="15381"/>
                    <a:pt x="12433" y="15563"/>
                  </a:cubicBezTo>
                  <a:cubicBezTo>
                    <a:pt x="12372" y="15563"/>
                    <a:pt x="12281" y="15594"/>
                    <a:pt x="12189" y="15594"/>
                  </a:cubicBezTo>
                  <a:cubicBezTo>
                    <a:pt x="12129" y="15715"/>
                    <a:pt x="12068" y="15807"/>
                    <a:pt x="12007" y="15928"/>
                  </a:cubicBezTo>
                  <a:cubicBezTo>
                    <a:pt x="12037" y="15959"/>
                    <a:pt x="12068" y="16050"/>
                    <a:pt x="12159" y="16202"/>
                  </a:cubicBezTo>
                  <a:cubicBezTo>
                    <a:pt x="12068" y="16141"/>
                    <a:pt x="12037" y="16141"/>
                    <a:pt x="11977" y="16111"/>
                  </a:cubicBezTo>
                  <a:cubicBezTo>
                    <a:pt x="11885" y="16141"/>
                    <a:pt x="11764" y="16202"/>
                    <a:pt x="11673" y="16263"/>
                  </a:cubicBezTo>
                  <a:cubicBezTo>
                    <a:pt x="11612" y="16232"/>
                    <a:pt x="11581" y="16232"/>
                    <a:pt x="11551" y="16202"/>
                  </a:cubicBezTo>
                  <a:cubicBezTo>
                    <a:pt x="11308" y="16232"/>
                    <a:pt x="11065" y="16263"/>
                    <a:pt x="10700" y="16354"/>
                  </a:cubicBezTo>
                  <a:cubicBezTo>
                    <a:pt x="11065" y="16111"/>
                    <a:pt x="11308" y="15928"/>
                    <a:pt x="11612" y="15807"/>
                  </a:cubicBezTo>
                  <a:lnTo>
                    <a:pt x="11703" y="15807"/>
                  </a:lnTo>
                  <a:cubicBezTo>
                    <a:pt x="11855" y="15655"/>
                    <a:pt x="12007" y="15503"/>
                    <a:pt x="12159" y="15411"/>
                  </a:cubicBezTo>
                  <a:cubicBezTo>
                    <a:pt x="12129" y="15411"/>
                    <a:pt x="12037" y="15351"/>
                    <a:pt x="11916" y="15290"/>
                  </a:cubicBezTo>
                  <a:cubicBezTo>
                    <a:pt x="12129" y="15199"/>
                    <a:pt x="12220" y="15138"/>
                    <a:pt x="12372" y="15047"/>
                  </a:cubicBezTo>
                  <a:cubicBezTo>
                    <a:pt x="12493" y="15107"/>
                    <a:pt x="12615" y="15107"/>
                    <a:pt x="12676" y="15138"/>
                  </a:cubicBezTo>
                  <a:cubicBezTo>
                    <a:pt x="12828" y="15016"/>
                    <a:pt x="12980" y="14956"/>
                    <a:pt x="13132" y="14834"/>
                  </a:cubicBezTo>
                  <a:close/>
                  <a:moveTo>
                    <a:pt x="36307" y="16254"/>
                  </a:moveTo>
                  <a:cubicBezTo>
                    <a:pt x="36403" y="16254"/>
                    <a:pt x="36525" y="16291"/>
                    <a:pt x="36688" y="16354"/>
                  </a:cubicBezTo>
                  <a:cubicBezTo>
                    <a:pt x="36536" y="16688"/>
                    <a:pt x="36232" y="16749"/>
                    <a:pt x="35928" y="16870"/>
                  </a:cubicBezTo>
                  <a:cubicBezTo>
                    <a:pt x="35868" y="16810"/>
                    <a:pt x="35776" y="16688"/>
                    <a:pt x="35716" y="16536"/>
                  </a:cubicBezTo>
                  <a:lnTo>
                    <a:pt x="35716" y="16536"/>
                  </a:lnTo>
                  <a:cubicBezTo>
                    <a:pt x="35898" y="16566"/>
                    <a:pt x="36080" y="16566"/>
                    <a:pt x="36232" y="16597"/>
                  </a:cubicBezTo>
                  <a:lnTo>
                    <a:pt x="36232" y="16536"/>
                  </a:lnTo>
                  <a:cubicBezTo>
                    <a:pt x="36172" y="16536"/>
                    <a:pt x="36080" y="16536"/>
                    <a:pt x="36020" y="16506"/>
                  </a:cubicBezTo>
                  <a:cubicBezTo>
                    <a:pt x="36091" y="16328"/>
                    <a:pt x="36172" y="16254"/>
                    <a:pt x="36307" y="16254"/>
                  </a:cubicBezTo>
                  <a:close/>
                  <a:moveTo>
                    <a:pt x="13831" y="16323"/>
                  </a:moveTo>
                  <a:cubicBezTo>
                    <a:pt x="13831" y="16415"/>
                    <a:pt x="13861" y="16506"/>
                    <a:pt x="13861" y="16627"/>
                  </a:cubicBezTo>
                  <a:lnTo>
                    <a:pt x="13648" y="16506"/>
                  </a:lnTo>
                  <a:cubicBezTo>
                    <a:pt x="13557" y="16627"/>
                    <a:pt x="13527" y="16688"/>
                    <a:pt x="13436" y="16810"/>
                  </a:cubicBezTo>
                  <a:cubicBezTo>
                    <a:pt x="13284" y="16870"/>
                    <a:pt x="13101" y="16992"/>
                    <a:pt x="12919" y="17053"/>
                  </a:cubicBezTo>
                  <a:cubicBezTo>
                    <a:pt x="12676" y="17114"/>
                    <a:pt x="12433" y="17144"/>
                    <a:pt x="12189" y="17174"/>
                  </a:cubicBezTo>
                  <a:cubicBezTo>
                    <a:pt x="12159" y="17144"/>
                    <a:pt x="12159" y="17144"/>
                    <a:pt x="12159" y="17114"/>
                  </a:cubicBezTo>
                  <a:cubicBezTo>
                    <a:pt x="12463" y="16962"/>
                    <a:pt x="12737" y="16749"/>
                    <a:pt x="12980" y="16597"/>
                  </a:cubicBezTo>
                  <a:lnTo>
                    <a:pt x="13101" y="16718"/>
                  </a:lnTo>
                  <a:cubicBezTo>
                    <a:pt x="13132" y="16658"/>
                    <a:pt x="13132" y="16597"/>
                    <a:pt x="13192" y="16536"/>
                  </a:cubicBezTo>
                  <a:lnTo>
                    <a:pt x="13284" y="16658"/>
                  </a:lnTo>
                  <a:cubicBezTo>
                    <a:pt x="13436" y="16536"/>
                    <a:pt x="13648" y="16415"/>
                    <a:pt x="13831" y="16323"/>
                  </a:cubicBezTo>
                  <a:close/>
                  <a:moveTo>
                    <a:pt x="32585" y="17814"/>
                  </a:moveTo>
                  <a:cubicBezTo>
                    <a:pt x="32566" y="17823"/>
                    <a:pt x="32545" y="17833"/>
                    <a:pt x="32524" y="17843"/>
                  </a:cubicBezTo>
                  <a:cubicBezTo>
                    <a:pt x="32539" y="17846"/>
                    <a:pt x="32555" y="17849"/>
                    <a:pt x="32570" y="17852"/>
                  </a:cubicBezTo>
                  <a:lnTo>
                    <a:pt x="32570" y="17852"/>
                  </a:lnTo>
                  <a:cubicBezTo>
                    <a:pt x="32575" y="17849"/>
                    <a:pt x="32580" y="17846"/>
                    <a:pt x="32585" y="17843"/>
                  </a:cubicBezTo>
                  <a:cubicBezTo>
                    <a:pt x="32585" y="17834"/>
                    <a:pt x="32585" y="17824"/>
                    <a:pt x="32585" y="17814"/>
                  </a:cubicBezTo>
                  <a:close/>
                  <a:moveTo>
                    <a:pt x="33466" y="19758"/>
                  </a:moveTo>
                  <a:cubicBezTo>
                    <a:pt x="33406" y="19971"/>
                    <a:pt x="33345" y="20062"/>
                    <a:pt x="33284" y="20153"/>
                  </a:cubicBezTo>
                  <a:cubicBezTo>
                    <a:pt x="33162" y="20184"/>
                    <a:pt x="33041" y="20214"/>
                    <a:pt x="32889" y="20275"/>
                  </a:cubicBezTo>
                  <a:cubicBezTo>
                    <a:pt x="33132" y="19971"/>
                    <a:pt x="33132" y="19971"/>
                    <a:pt x="33466" y="19758"/>
                  </a:cubicBezTo>
                  <a:close/>
                  <a:moveTo>
                    <a:pt x="21142" y="20297"/>
                  </a:moveTo>
                  <a:cubicBezTo>
                    <a:pt x="21105" y="20309"/>
                    <a:pt x="21069" y="20322"/>
                    <a:pt x="21035" y="20336"/>
                  </a:cubicBezTo>
                  <a:cubicBezTo>
                    <a:pt x="21074" y="20324"/>
                    <a:pt x="21109" y="20311"/>
                    <a:pt x="21142" y="20297"/>
                  </a:cubicBezTo>
                  <a:close/>
                  <a:moveTo>
                    <a:pt x="22858" y="20457"/>
                  </a:moveTo>
                  <a:lnTo>
                    <a:pt x="22935" y="20534"/>
                  </a:lnTo>
                  <a:lnTo>
                    <a:pt x="22935" y="20534"/>
                  </a:lnTo>
                  <a:cubicBezTo>
                    <a:pt x="22910" y="20529"/>
                    <a:pt x="22885" y="20524"/>
                    <a:pt x="22858" y="20518"/>
                  </a:cubicBezTo>
                  <a:cubicBezTo>
                    <a:pt x="22828" y="20639"/>
                    <a:pt x="22706" y="20639"/>
                    <a:pt x="22524" y="20639"/>
                  </a:cubicBezTo>
                  <a:cubicBezTo>
                    <a:pt x="22524" y="20639"/>
                    <a:pt x="22494" y="20548"/>
                    <a:pt x="22494" y="20518"/>
                  </a:cubicBezTo>
                  <a:cubicBezTo>
                    <a:pt x="22554" y="20518"/>
                    <a:pt x="22706" y="20488"/>
                    <a:pt x="22858" y="20457"/>
                  </a:cubicBezTo>
                  <a:close/>
                  <a:moveTo>
                    <a:pt x="16901" y="21065"/>
                  </a:moveTo>
                  <a:cubicBezTo>
                    <a:pt x="16931" y="21065"/>
                    <a:pt x="16931" y="21095"/>
                    <a:pt x="16992" y="21095"/>
                  </a:cubicBezTo>
                  <a:cubicBezTo>
                    <a:pt x="16931" y="21217"/>
                    <a:pt x="16901" y="21278"/>
                    <a:pt x="16840" y="21369"/>
                  </a:cubicBezTo>
                  <a:cubicBezTo>
                    <a:pt x="16779" y="21339"/>
                    <a:pt x="16718" y="21339"/>
                    <a:pt x="16627" y="21278"/>
                  </a:cubicBezTo>
                  <a:cubicBezTo>
                    <a:pt x="16749" y="21217"/>
                    <a:pt x="16840" y="21126"/>
                    <a:pt x="16901" y="21065"/>
                  </a:cubicBezTo>
                  <a:close/>
                  <a:moveTo>
                    <a:pt x="17661" y="20822"/>
                  </a:moveTo>
                  <a:cubicBezTo>
                    <a:pt x="17782" y="20913"/>
                    <a:pt x="17904" y="21035"/>
                    <a:pt x="18056" y="21126"/>
                  </a:cubicBezTo>
                  <a:cubicBezTo>
                    <a:pt x="17843" y="21187"/>
                    <a:pt x="17752" y="21187"/>
                    <a:pt x="17630" y="21217"/>
                  </a:cubicBezTo>
                  <a:lnTo>
                    <a:pt x="17478" y="21369"/>
                  </a:lnTo>
                  <a:cubicBezTo>
                    <a:pt x="17447" y="21323"/>
                    <a:pt x="17413" y="21308"/>
                    <a:pt x="17376" y="21308"/>
                  </a:cubicBezTo>
                  <a:cubicBezTo>
                    <a:pt x="17309" y="21308"/>
                    <a:pt x="17236" y="21357"/>
                    <a:pt x="17168" y="21357"/>
                  </a:cubicBezTo>
                  <a:cubicBezTo>
                    <a:pt x="17127" y="21357"/>
                    <a:pt x="17087" y="21338"/>
                    <a:pt x="17053" y="21278"/>
                  </a:cubicBezTo>
                  <a:cubicBezTo>
                    <a:pt x="17053" y="21095"/>
                    <a:pt x="17296" y="21065"/>
                    <a:pt x="17326" y="20943"/>
                  </a:cubicBezTo>
                  <a:cubicBezTo>
                    <a:pt x="17509" y="20913"/>
                    <a:pt x="17630" y="20883"/>
                    <a:pt x="17661" y="20822"/>
                  </a:cubicBezTo>
                  <a:close/>
                  <a:moveTo>
                    <a:pt x="26146" y="14404"/>
                  </a:moveTo>
                  <a:cubicBezTo>
                    <a:pt x="26184" y="14404"/>
                    <a:pt x="26223" y="14405"/>
                    <a:pt x="26263" y="14408"/>
                  </a:cubicBezTo>
                  <a:cubicBezTo>
                    <a:pt x="26597" y="14439"/>
                    <a:pt x="26931" y="14500"/>
                    <a:pt x="27387" y="14530"/>
                  </a:cubicBezTo>
                  <a:cubicBezTo>
                    <a:pt x="26962" y="14682"/>
                    <a:pt x="26597" y="14743"/>
                    <a:pt x="26323" y="14986"/>
                  </a:cubicBezTo>
                  <a:cubicBezTo>
                    <a:pt x="26415" y="15092"/>
                    <a:pt x="26513" y="15138"/>
                    <a:pt x="26612" y="15138"/>
                  </a:cubicBezTo>
                  <a:cubicBezTo>
                    <a:pt x="26711" y="15138"/>
                    <a:pt x="26810" y="15092"/>
                    <a:pt x="26901" y="15016"/>
                  </a:cubicBezTo>
                  <a:lnTo>
                    <a:pt x="27022" y="15138"/>
                  </a:lnTo>
                  <a:cubicBezTo>
                    <a:pt x="27022" y="15107"/>
                    <a:pt x="27053" y="15107"/>
                    <a:pt x="27083" y="15047"/>
                  </a:cubicBezTo>
                  <a:lnTo>
                    <a:pt x="27174" y="15138"/>
                  </a:lnTo>
                  <a:cubicBezTo>
                    <a:pt x="27357" y="15107"/>
                    <a:pt x="27478" y="15047"/>
                    <a:pt x="27630" y="15047"/>
                  </a:cubicBezTo>
                  <a:lnTo>
                    <a:pt x="28086" y="15047"/>
                  </a:lnTo>
                  <a:cubicBezTo>
                    <a:pt x="28238" y="15107"/>
                    <a:pt x="28330" y="15107"/>
                    <a:pt x="28481" y="15138"/>
                  </a:cubicBezTo>
                  <a:cubicBezTo>
                    <a:pt x="28534" y="15078"/>
                    <a:pt x="28576" y="15057"/>
                    <a:pt x="28610" y="15057"/>
                  </a:cubicBezTo>
                  <a:cubicBezTo>
                    <a:pt x="28693" y="15057"/>
                    <a:pt x="28739" y="15174"/>
                    <a:pt x="28808" y="15174"/>
                  </a:cubicBezTo>
                  <a:cubicBezTo>
                    <a:pt x="28828" y="15174"/>
                    <a:pt x="28851" y="15164"/>
                    <a:pt x="28877" y="15138"/>
                  </a:cubicBezTo>
                  <a:cubicBezTo>
                    <a:pt x="28907" y="15259"/>
                    <a:pt x="28907" y="15320"/>
                    <a:pt x="28907" y="15411"/>
                  </a:cubicBezTo>
                  <a:cubicBezTo>
                    <a:pt x="28943" y="15426"/>
                    <a:pt x="28981" y="15430"/>
                    <a:pt x="29019" y="15430"/>
                  </a:cubicBezTo>
                  <a:cubicBezTo>
                    <a:pt x="29072" y="15430"/>
                    <a:pt x="29127" y="15422"/>
                    <a:pt x="29182" y="15422"/>
                  </a:cubicBezTo>
                  <a:cubicBezTo>
                    <a:pt x="29255" y="15422"/>
                    <a:pt x="29327" y="15436"/>
                    <a:pt x="29393" y="15503"/>
                  </a:cubicBezTo>
                  <a:cubicBezTo>
                    <a:pt x="29446" y="15436"/>
                    <a:pt x="29523" y="15422"/>
                    <a:pt x="29599" y="15422"/>
                  </a:cubicBezTo>
                  <a:cubicBezTo>
                    <a:pt x="29657" y="15422"/>
                    <a:pt x="29714" y="15430"/>
                    <a:pt x="29763" y="15430"/>
                  </a:cubicBezTo>
                  <a:cubicBezTo>
                    <a:pt x="29798" y="15430"/>
                    <a:pt x="29828" y="15426"/>
                    <a:pt x="29849" y="15411"/>
                  </a:cubicBezTo>
                  <a:cubicBezTo>
                    <a:pt x="29873" y="15397"/>
                    <a:pt x="29896" y="15392"/>
                    <a:pt x="29920" y="15392"/>
                  </a:cubicBezTo>
                  <a:cubicBezTo>
                    <a:pt x="29994" y="15392"/>
                    <a:pt x="30067" y="15446"/>
                    <a:pt x="30135" y="15446"/>
                  </a:cubicBezTo>
                  <a:cubicBezTo>
                    <a:pt x="30185" y="15446"/>
                    <a:pt x="30232" y="15417"/>
                    <a:pt x="30275" y="15320"/>
                  </a:cubicBezTo>
                  <a:cubicBezTo>
                    <a:pt x="30427" y="15442"/>
                    <a:pt x="30548" y="15563"/>
                    <a:pt x="30700" y="15655"/>
                  </a:cubicBezTo>
                  <a:cubicBezTo>
                    <a:pt x="30807" y="15609"/>
                    <a:pt x="30860" y="15586"/>
                    <a:pt x="30917" y="15586"/>
                  </a:cubicBezTo>
                  <a:cubicBezTo>
                    <a:pt x="30974" y="15586"/>
                    <a:pt x="31035" y="15609"/>
                    <a:pt x="31156" y="15655"/>
                  </a:cubicBezTo>
                  <a:cubicBezTo>
                    <a:pt x="31187" y="15655"/>
                    <a:pt x="31187" y="15624"/>
                    <a:pt x="31217" y="15624"/>
                  </a:cubicBezTo>
                  <a:lnTo>
                    <a:pt x="31278" y="15594"/>
                  </a:lnTo>
                  <a:lnTo>
                    <a:pt x="31339" y="15655"/>
                  </a:lnTo>
                  <a:cubicBezTo>
                    <a:pt x="31460" y="15624"/>
                    <a:pt x="31521" y="15563"/>
                    <a:pt x="31643" y="15472"/>
                  </a:cubicBezTo>
                  <a:lnTo>
                    <a:pt x="31643" y="15624"/>
                  </a:lnTo>
                  <a:cubicBezTo>
                    <a:pt x="31507" y="15760"/>
                    <a:pt x="31370" y="15872"/>
                    <a:pt x="31191" y="15872"/>
                  </a:cubicBezTo>
                  <a:cubicBezTo>
                    <a:pt x="31170" y="15872"/>
                    <a:pt x="31148" y="15871"/>
                    <a:pt x="31126" y="15867"/>
                  </a:cubicBezTo>
                  <a:cubicBezTo>
                    <a:pt x="31015" y="15912"/>
                    <a:pt x="30921" y="16004"/>
                    <a:pt x="30783" y="16004"/>
                  </a:cubicBezTo>
                  <a:cubicBezTo>
                    <a:pt x="30732" y="16004"/>
                    <a:pt x="30675" y="15992"/>
                    <a:pt x="30609" y="15959"/>
                  </a:cubicBezTo>
                  <a:cubicBezTo>
                    <a:pt x="30761" y="15928"/>
                    <a:pt x="30913" y="15867"/>
                    <a:pt x="31065" y="15807"/>
                  </a:cubicBezTo>
                  <a:cubicBezTo>
                    <a:pt x="31035" y="15776"/>
                    <a:pt x="31004" y="15746"/>
                    <a:pt x="30913" y="15624"/>
                  </a:cubicBezTo>
                  <a:cubicBezTo>
                    <a:pt x="30822" y="15715"/>
                    <a:pt x="30731" y="15776"/>
                    <a:pt x="30700" y="15807"/>
                  </a:cubicBezTo>
                  <a:cubicBezTo>
                    <a:pt x="30579" y="15776"/>
                    <a:pt x="30518" y="15746"/>
                    <a:pt x="30396" y="15715"/>
                  </a:cubicBezTo>
                  <a:cubicBezTo>
                    <a:pt x="30396" y="15655"/>
                    <a:pt x="30366" y="15624"/>
                    <a:pt x="30305" y="15503"/>
                  </a:cubicBezTo>
                  <a:cubicBezTo>
                    <a:pt x="30244" y="15594"/>
                    <a:pt x="30214" y="15655"/>
                    <a:pt x="30123" y="15746"/>
                  </a:cubicBezTo>
                  <a:cubicBezTo>
                    <a:pt x="30244" y="15807"/>
                    <a:pt x="30366" y="15898"/>
                    <a:pt x="30518" y="15959"/>
                  </a:cubicBezTo>
                  <a:cubicBezTo>
                    <a:pt x="30305" y="16080"/>
                    <a:pt x="30214" y="16202"/>
                    <a:pt x="30123" y="16232"/>
                  </a:cubicBezTo>
                  <a:cubicBezTo>
                    <a:pt x="30022" y="16232"/>
                    <a:pt x="29934" y="16219"/>
                    <a:pt x="29859" y="16219"/>
                  </a:cubicBezTo>
                  <a:cubicBezTo>
                    <a:pt x="29822" y="16219"/>
                    <a:pt x="29789" y="16222"/>
                    <a:pt x="29758" y="16232"/>
                  </a:cubicBezTo>
                  <a:cubicBezTo>
                    <a:pt x="29688" y="16250"/>
                    <a:pt x="29629" y="16287"/>
                    <a:pt x="29579" y="16287"/>
                  </a:cubicBezTo>
                  <a:cubicBezTo>
                    <a:pt x="29542" y="16287"/>
                    <a:pt x="29510" y="16266"/>
                    <a:pt x="29485" y="16202"/>
                  </a:cubicBezTo>
                  <a:cubicBezTo>
                    <a:pt x="29454" y="16232"/>
                    <a:pt x="29363" y="16263"/>
                    <a:pt x="29241" y="16354"/>
                  </a:cubicBezTo>
                  <a:cubicBezTo>
                    <a:pt x="29150" y="16354"/>
                    <a:pt x="28937" y="16384"/>
                    <a:pt x="28785" y="16506"/>
                  </a:cubicBezTo>
                  <a:cubicBezTo>
                    <a:pt x="28747" y="16557"/>
                    <a:pt x="28708" y="16576"/>
                    <a:pt x="28672" y="16576"/>
                  </a:cubicBezTo>
                  <a:cubicBezTo>
                    <a:pt x="28623" y="16576"/>
                    <a:pt x="28577" y="16541"/>
                    <a:pt x="28542" y="16506"/>
                  </a:cubicBezTo>
                  <a:lnTo>
                    <a:pt x="28086" y="16718"/>
                  </a:lnTo>
                  <a:cubicBezTo>
                    <a:pt x="28026" y="16688"/>
                    <a:pt x="27965" y="16658"/>
                    <a:pt x="27934" y="16627"/>
                  </a:cubicBezTo>
                  <a:cubicBezTo>
                    <a:pt x="27874" y="16688"/>
                    <a:pt x="27843" y="16779"/>
                    <a:pt x="27782" y="16840"/>
                  </a:cubicBezTo>
                  <a:cubicBezTo>
                    <a:pt x="27722" y="16870"/>
                    <a:pt x="27661" y="16931"/>
                    <a:pt x="27509" y="16992"/>
                  </a:cubicBezTo>
                  <a:cubicBezTo>
                    <a:pt x="27782" y="17022"/>
                    <a:pt x="27874" y="17083"/>
                    <a:pt x="28086" y="17114"/>
                  </a:cubicBezTo>
                  <a:cubicBezTo>
                    <a:pt x="28178" y="17022"/>
                    <a:pt x="28299" y="17022"/>
                    <a:pt x="28481" y="17022"/>
                  </a:cubicBezTo>
                  <a:cubicBezTo>
                    <a:pt x="28633" y="17022"/>
                    <a:pt x="28785" y="16992"/>
                    <a:pt x="28937" y="16992"/>
                  </a:cubicBezTo>
                  <a:cubicBezTo>
                    <a:pt x="28968" y="16982"/>
                    <a:pt x="28995" y="16979"/>
                    <a:pt x="29021" y="16979"/>
                  </a:cubicBezTo>
                  <a:cubicBezTo>
                    <a:pt x="29073" y="16979"/>
                    <a:pt x="29120" y="16992"/>
                    <a:pt x="29181" y="16992"/>
                  </a:cubicBezTo>
                  <a:cubicBezTo>
                    <a:pt x="29241" y="16962"/>
                    <a:pt x="29363" y="16931"/>
                    <a:pt x="29515" y="16870"/>
                  </a:cubicBezTo>
                  <a:lnTo>
                    <a:pt x="29515" y="16870"/>
                  </a:lnTo>
                  <a:cubicBezTo>
                    <a:pt x="29454" y="16992"/>
                    <a:pt x="29393" y="17022"/>
                    <a:pt x="29363" y="17083"/>
                  </a:cubicBezTo>
                  <a:cubicBezTo>
                    <a:pt x="29408" y="17098"/>
                    <a:pt x="29452" y="17104"/>
                    <a:pt x="29497" y="17104"/>
                  </a:cubicBezTo>
                  <a:cubicBezTo>
                    <a:pt x="29680" y="17104"/>
                    <a:pt x="29862" y="17002"/>
                    <a:pt x="30032" y="17002"/>
                  </a:cubicBezTo>
                  <a:cubicBezTo>
                    <a:pt x="30073" y="17002"/>
                    <a:pt x="30114" y="17008"/>
                    <a:pt x="30153" y="17022"/>
                  </a:cubicBezTo>
                  <a:lnTo>
                    <a:pt x="30366" y="16840"/>
                  </a:lnTo>
                  <a:cubicBezTo>
                    <a:pt x="30366" y="16840"/>
                    <a:pt x="30396" y="16870"/>
                    <a:pt x="30457" y="16931"/>
                  </a:cubicBezTo>
                  <a:lnTo>
                    <a:pt x="30822" y="16810"/>
                  </a:lnTo>
                  <a:lnTo>
                    <a:pt x="31004" y="16992"/>
                  </a:lnTo>
                  <a:cubicBezTo>
                    <a:pt x="31035" y="16962"/>
                    <a:pt x="31035" y="16962"/>
                    <a:pt x="31065" y="16962"/>
                  </a:cubicBezTo>
                  <a:cubicBezTo>
                    <a:pt x="31170" y="16883"/>
                    <a:pt x="31276" y="16804"/>
                    <a:pt x="31420" y="16804"/>
                  </a:cubicBezTo>
                  <a:cubicBezTo>
                    <a:pt x="31443" y="16804"/>
                    <a:pt x="31466" y="16806"/>
                    <a:pt x="31491" y="16810"/>
                  </a:cubicBezTo>
                  <a:cubicBezTo>
                    <a:pt x="31543" y="16816"/>
                    <a:pt x="31594" y="16820"/>
                    <a:pt x="31643" y="16820"/>
                  </a:cubicBezTo>
                  <a:cubicBezTo>
                    <a:pt x="31823" y="16820"/>
                    <a:pt x="31979" y="16770"/>
                    <a:pt x="32099" y="16627"/>
                  </a:cubicBezTo>
                  <a:cubicBezTo>
                    <a:pt x="32281" y="16658"/>
                    <a:pt x="32433" y="16688"/>
                    <a:pt x="32585" y="16718"/>
                  </a:cubicBezTo>
                  <a:cubicBezTo>
                    <a:pt x="32741" y="16674"/>
                    <a:pt x="32815" y="16646"/>
                    <a:pt x="32903" y="16646"/>
                  </a:cubicBezTo>
                  <a:cubicBezTo>
                    <a:pt x="32936" y="16646"/>
                    <a:pt x="32970" y="16650"/>
                    <a:pt x="33010" y="16658"/>
                  </a:cubicBezTo>
                  <a:cubicBezTo>
                    <a:pt x="33057" y="16667"/>
                    <a:pt x="33104" y="16674"/>
                    <a:pt x="33151" y="16674"/>
                  </a:cubicBezTo>
                  <a:cubicBezTo>
                    <a:pt x="33256" y="16674"/>
                    <a:pt x="33361" y="16641"/>
                    <a:pt x="33466" y="16536"/>
                  </a:cubicBezTo>
                  <a:cubicBezTo>
                    <a:pt x="33497" y="16658"/>
                    <a:pt x="33497" y="16718"/>
                    <a:pt x="33558" y="16931"/>
                  </a:cubicBezTo>
                  <a:cubicBezTo>
                    <a:pt x="33588" y="16779"/>
                    <a:pt x="33618" y="16688"/>
                    <a:pt x="33618" y="16627"/>
                  </a:cubicBezTo>
                  <a:cubicBezTo>
                    <a:pt x="33676" y="16581"/>
                    <a:pt x="33734" y="16561"/>
                    <a:pt x="33793" y="16561"/>
                  </a:cubicBezTo>
                  <a:cubicBezTo>
                    <a:pt x="33886" y="16561"/>
                    <a:pt x="33980" y="16613"/>
                    <a:pt x="34074" y="16688"/>
                  </a:cubicBezTo>
                  <a:cubicBezTo>
                    <a:pt x="34105" y="16627"/>
                    <a:pt x="34165" y="16627"/>
                    <a:pt x="34196" y="16566"/>
                  </a:cubicBezTo>
                  <a:lnTo>
                    <a:pt x="34257" y="16658"/>
                  </a:lnTo>
                  <a:cubicBezTo>
                    <a:pt x="34317" y="16627"/>
                    <a:pt x="34348" y="16566"/>
                    <a:pt x="34378" y="16566"/>
                  </a:cubicBezTo>
                  <a:lnTo>
                    <a:pt x="34561" y="16566"/>
                  </a:lnTo>
                  <a:cubicBezTo>
                    <a:pt x="34621" y="16658"/>
                    <a:pt x="34621" y="16688"/>
                    <a:pt x="34652" y="16810"/>
                  </a:cubicBezTo>
                  <a:cubicBezTo>
                    <a:pt x="34682" y="16688"/>
                    <a:pt x="34713" y="16627"/>
                    <a:pt x="34773" y="16536"/>
                  </a:cubicBezTo>
                  <a:cubicBezTo>
                    <a:pt x="34808" y="16595"/>
                    <a:pt x="34844" y="16613"/>
                    <a:pt x="34877" y="16613"/>
                  </a:cubicBezTo>
                  <a:cubicBezTo>
                    <a:pt x="34930" y="16613"/>
                    <a:pt x="34979" y="16566"/>
                    <a:pt x="35017" y="16566"/>
                  </a:cubicBezTo>
                  <a:cubicBezTo>
                    <a:pt x="35108" y="16566"/>
                    <a:pt x="35169" y="16627"/>
                    <a:pt x="35290" y="16658"/>
                  </a:cubicBezTo>
                  <a:cubicBezTo>
                    <a:pt x="35381" y="16566"/>
                    <a:pt x="35442" y="16536"/>
                    <a:pt x="35564" y="16475"/>
                  </a:cubicBezTo>
                  <a:cubicBezTo>
                    <a:pt x="35564" y="16475"/>
                    <a:pt x="35594" y="16506"/>
                    <a:pt x="35624" y="16506"/>
                  </a:cubicBezTo>
                  <a:cubicBezTo>
                    <a:pt x="35564" y="16566"/>
                    <a:pt x="35533" y="16658"/>
                    <a:pt x="35442" y="16718"/>
                  </a:cubicBezTo>
                  <a:cubicBezTo>
                    <a:pt x="35442" y="16749"/>
                    <a:pt x="35472" y="16810"/>
                    <a:pt x="35533" y="16870"/>
                  </a:cubicBezTo>
                  <a:cubicBezTo>
                    <a:pt x="35321" y="16901"/>
                    <a:pt x="35138" y="16992"/>
                    <a:pt x="34956" y="17022"/>
                  </a:cubicBezTo>
                  <a:cubicBezTo>
                    <a:pt x="34956" y="16992"/>
                    <a:pt x="34925" y="16992"/>
                    <a:pt x="34925" y="16962"/>
                  </a:cubicBezTo>
                  <a:cubicBezTo>
                    <a:pt x="35017" y="16870"/>
                    <a:pt x="35108" y="16840"/>
                    <a:pt x="35169" y="16779"/>
                  </a:cubicBezTo>
                  <a:lnTo>
                    <a:pt x="35077" y="16658"/>
                  </a:lnTo>
                  <a:cubicBezTo>
                    <a:pt x="34895" y="16688"/>
                    <a:pt x="34834" y="16749"/>
                    <a:pt x="34773" y="16901"/>
                  </a:cubicBezTo>
                  <a:cubicBezTo>
                    <a:pt x="34612" y="16820"/>
                    <a:pt x="34457" y="16793"/>
                    <a:pt x="34305" y="16793"/>
                  </a:cubicBezTo>
                  <a:cubicBezTo>
                    <a:pt x="34113" y="16793"/>
                    <a:pt x="33927" y="16837"/>
                    <a:pt x="33740" y="16870"/>
                  </a:cubicBezTo>
                  <a:lnTo>
                    <a:pt x="34257" y="16870"/>
                  </a:lnTo>
                  <a:cubicBezTo>
                    <a:pt x="34348" y="16901"/>
                    <a:pt x="34378" y="16962"/>
                    <a:pt x="34530" y="17083"/>
                  </a:cubicBezTo>
                  <a:cubicBezTo>
                    <a:pt x="34226" y="17083"/>
                    <a:pt x="34014" y="17083"/>
                    <a:pt x="33801" y="17235"/>
                  </a:cubicBezTo>
                  <a:cubicBezTo>
                    <a:pt x="33710" y="17235"/>
                    <a:pt x="33588" y="17174"/>
                    <a:pt x="33406" y="17144"/>
                  </a:cubicBezTo>
                  <a:cubicBezTo>
                    <a:pt x="33314" y="17083"/>
                    <a:pt x="33193" y="16931"/>
                    <a:pt x="33041" y="16779"/>
                  </a:cubicBezTo>
                  <a:cubicBezTo>
                    <a:pt x="32980" y="16840"/>
                    <a:pt x="32950" y="16931"/>
                    <a:pt x="32858" y="16992"/>
                  </a:cubicBezTo>
                  <a:cubicBezTo>
                    <a:pt x="32889" y="16992"/>
                    <a:pt x="32950" y="17022"/>
                    <a:pt x="33254" y="17418"/>
                  </a:cubicBezTo>
                  <a:cubicBezTo>
                    <a:pt x="33193" y="17418"/>
                    <a:pt x="33193" y="17448"/>
                    <a:pt x="33162" y="17448"/>
                  </a:cubicBezTo>
                  <a:lnTo>
                    <a:pt x="33162" y="17600"/>
                  </a:lnTo>
                  <a:cubicBezTo>
                    <a:pt x="33041" y="17600"/>
                    <a:pt x="32946" y="17722"/>
                    <a:pt x="32834" y="17722"/>
                  </a:cubicBezTo>
                  <a:cubicBezTo>
                    <a:pt x="32777" y="17722"/>
                    <a:pt x="32717" y="17691"/>
                    <a:pt x="32646" y="17600"/>
                  </a:cubicBezTo>
                  <a:cubicBezTo>
                    <a:pt x="32594" y="17702"/>
                    <a:pt x="32586" y="17762"/>
                    <a:pt x="32585" y="17814"/>
                  </a:cubicBezTo>
                  <a:lnTo>
                    <a:pt x="32585" y="17814"/>
                  </a:lnTo>
                  <a:cubicBezTo>
                    <a:pt x="32678" y="17773"/>
                    <a:pt x="32758" y="17752"/>
                    <a:pt x="32858" y="17752"/>
                  </a:cubicBezTo>
                  <a:lnTo>
                    <a:pt x="32980" y="17873"/>
                  </a:lnTo>
                  <a:cubicBezTo>
                    <a:pt x="32936" y="17882"/>
                    <a:pt x="32891" y="17886"/>
                    <a:pt x="32847" y="17886"/>
                  </a:cubicBezTo>
                  <a:cubicBezTo>
                    <a:pt x="32754" y="17886"/>
                    <a:pt x="32662" y="17870"/>
                    <a:pt x="32570" y="17852"/>
                  </a:cubicBezTo>
                  <a:lnTo>
                    <a:pt x="32570" y="17852"/>
                  </a:lnTo>
                  <a:cubicBezTo>
                    <a:pt x="32427" y="17942"/>
                    <a:pt x="32338" y="18060"/>
                    <a:pt x="32220" y="18177"/>
                  </a:cubicBezTo>
                  <a:cubicBezTo>
                    <a:pt x="32190" y="18147"/>
                    <a:pt x="32129" y="18086"/>
                    <a:pt x="32068" y="18056"/>
                  </a:cubicBezTo>
                  <a:cubicBezTo>
                    <a:pt x="32068" y="18177"/>
                    <a:pt x="32038" y="18238"/>
                    <a:pt x="32038" y="18329"/>
                  </a:cubicBezTo>
                  <a:cubicBezTo>
                    <a:pt x="32099" y="18329"/>
                    <a:pt x="32190" y="18329"/>
                    <a:pt x="32342" y="18360"/>
                  </a:cubicBezTo>
                  <a:cubicBezTo>
                    <a:pt x="31947" y="18512"/>
                    <a:pt x="31612" y="18633"/>
                    <a:pt x="31278" y="18755"/>
                  </a:cubicBezTo>
                  <a:lnTo>
                    <a:pt x="31278" y="18785"/>
                  </a:lnTo>
                  <a:lnTo>
                    <a:pt x="30731" y="18785"/>
                  </a:lnTo>
                  <a:cubicBezTo>
                    <a:pt x="30427" y="19059"/>
                    <a:pt x="30001" y="19089"/>
                    <a:pt x="29667" y="19241"/>
                  </a:cubicBezTo>
                  <a:lnTo>
                    <a:pt x="29545" y="19120"/>
                  </a:lnTo>
                  <a:cubicBezTo>
                    <a:pt x="29515" y="19150"/>
                    <a:pt x="29515" y="19241"/>
                    <a:pt x="29485" y="19302"/>
                  </a:cubicBezTo>
                  <a:cubicBezTo>
                    <a:pt x="29393" y="19302"/>
                    <a:pt x="29363" y="19302"/>
                    <a:pt x="29241" y="19272"/>
                  </a:cubicBezTo>
                  <a:cubicBezTo>
                    <a:pt x="28998" y="19302"/>
                    <a:pt x="28694" y="19393"/>
                    <a:pt x="28330" y="19454"/>
                  </a:cubicBezTo>
                  <a:cubicBezTo>
                    <a:pt x="28390" y="19363"/>
                    <a:pt x="28421" y="19272"/>
                    <a:pt x="28451" y="19150"/>
                  </a:cubicBezTo>
                  <a:lnTo>
                    <a:pt x="28421" y="19120"/>
                  </a:lnTo>
                  <a:cubicBezTo>
                    <a:pt x="28330" y="19211"/>
                    <a:pt x="28299" y="19272"/>
                    <a:pt x="28238" y="19363"/>
                  </a:cubicBezTo>
                  <a:cubicBezTo>
                    <a:pt x="28086" y="19424"/>
                    <a:pt x="27874" y="19484"/>
                    <a:pt x="27691" y="19606"/>
                  </a:cubicBezTo>
                  <a:cubicBezTo>
                    <a:pt x="27661" y="19606"/>
                    <a:pt x="27630" y="19576"/>
                    <a:pt x="27630" y="19576"/>
                  </a:cubicBezTo>
                  <a:lnTo>
                    <a:pt x="26931" y="19697"/>
                  </a:lnTo>
                  <a:cubicBezTo>
                    <a:pt x="26931" y="19728"/>
                    <a:pt x="26931" y="19758"/>
                    <a:pt x="26901" y="19849"/>
                  </a:cubicBezTo>
                  <a:cubicBezTo>
                    <a:pt x="27315" y="19849"/>
                    <a:pt x="27705" y="19975"/>
                    <a:pt x="28069" y="19975"/>
                  </a:cubicBezTo>
                  <a:cubicBezTo>
                    <a:pt x="28105" y="19975"/>
                    <a:pt x="28142" y="19974"/>
                    <a:pt x="28178" y="19971"/>
                  </a:cubicBezTo>
                  <a:cubicBezTo>
                    <a:pt x="28269" y="19971"/>
                    <a:pt x="28299" y="19880"/>
                    <a:pt x="28390" y="19880"/>
                  </a:cubicBezTo>
                  <a:lnTo>
                    <a:pt x="28633" y="19880"/>
                  </a:lnTo>
                  <a:cubicBezTo>
                    <a:pt x="28390" y="20032"/>
                    <a:pt x="28238" y="20153"/>
                    <a:pt x="28026" y="20275"/>
                  </a:cubicBezTo>
                  <a:lnTo>
                    <a:pt x="28026" y="20670"/>
                  </a:lnTo>
                  <a:lnTo>
                    <a:pt x="27813" y="20457"/>
                  </a:lnTo>
                  <a:cubicBezTo>
                    <a:pt x="27539" y="20488"/>
                    <a:pt x="27357" y="20518"/>
                    <a:pt x="27174" y="20731"/>
                  </a:cubicBezTo>
                  <a:cubicBezTo>
                    <a:pt x="27083" y="20670"/>
                    <a:pt x="26962" y="20670"/>
                    <a:pt x="26810" y="20639"/>
                  </a:cubicBezTo>
                  <a:cubicBezTo>
                    <a:pt x="26779" y="20670"/>
                    <a:pt x="26779" y="20731"/>
                    <a:pt x="26779" y="20761"/>
                  </a:cubicBezTo>
                  <a:cubicBezTo>
                    <a:pt x="26810" y="20791"/>
                    <a:pt x="26871" y="20791"/>
                    <a:pt x="26931" y="20822"/>
                  </a:cubicBezTo>
                  <a:cubicBezTo>
                    <a:pt x="26901" y="20883"/>
                    <a:pt x="26901" y="20943"/>
                    <a:pt x="26871" y="21035"/>
                  </a:cubicBezTo>
                  <a:cubicBezTo>
                    <a:pt x="26931" y="21035"/>
                    <a:pt x="26962" y="21065"/>
                    <a:pt x="26962" y="21065"/>
                  </a:cubicBezTo>
                  <a:cubicBezTo>
                    <a:pt x="27235" y="20943"/>
                    <a:pt x="27509" y="20883"/>
                    <a:pt x="27813" y="20883"/>
                  </a:cubicBezTo>
                  <a:cubicBezTo>
                    <a:pt x="27995" y="20883"/>
                    <a:pt x="28147" y="20822"/>
                    <a:pt x="28330" y="20791"/>
                  </a:cubicBezTo>
                  <a:lnTo>
                    <a:pt x="28330" y="20791"/>
                  </a:lnTo>
                  <a:cubicBezTo>
                    <a:pt x="28299" y="20883"/>
                    <a:pt x="28299" y="20913"/>
                    <a:pt x="28269" y="20943"/>
                  </a:cubicBezTo>
                  <a:cubicBezTo>
                    <a:pt x="28299" y="20943"/>
                    <a:pt x="28330" y="20943"/>
                    <a:pt x="28421" y="20974"/>
                  </a:cubicBezTo>
                  <a:cubicBezTo>
                    <a:pt x="28421" y="20913"/>
                    <a:pt x="28451" y="20822"/>
                    <a:pt x="28451" y="20731"/>
                  </a:cubicBezTo>
                  <a:lnTo>
                    <a:pt x="28907" y="20731"/>
                  </a:lnTo>
                  <a:cubicBezTo>
                    <a:pt x="29008" y="20731"/>
                    <a:pt x="29110" y="20758"/>
                    <a:pt x="29211" y="20758"/>
                  </a:cubicBezTo>
                  <a:cubicBezTo>
                    <a:pt x="29262" y="20758"/>
                    <a:pt x="29312" y="20751"/>
                    <a:pt x="29363" y="20731"/>
                  </a:cubicBezTo>
                  <a:cubicBezTo>
                    <a:pt x="29515" y="20639"/>
                    <a:pt x="29667" y="20639"/>
                    <a:pt x="29819" y="20609"/>
                  </a:cubicBezTo>
                  <a:cubicBezTo>
                    <a:pt x="29971" y="20609"/>
                    <a:pt x="30123" y="20579"/>
                    <a:pt x="30366" y="20518"/>
                  </a:cubicBezTo>
                  <a:lnTo>
                    <a:pt x="30366" y="20518"/>
                  </a:lnTo>
                  <a:cubicBezTo>
                    <a:pt x="30214" y="20639"/>
                    <a:pt x="30092" y="20731"/>
                    <a:pt x="29940" y="20822"/>
                  </a:cubicBezTo>
                  <a:cubicBezTo>
                    <a:pt x="30123" y="20822"/>
                    <a:pt x="30214" y="20883"/>
                    <a:pt x="30305" y="20883"/>
                  </a:cubicBezTo>
                  <a:lnTo>
                    <a:pt x="30518" y="20670"/>
                  </a:lnTo>
                  <a:lnTo>
                    <a:pt x="30761" y="20670"/>
                  </a:lnTo>
                  <a:cubicBezTo>
                    <a:pt x="30852" y="20639"/>
                    <a:pt x="30913" y="20579"/>
                    <a:pt x="31004" y="20488"/>
                  </a:cubicBezTo>
                  <a:cubicBezTo>
                    <a:pt x="31065" y="20518"/>
                    <a:pt x="31126" y="20579"/>
                    <a:pt x="31217" y="20639"/>
                  </a:cubicBezTo>
                  <a:cubicBezTo>
                    <a:pt x="31217" y="20579"/>
                    <a:pt x="31278" y="20457"/>
                    <a:pt x="31278" y="20427"/>
                  </a:cubicBezTo>
                  <a:cubicBezTo>
                    <a:pt x="31465" y="20478"/>
                    <a:pt x="31633" y="20519"/>
                    <a:pt x="31788" y="20519"/>
                  </a:cubicBezTo>
                  <a:cubicBezTo>
                    <a:pt x="31909" y="20519"/>
                    <a:pt x="32022" y="20494"/>
                    <a:pt x="32129" y="20427"/>
                  </a:cubicBezTo>
                  <a:cubicBezTo>
                    <a:pt x="32229" y="20502"/>
                    <a:pt x="32339" y="20520"/>
                    <a:pt x="32453" y="20520"/>
                  </a:cubicBezTo>
                  <a:cubicBezTo>
                    <a:pt x="32564" y="20520"/>
                    <a:pt x="32679" y="20503"/>
                    <a:pt x="32792" y="20503"/>
                  </a:cubicBezTo>
                  <a:cubicBezTo>
                    <a:pt x="32845" y="20503"/>
                    <a:pt x="32898" y="20506"/>
                    <a:pt x="32950" y="20518"/>
                  </a:cubicBezTo>
                  <a:cubicBezTo>
                    <a:pt x="32828" y="20822"/>
                    <a:pt x="32494" y="20731"/>
                    <a:pt x="32281" y="20943"/>
                  </a:cubicBezTo>
                  <a:cubicBezTo>
                    <a:pt x="32245" y="20939"/>
                    <a:pt x="32210" y="20937"/>
                    <a:pt x="32175" y="20937"/>
                  </a:cubicBezTo>
                  <a:cubicBezTo>
                    <a:pt x="31841" y="20937"/>
                    <a:pt x="31536" y="21133"/>
                    <a:pt x="31208" y="21133"/>
                  </a:cubicBezTo>
                  <a:cubicBezTo>
                    <a:pt x="31132" y="21133"/>
                    <a:pt x="31054" y="21122"/>
                    <a:pt x="30974" y="21095"/>
                  </a:cubicBezTo>
                  <a:lnTo>
                    <a:pt x="30609" y="21430"/>
                  </a:lnTo>
                  <a:cubicBezTo>
                    <a:pt x="30396" y="21491"/>
                    <a:pt x="30214" y="21521"/>
                    <a:pt x="29971" y="21551"/>
                  </a:cubicBezTo>
                  <a:cubicBezTo>
                    <a:pt x="30001" y="21491"/>
                    <a:pt x="30062" y="21430"/>
                    <a:pt x="30092" y="21399"/>
                  </a:cubicBezTo>
                  <a:cubicBezTo>
                    <a:pt x="30035" y="21371"/>
                    <a:pt x="29983" y="21359"/>
                    <a:pt x="29935" y="21359"/>
                  </a:cubicBezTo>
                  <a:cubicBezTo>
                    <a:pt x="29749" y="21359"/>
                    <a:pt x="29615" y="21528"/>
                    <a:pt x="29430" y="21528"/>
                  </a:cubicBezTo>
                  <a:cubicBezTo>
                    <a:pt x="29409" y="21528"/>
                    <a:pt x="29386" y="21526"/>
                    <a:pt x="29363" y="21521"/>
                  </a:cubicBezTo>
                  <a:lnTo>
                    <a:pt x="29363" y="21521"/>
                  </a:lnTo>
                  <a:cubicBezTo>
                    <a:pt x="29393" y="21582"/>
                    <a:pt x="29454" y="21673"/>
                    <a:pt x="29485" y="21795"/>
                  </a:cubicBezTo>
                  <a:lnTo>
                    <a:pt x="29059" y="21795"/>
                  </a:lnTo>
                  <a:lnTo>
                    <a:pt x="28725" y="21886"/>
                  </a:lnTo>
                  <a:cubicBezTo>
                    <a:pt x="28694" y="21703"/>
                    <a:pt x="28542" y="21673"/>
                    <a:pt x="28390" y="21582"/>
                  </a:cubicBezTo>
                  <a:lnTo>
                    <a:pt x="28390" y="21612"/>
                  </a:lnTo>
                  <a:cubicBezTo>
                    <a:pt x="28377" y="21622"/>
                    <a:pt x="28362" y="21630"/>
                    <a:pt x="28345" y="21636"/>
                  </a:cubicBezTo>
                  <a:lnTo>
                    <a:pt x="28345" y="21636"/>
                  </a:lnTo>
                  <a:cubicBezTo>
                    <a:pt x="28356" y="21620"/>
                    <a:pt x="28369" y="21603"/>
                    <a:pt x="28390" y="21582"/>
                  </a:cubicBezTo>
                  <a:lnTo>
                    <a:pt x="28390" y="21521"/>
                  </a:lnTo>
                  <a:cubicBezTo>
                    <a:pt x="28269" y="21521"/>
                    <a:pt x="28147" y="21521"/>
                    <a:pt x="28026" y="21551"/>
                  </a:cubicBezTo>
                  <a:cubicBezTo>
                    <a:pt x="27921" y="21595"/>
                    <a:pt x="27808" y="21626"/>
                    <a:pt x="27694" y="21656"/>
                  </a:cubicBezTo>
                  <a:lnTo>
                    <a:pt x="27694" y="21656"/>
                  </a:lnTo>
                  <a:cubicBezTo>
                    <a:pt x="27731" y="21433"/>
                    <a:pt x="27936" y="21488"/>
                    <a:pt x="28026" y="21399"/>
                  </a:cubicBezTo>
                  <a:cubicBezTo>
                    <a:pt x="28147" y="21369"/>
                    <a:pt x="28238" y="21339"/>
                    <a:pt x="28178" y="21126"/>
                  </a:cubicBezTo>
                  <a:cubicBezTo>
                    <a:pt x="28147" y="21126"/>
                    <a:pt x="28086" y="21187"/>
                    <a:pt x="28026" y="21187"/>
                  </a:cubicBezTo>
                  <a:cubicBezTo>
                    <a:pt x="27843" y="21247"/>
                    <a:pt x="27630" y="21339"/>
                    <a:pt x="27387" y="21339"/>
                  </a:cubicBezTo>
                  <a:cubicBezTo>
                    <a:pt x="27174" y="21339"/>
                    <a:pt x="26901" y="21369"/>
                    <a:pt x="26658" y="21399"/>
                  </a:cubicBezTo>
                  <a:cubicBezTo>
                    <a:pt x="26587" y="21410"/>
                    <a:pt x="26513" y="21410"/>
                    <a:pt x="26437" y="21410"/>
                  </a:cubicBezTo>
                  <a:lnTo>
                    <a:pt x="26437" y="21410"/>
                  </a:lnTo>
                  <a:cubicBezTo>
                    <a:pt x="26286" y="21410"/>
                    <a:pt x="26131" y="21410"/>
                    <a:pt x="25989" y="21491"/>
                  </a:cubicBezTo>
                  <a:cubicBezTo>
                    <a:pt x="25946" y="21512"/>
                    <a:pt x="25895" y="21522"/>
                    <a:pt x="25841" y="21522"/>
                  </a:cubicBezTo>
                  <a:cubicBezTo>
                    <a:pt x="25742" y="21522"/>
                    <a:pt x="25631" y="21489"/>
                    <a:pt x="25533" y="21430"/>
                  </a:cubicBezTo>
                  <a:cubicBezTo>
                    <a:pt x="25685" y="21369"/>
                    <a:pt x="25837" y="21339"/>
                    <a:pt x="26050" y="21247"/>
                  </a:cubicBezTo>
                  <a:cubicBezTo>
                    <a:pt x="26050" y="21247"/>
                    <a:pt x="26111" y="21187"/>
                    <a:pt x="26171" y="21065"/>
                  </a:cubicBezTo>
                  <a:cubicBezTo>
                    <a:pt x="26202" y="21065"/>
                    <a:pt x="26171" y="21065"/>
                    <a:pt x="26141" y="20974"/>
                  </a:cubicBezTo>
                  <a:cubicBezTo>
                    <a:pt x="26202" y="20943"/>
                    <a:pt x="26293" y="20943"/>
                    <a:pt x="26354" y="20913"/>
                  </a:cubicBezTo>
                  <a:cubicBezTo>
                    <a:pt x="26264" y="20752"/>
                    <a:pt x="26164" y="20696"/>
                    <a:pt x="26066" y="20696"/>
                  </a:cubicBezTo>
                  <a:cubicBezTo>
                    <a:pt x="25998" y="20696"/>
                    <a:pt x="25930" y="20724"/>
                    <a:pt x="25867" y="20761"/>
                  </a:cubicBezTo>
                  <a:cubicBezTo>
                    <a:pt x="25959" y="20761"/>
                    <a:pt x="26019" y="20791"/>
                    <a:pt x="26111" y="20791"/>
                  </a:cubicBezTo>
                  <a:cubicBezTo>
                    <a:pt x="26050" y="20913"/>
                    <a:pt x="26019" y="21035"/>
                    <a:pt x="25989" y="21187"/>
                  </a:cubicBezTo>
                  <a:cubicBezTo>
                    <a:pt x="25867" y="21035"/>
                    <a:pt x="25746" y="20943"/>
                    <a:pt x="25655" y="20822"/>
                  </a:cubicBezTo>
                  <a:cubicBezTo>
                    <a:pt x="25594" y="20822"/>
                    <a:pt x="25594" y="20883"/>
                    <a:pt x="25563" y="20883"/>
                  </a:cubicBezTo>
                  <a:cubicBezTo>
                    <a:pt x="25594" y="20943"/>
                    <a:pt x="25594" y="21035"/>
                    <a:pt x="25655" y="21095"/>
                  </a:cubicBezTo>
                  <a:cubicBezTo>
                    <a:pt x="25579" y="21095"/>
                    <a:pt x="25480" y="21088"/>
                    <a:pt x="25385" y="21088"/>
                  </a:cubicBezTo>
                  <a:cubicBezTo>
                    <a:pt x="25290" y="21088"/>
                    <a:pt x="25199" y="21095"/>
                    <a:pt x="25138" y="21126"/>
                  </a:cubicBezTo>
                  <a:cubicBezTo>
                    <a:pt x="25084" y="21169"/>
                    <a:pt x="25022" y="21178"/>
                    <a:pt x="24958" y="21178"/>
                  </a:cubicBezTo>
                  <a:cubicBezTo>
                    <a:pt x="24916" y="21178"/>
                    <a:pt x="24872" y="21174"/>
                    <a:pt x="24830" y="21174"/>
                  </a:cubicBezTo>
                  <a:cubicBezTo>
                    <a:pt x="24756" y="21174"/>
                    <a:pt x="24683" y="21185"/>
                    <a:pt x="24621" y="21247"/>
                  </a:cubicBezTo>
                  <a:cubicBezTo>
                    <a:pt x="24587" y="21273"/>
                    <a:pt x="24545" y="21279"/>
                    <a:pt x="24501" y="21279"/>
                  </a:cubicBezTo>
                  <a:cubicBezTo>
                    <a:pt x="24457" y="21279"/>
                    <a:pt x="24409" y="21273"/>
                    <a:pt x="24363" y="21273"/>
                  </a:cubicBezTo>
                  <a:cubicBezTo>
                    <a:pt x="24290" y="21273"/>
                    <a:pt x="24219" y="21289"/>
                    <a:pt x="24165" y="21369"/>
                  </a:cubicBezTo>
                  <a:cubicBezTo>
                    <a:pt x="24013" y="21278"/>
                    <a:pt x="23892" y="21217"/>
                    <a:pt x="23770" y="21126"/>
                  </a:cubicBezTo>
                  <a:cubicBezTo>
                    <a:pt x="23892" y="21095"/>
                    <a:pt x="23983" y="21065"/>
                    <a:pt x="24044" y="21035"/>
                  </a:cubicBezTo>
                  <a:lnTo>
                    <a:pt x="24135" y="21095"/>
                  </a:lnTo>
                  <a:cubicBezTo>
                    <a:pt x="24378" y="20943"/>
                    <a:pt x="24652" y="20791"/>
                    <a:pt x="24986" y="20761"/>
                  </a:cubicBezTo>
                  <a:cubicBezTo>
                    <a:pt x="25108" y="20731"/>
                    <a:pt x="25229" y="20639"/>
                    <a:pt x="25381" y="20609"/>
                  </a:cubicBezTo>
                  <a:lnTo>
                    <a:pt x="25442" y="20670"/>
                  </a:lnTo>
                  <a:cubicBezTo>
                    <a:pt x="25503" y="20670"/>
                    <a:pt x="25533" y="20639"/>
                    <a:pt x="25563" y="20609"/>
                  </a:cubicBezTo>
                  <a:lnTo>
                    <a:pt x="25655" y="20518"/>
                  </a:lnTo>
                  <a:cubicBezTo>
                    <a:pt x="26111" y="20427"/>
                    <a:pt x="26567" y="20336"/>
                    <a:pt x="26962" y="20275"/>
                  </a:cubicBezTo>
                  <a:lnTo>
                    <a:pt x="26962" y="20123"/>
                  </a:lnTo>
                  <a:cubicBezTo>
                    <a:pt x="26597" y="20153"/>
                    <a:pt x="26202" y="20184"/>
                    <a:pt x="25746" y="20214"/>
                  </a:cubicBezTo>
                  <a:lnTo>
                    <a:pt x="25442" y="20518"/>
                  </a:lnTo>
                  <a:cubicBezTo>
                    <a:pt x="25412" y="20427"/>
                    <a:pt x="25381" y="20366"/>
                    <a:pt x="25351" y="20305"/>
                  </a:cubicBezTo>
                  <a:cubicBezTo>
                    <a:pt x="25229" y="20305"/>
                    <a:pt x="25229" y="20427"/>
                    <a:pt x="25138" y="20457"/>
                  </a:cubicBezTo>
                  <a:cubicBezTo>
                    <a:pt x="25123" y="20472"/>
                    <a:pt x="25100" y="20472"/>
                    <a:pt x="25070" y="20472"/>
                  </a:cubicBezTo>
                  <a:cubicBezTo>
                    <a:pt x="25039" y="20472"/>
                    <a:pt x="25001" y="20472"/>
                    <a:pt x="24956" y="20488"/>
                  </a:cubicBezTo>
                  <a:cubicBezTo>
                    <a:pt x="24895" y="20518"/>
                    <a:pt x="24834" y="20609"/>
                    <a:pt x="24773" y="20639"/>
                  </a:cubicBezTo>
                  <a:cubicBezTo>
                    <a:pt x="24682" y="20670"/>
                    <a:pt x="24652" y="20670"/>
                    <a:pt x="24591" y="20731"/>
                  </a:cubicBezTo>
                  <a:cubicBezTo>
                    <a:pt x="24500" y="20670"/>
                    <a:pt x="24439" y="20639"/>
                    <a:pt x="24317" y="20609"/>
                  </a:cubicBezTo>
                  <a:cubicBezTo>
                    <a:pt x="24348" y="20579"/>
                    <a:pt x="24348" y="20518"/>
                    <a:pt x="24378" y="20488"/>
                  </a:cubicBezTo>
                  <a:lnTo>
                    <a:pt x="24317" y="20427"/>
                  </a:lnTo>
                  <a:cubicBezTo>
                    <a:pt x="24378" y="20275"/>
                    <a:pt x="24621" y="20214"/>
                    <a:pt x="24682" y="20032"/>
                  </a:cubicBezTo>
                  <a:lnTo>
                    <a:pt x="24682" y="20032"/>
                  </a:lnTo>
                  <a:cubicBezTo>
                    <a:pt x="24192" y="20105"/>
                    <a:pt x="23742" y="20179"/>
                    <a:pt x="23267" y="20252"/>
                  </a:cubicBezTo>
                  <a:lnTo>
                    <a:pt x="23267" y="20252"/>
                  </a:lnTo>
                  <a:lnTo>
                    <a:pt x="23253" y="20244"/>
                  </a:lnTo>
                  <a:cubicBezTo>
                    <a:pt x="23248" y="20249"/>
                    <a:pt x="23242" y="20253"/>
                    <a:pt x="23237" y="20257"/>
                  </a:cubicBezTo>
                  <a:lnTo>
                    <a:pt x="23237" y="20257"/>
                  </a:lnTo>
                  <a:cubicBezTo>
                    <a:pt x="23247" y="20255"/>
                    <a:pt x="23257" y="20254"/>
                    <a:pt x="23267" y="20252"/>
                  </a:cubicBezTo>
                  <a:lnTo>
                    <a:pt x="23267" y="20252"/>
                  </a:lnTo>
                  <a:lnTo>
                    <a:pt x="23466" y="20366"/>
                  </a:lnTo>
                  <a:cubicBezTo>
                    <a:pt x="23367" y="20505"/>
                    <a:pt x="23255" y="20553"/>
                    <a:pt x="23114" y="20553"/>
                  </a:cubicBezTo>
                  <a:cubicBezTo>
                    <a:pt x="23076" y="20553"/>
                    <a:pt x="23037" y="20550"/>
                    <a:pt x="22995" y="20544"/>
                  </a:cubicBezTo>
                  <a:lnTo>
                    <a:pt x="22995" y="20544"/>
                  </a:lnTo>
                  <a:cubicBezTo>
                    <a:pt x="23074" y="20371"/>
                    <a:pt x="23133" y="20334"/>
                    <a:pt x="23237" y="20257"/>
                  </a:cubicBezTo>
                  <a:lnTo>
                    <a:pt x="23237" y="20257"/>
                  </a:lnTo>
                  <a:cubicBezTo>
                    <a:pt x="23132" y="20273"/>
                    <a:pt x="23027" y="20289"/>
                    <a:pt x="22919" y="20305"/>
                  </a:cubicBezTo>
                  <a:cubicBezTo>
                    <a:pt x="22858" y="20214"/>
                    <a:pt x="22858" y="20184"/>
                    <a:pt x="22858" y="20153"/>
                  </a:cubicBezTo>
                  <a:cubicBezTo>
                    <a:pt x="22949" y="20153"/>
                    <a:pt x="22980" y="20123"/>
                    <a:pt x="23132" y="20032"/>
                  </a:cubicBezTo>
                  <a:lnTo>
                    <a:pt x="22828" y="20032"/>
                  </a:lnTo>
                  <a:cubicBezTo>
                    <a:pt x="22767" y="20032"/>
                    <a:pt x="22706" y="20123"/>
                    <a:pt x="22676" y="20123"/>
                  </a:cubicBezTo>
                  <a:cubicBezTo>
                    <a:pt x="22463" y="20153"/>
                    <a:pt x="22220" y="20184"/>
                    <a:pt x="22007" y="20184"/>
                  </a:cubicBezTo>
                  <a:cubicBezTo>
                    <a:pt x="21861" y="20184"/>
                    <a:pt x="21702" y="20191"/>
                    <a:pt x="21541" y="20211"/>
                  </a:cubicBezTo>
                  <a:lnTo>
                    <a:pt x="21541" y="20211"/>
                  </a:lnTo>
                  <a:cubicBezTo>
                    <a:pt x="21505" y="20202"/>
                    <a:pt x="21472" y="20197"/>
                    <a:pt x="21441" y="20197"/>
                  </a:cubicBezTo>
                  <a:cubicBezTo>
                    <a:pt x="21332" y="20197"/>
                    <a:pt x="21252" y="20250"/>
                    <a:pt x="21142" y="20297"/>
                  </a:cubicBezTo>
                  <a:lnTo>
                    <a:pt x="21142" y="20297"/>
                  </a:lnTo>
                  <a:cubicBezTo>
                    <a:pt x="21270" y="20256"/>
                    <a:pt x="21406" y="20229"/>
                    <a:pt x="21541" y="20211"/>
                  </a:cubicBezTo>
                  <a:lnTo>
                    <a:pt x="21541" y="20211"/>
                  </a:lnTo>
                  <a:cubicBezTo>
                    <a:pt x="21545" y="20212"/>
                    <a:pt x="21548" y="20213"/>
                    <a:pt x="21551" y="20214"/>
                  </a:cubicBezTo>
                  <a:cubicBezTo>
                    <a:pt x="21434" y="20285"/>
                    <a:pt x="21334" y="20355"/>
                    <a:pt x="21182" y="20355"/>
                  </a:cubicBezTo>
                  <a:cubicBezTo>
                    <a:pt x="21138" y="20355"/>
                    <a:pt x="21089" y="20349"/>
                    <a:pt x="21035" y="20336"/>
                  </a:cubicBezTo>
                  <a:cubicBezTo>
                    <a:pt x="20978" y="20370"/>
                    <a:pt x="20908" y="20374"/>
                    <a:pt x="20836" y="20374"/>
                  </a:cubicBezTo>
                  <a:cubicBezTo>
                    <a:pt x="20813" y="20374"/>
                    <a:pt x="20789" y="20374"/>
                    <a:pt x="20765" y="20374"/>
                  </a:cubicBezTo>
                  <a:cubicBezTo>
                    <a:pt x="20670" y="20374"/>
                    <a:pt x="20579" y="20381"/>
                    <a:pt x="20518" y="20457"/>
                  </a:cubicBezTo>
                  <a:cubicBezTo>
                    <a:pt x="20442" y="20533"/>
                    <a:pt x="20358" y="20533"/>
                    <a:pt x="20275" y="20533"/>
                  </a:cubicBezTo>
                  <a:cubicBezTo>
                    <a:pt x="20191" y="20533"/>
                    <a:pt x="20107" y="20533"/>
                    <a:pt x="20031" y="20609"/>
                  </a:cubicBezTo>
                  <a:cubicBezTo>
                    <a:pt x="20001" y="20629"/>
                    <a:pt x="19961" y="20636"/>
                    <a:pt x="19914" y="20636"/>
                  </a:cubicBezTo>
                  <a:cubicBezTo>
                    <a:pt x="19822" y="20636"/>
                    <a:pt x="19707" y="20609"/>
                    <a:pt x="19606" y="20609"/>
                  </a:cubicBezTo>
                  <a:lnTo>
                    <a:pt x="19028" y="20943"/>
                  </a:lnTo>
                  <a:cubicBezTo>
                    <a:pt x="18919" y="21009"/>
                    <a:pt x="18809" y="21059"/>
                    <a:pt x="18700" y="21059"/>
                  </a:cubicBezTo>
                  <a:cubicBezTo>
                    <a:pt x="18657" y="21059"/>
                    <a:pt x="18615" y="21052"/>
                    <a:pt x="18572" y="21035"/>
                  </a:cubicBezTo>
                  <a:cubicBezTo>
                    <a:pt x="18876" y="20731"/>
                    <a:pt x="18907" y="20731"/>
                    <a:pt x="19272" y="20670"/>
                  </a:cubicBezTo>
                  <a:cubicBezTo>
                    <a:pt x="19302" y="20639"/>
                    <a:pt x="19332" y="20609"/>
                    <a:pt x="19363" y="20518"/>
                  </a:cubicBezTo>
                  <a:cubicBezTo>
                    <a:pt x="19424" y="20457"/>
                    <a:pt x="19454" y="20427"/>
                    <a:pt x="19484" y="20366"/>
                  </a:cubicBezTo>
                  <a:lnTo>
                    <a:pt x="19576" y="20457"/>
                  </a:lnTo>
                  <a:cubicBezTo>
                    <a:pt x="19798" y="20212"/>
                    <a:pt x="20070" y="20179"/>
                    <a:pt x="20355" y="20179"/>
                  </a:cubicBezTo>
                  <a:cubicBezTo>
                    <a:pt x="20459" y="20179"/>
                    <a:pt x="20564" y="20184"/>
                    <a:pt x="20670" y="20184"/>
                  </a:cubicBezTo>
                  <a:cubicBezTo>
                    <a:pt x="20670" y="20153"/>
                    <a:pt x="20700" y="20062"/>
                    <a:pt x="20700" y="20032"/>
                  </a:cubicBezTo>
                  <a:lnTo>
                    <a:pt x="21187" y="20032"/>
                  </a:lnTo>
                  <a:cubicBezTo>
                    <a:pt x="21308" y="19910"/>
                    <a:pt x="21399" y="19849"/>
                    <a:pt x="21460" y="19728"/>
                  </a:cubicBezTo>
                  <a:cubicBezTo>
                    <a:pt x="21703" y="19606"/>
                    <a:pt x="21946" y="19728"/>
                    <a:pt x="22190" y="19424"/>
                  </a:cubicBezTo>
                  <a:lnTo>
                    <a:pt x="22190" y="19424"/>
                  </a:lnTo>
                  <a:cubicBezTo>
                    <a:pt x="22149" y="19429"/>
                    <a:pt x="22111" y="19430"/>
                    <a:pt x="22075" y="19430"/>
                  </a:cubicBezTo>
                  <a:cubicBezTo>
                    <a:pt x="22003" y="19430"/>
                    <a:pt x="21940" y="19424"/>
                    <a:pt x="21882" y="19424"/>
                  </a:cubicBezTo>
                  <a:cubicBezTo>
                    <a:pt x="21794" y="19424"/>
                    <a:pt x="21718" y="19439"/>
                    <a:pt x="21642" y="19515"/>
                  </a:cubicBezTo>
                  <a:cubicBezTo>
                    <a:pt x="21625" y="19532"/>
                    <a:pt x="21606" y="19538"/>
                    <a:pt x="21585" y="19538"/>
                  </a:cubicBezTo>
                  <a:cubicBezTo>
                    <a:pt x="21521" y="19538"/>
                    <a:pt x="21439" y="19476"/>
                    <a:pt x="21353" y="19476"/>
                  </a:cubicBezTo>
                  <a:cubicBezTo>
                    <a:pt x="21318" y="19476"/>
                    <a:pt x="21283" y="19486"/>
                    <a:pt x="21247" y="19515"/>
                  </a:cubicBezTo>
                  <a:cubicBezTo>
                    <a:pt x="21197" y="19535"/>
                    <a:pt x="21139" y="19542"/>
                    <a:pt x="21078" y="19542"/>
                  </a:cubicBezTo>
                  <a:cubicBezTo>
                    <a:pt x="20957" y="19542"/>
                    <a:pt x="20822" y="19515"/>
                    <a:pt x="20700" y="19515"/>
                  </a:cubicBezTo>
                  <a:cubicBezTo>
                    <a:pt x="20579" y="19606"/>
                    <a:pt x="20487" y="19758"/>
                    <a:pt x="20396" y="19849"/>
                  </a:cubicBezTo>
                  <a:lnTo>
                    <a:pt x="20123" y="19849"/>
                  </a:lnTo>
                  <a:lnTo>
                    <a:pt x="20123" y="19697"/>
                  </a:lnTo>
                  <a:cubicBezTo>
                    <a:pt x="20214" y="19697"/>
                    <a:pt x="20275" y="19667"/>
                    <a:pt x="20366" y="19667"/>
                  </a:cubicBezTo>
                  <a:cubicBezTo>
                    <a:pt x="20396" y="19424"/>
                    <a:pt x="20579" y="19363"/>
                    <a:pt x="20731" y="19302"/>
                  </a:cubicBezTo>
                  <a:cubicBezTo>
                    <a:pt x="20867" y="19283"/>
                    <a:pt x="20991" y="19200"/>
                    <a:pt x="21111" y="19200"/>
                  </a:cubicBezTo>
                  <a:cubicBezTo>
                    <a:pt x="21178" y="19200"/>
                    <a:pt x="21243" y="19226"/>
                    <a:pt x="21308" y="19302"/>
                  </a:cubicBezTo>
                  <a:cubicBezTo>
                    <a:pt x="21490" y="19241"/>
                    <a:pt x="21734" y="19211"/>
                    <a:pt x="21916" y="19120"/>
                  </a:cubicBezTo>
                  <a:cubicBezTo>
                    <a:pt x="21916" y="19150"/>
                    <a:pt x="21946" y="19150"/>
                    <a:pt x="22007" y="19211"/>
                  </a:cubicBezTo>
                  <a:cubicBezTo>
                    <a:pt x="22068" y="19150"/>
                    <a:pt x="22098" y="19120"/>
                    <a:pt x="22220" y="19089"/>
                  </a:cubicBezTo>
                  <a:cubicBezTo>
                    <a:pt x="22098" y="19059"/>
                    <a:pt x="22007" y="18968"/>
                    <a:pt x="21916" y="18968"/>
                  </a:cubicBezTo>
                  <a:cubicBezTo>
                    <a:pt x="21855" y="18968"/>
                    <a:pt x="21734" y="18998"/>
                    <a:pt x="21642" y="19059"/>
                  </a:cubicBezTo>
                  <a:cubicBezTo>
                    <a:pt x="21612" y="19059"/>
                    <a:pt x="21551" y="18998"/>
                    <a:pt x="21490" y="18968"/>
                  </a:cubicBezTo>
                  <a:lnTo>
                    <a:pt x="21278" y="19089"/>
                  </a:lnTo>
                  <a:cubicBezTo>
                    <a:pt x="21247" y="18998"/>
                    <a:pt x="21187" y="18968"/>
                    <a:pt x="21156" y="18907"/>
                  </a:cubicBezTo>
                  <a:cubicBezTo>
                    <a:pt x="21126" y="18907"/>
                    <a:pt x="21095" y="18937"/>
                    <a:pt x="21035" y="18968"/>
                  </a:cubicBezTo>
                  <a:cubicBezTo>
                    <a:pt x="21035" y="18937"/>
                    <a:pt x="21035" y="18877"/>
                    <a:pt x="21004" y="18816"/>
                  </a:cubicBezTo>
                  <a:cubicBezTo>
                    <a:pt x="21338" y="18755"/>
                    <a:pt x="21612" y="18542"/>
                    <a:pt x="21946" y="18390"/>
                  </a:cubicBezTo>
                  <a:cubicBezTo>
                    <a:pt x="22007" y="18481"/>
                    <a:pt x="22038" y="18542"/>
                    <a:pt x="22038" y="18603"/>
                  </a:cubicBezTo>
                  <a:cubicBezTo>
                    <a:pt x="22112" y="18637"/>
                    <a:pt x="22187" y="18650"/>
                    <a:pt x="22262" y="18650"/>
                  </a:cubicBezTo>
                  <a:cubicBezTo>
                    <a:pt x="22489" y="18650"/>
                    <a:pt x="22723" y="18533"/>
                    <a:pt x="22981" y="18533"/>
                  </a:cubicBezTo>
                  <a:cubicBezTo>
                    <a:pt x="23021" y="18533"/>
                    <a:pt x="23061" y="18536"/>
                    <a:pt x="23101" y="18542"/>
                  </a:cubicBezTo>
                  <a:lnTo>
                    <a:pt x="23436" y="18329"/>
                  </a:lnTo>
                  <a:cubicBezTo>
                    <a:pt x="23375" y="18329"/>
                    <a:pt x="23314" y="18299"/>
                    <a:pt x="23314" y="18299"/>
                  </a:cubicBezTo>
                  <a:cubicBezTo>
                    <a:pt x="23253" y="18299"/>
                    <a:pt x="23223" y="18329"/>
                    <a:pt x="23132" y="18360"/>
                  </a:cubicBezTo>
                  <a:cubicBezTo>
                    <a:pt x="23051" y="18360"/>
                    <a:pt x="22929" y="18333"/>
                    <a:pt x="22830" y="18333"/>
                  </a:cubicBezTo>
                  <a:cubicBezTo>
                    <a:pt x="22781" y="18333"/>
                    <a:pt x="22737" y="18340"/>
                    <a:pt x="22706" y="18360"/>
                  </a:cubicBezTo>
                  <a:cubicBezTo>
                    <a:pt x="22639" y="18416"/>
                    <a:pt x="22567" y="18427"/>
                    <a:pt x="22495" y="18427"/>
                  </a:cubicBezTo>
                  <a:cubicBezTo>
                    <a:pt x="22454" y="18427"/>
                    <a:pt x="22413" y="18423"/>
                    <a:pt x="22373" y="18423"/>
                  </a:cubicBezTo>
                  <a:cubicBezTo>
                    <a:pt x="22296" y="18423"/>
                    <a:pt x="22222" y="18436"/>
                    <a:pt x="22159" y="18512"/>
                  </a:cubicBezTo>
                  <a:lnTo>
                    <a:pt x="22038" y="18390"/>
                  </a:lnTo>
                  <a:lnTo>
                    <a:pt x="22190" y="18238"/>
                  </a:lnTo>
                  <a:cubicBezTo>
                    <a:pt x="22250" y="18299"/>
                    <a:pt x="22342" y="18329"/>
                    <a:pt x="22463" y="18360"/>
                  </a:cubicBezTo>
                  <a:cubicBezTo>
                    <a:pt x="22463" y="18238"/>
                    <a:pt x="22494" y="18177"/>
                    <a:pt x="22494" y="18086"/>
                  </a:cubicBezTo>
                  <a:cubicBezTo>
                    <a:pt x="22504" y="18081"/>
                    <a:pt x="22516" y="18080"/>
                    <a:pt x="22531" y="18080"/>
                  </a:cubicBezTo>
                  <a:cubicBezTo>
                    <a:pt x="22560" y="18080"/>
                    <a:pt x="22596" y="18086"/>
                    <a:pt x="22634" y="18086"/>
                  </a:cubicBezTo>
                  <a:cubicBezTo>
                    <a:pt x="22691" y="18086"/>
                    <a:pt x="22752" y="18071"/>
                    <a:pt x="22797" y="17995"/>
                  </a:cubicBezTo>
                  <a:cubicBezTo>
                    <a:pt x="22858" y="17843"/>
                    <a:pt x="23010" y="17843"/>
                    <a:pt x="23162" y="17782"/>
                  </a:cubicBezTo>
                  <a:cubicBezTo>
                    <a:pt x="23405" y="17752"/>
                    <a:pt x="23588" y="17630"/>
                    <a:pt x="23831" y="17630"/>
                  </a:cubicBezTo>
                  <a:cubicBezTo>
                    <a:pt x="23861" y="17630"/>
                    <a:pt x="23892" y="17630"/>
                    <a:pt x="23922" y="17600"/>
                  </a:cubicBezTo>
                  <a:cubicBezTo>
                    <a:pt x="23964" y="17558"/>
                    <a:pt x="23994" y="17535"/>
                    <a:pt x="24016" y="17535"/>
                  </a:cubicBezTo>
                  <a:cubicBezTo>
                    <a:pt x="24042" y="17535"/>
                    <a:pt x="24058" y="17565"/>
                    <a:pt x="24074" y="17630"/>
                  </a:cubicBezTo>
                  <a:cubicBezTo>
                    <a:pt x="24196" y="17600"/>
                    <a:pt x="24317" y="17570"/>
                    <a:pt x="24500" y="17478"/>
                  </a:cubicBezTo>
                  <a:cubicBezTo>
                    <a:pt x="24317" y="17448"/>
                    <a:pt x="24226" y="17448"/>
                    <a:pt x="24074" y="17418"/>
                  </a:cubicBezTo>
                  <a:cubicBezTo>
                    <a:pt x="24743" y="17022"/>
                    <a:pt x="25503" y="16962"/>
                    <a:pt x="26050" y="16536"/>
                  </a:cubicBezTo>
                  <a:cubicBezTo>
                    <a:pt x="26019" y="16415"/>
                    <a:pt x="26019" y="16263"/>
                    <a:pt x="25989" y="16111"/>
                  </a:cubicBezTo>
                  <a:cubicBezTo>
                    <a:pt x="25959" y="16202"/>
                    <a:pt x="25867" y="16263"/>
                    <a:pt x="25837" y="16354"/>
                  </a:cubicBezTo>
                  <a:lnTo>
                    <a:pt x="25715" y="16566"/>
                  </a:lnTo>
                  <a:cubicBezTo>
                    <a:pt x="25351" y="16566"/>
                    <a:pt x="25351" y="16566"/>
                    <a:pt x="25199" y="16658"/>
                  </a:cubicBezTo>
                  <a:cubicBezTo>
                    <a:pt x="25108" y="16597"/>
                    <a:pt x="25047" y="16536"/>
                    <a:pt x="24925" y="16506"/>
                  </a:cubicBezTo>
                  <a:cubicBezTo>
                    <a:pt x="24834" y="16536"/>
                    <a:pt x="24773" y="16597"/>
                    <a:pt x="24652" y="16658"/>
                  </a:cubicBezTo>
                  <a:cubicBezTo>
                    <a:pt x="24591" y="16597"/>
                    <a:pt x="24545" y="16566"/>
                    <a:pt x="24503" y="16566"/>
                  </a:cubicBezTo>
                  <a:cubicBezTo>
                    <a:pt x="24462" y="16566"/>
                    <a:pt x="24424" y="16597"/>
                    <a:pt x="24378" y="16658"/>
                  </a:cubicBezTo>
                  <a:cubicBezTo>
                    <a:pt x="24196" y="16597"/>
                    <a:pt x="24013" y="16566"/>
                    <a:pt x="23861" y="16566"/>
                  </a:cubicBezTo>
                  <a:cubicBezTo>
                    <a:pt x="23709" y="16566"/>
                    <a:pt x="23588" y="16506"/>
                    <a:pt x="23436" y="16445"/>
                  </a:cubicBezTo>
                  <a:lnTo>
                    <a:pt x="23436" y="16293"/>
                  </a:lnTo>
                  <a:lnTo>
                    <a:pt x="24135" y="16293"/>
                  </a:lnTo>
                  <a:cubicBezTo>
                    <a:pt x="24135" y="16263"/>
                    <a:pt x="24165" y="16263"/>
                    <a:pt x="24165" y="16232"/>
                  </a:cubicBezTo>
                  <a:cubicBezTo>
                    <a:pt x="24074" y="16202"/>
                    <a:pt x="24044" y="16202"/>
                    <a:pt x="23983" y="16141"/>
                  </a:cubicBezTo>
                  <a:lnTo>
                    <a:pt x="24013" y="16111"/>
                  </a:lnTo>
                  <a:lnTo>
                    <a:pt x="23527" y="16111"/>
                  </a:lnTo>
                  <a:cubicBezTo>
                    <a:pt x="23375" y="16171"/>
                    <a:pt x="23253" y="16202"/>
                    <a:pt x="23010" y="16232"/>
                  </a:cubicBezTo>
                  <a:cubicBezTo>
                    <a:pt x="23132" y="16111"/>
                    <a:pt x="23162" y="16050"/>
                    <a:pt x="23162" y="16019"/>
                  </a:cubicBezTo>
                  <a:cubicBezTo>
                    <a:pt x="23466" y="15898"/>
                    <a:pt x="23740" y="15867"/>
                    <a:pt x="23983" y="15746"/>
                  </a:cubicBezTo>
                  <a:cubicBezTo>
                    <a:pt x="24378" y="15503"/>
                    <a:pt x="24378" y="15503"/>
                    <a:pt x="24925" y="15503"/>
                  </a:cubicBezTo>
                  <a:cubicBezTo>
                    <a:pt x="24956" y="15442"/>
                    <a:pt x="25047" y="15351"/>
                    <a:pt x="25108" y="15259"/>
                  </a:cubicBezTo>
                  <a:lnTo>
                    <a:pt x="24682" y="15259"/>
                  </a:lnTo>
                  <a:lnTo>
                    <a:pt x="24530" y="15411"/>
                  </a:lnTo>
                  <a:lnTo>
                    <a:pt x="24469" y="15320"/>
                  </a:lnTo>
                  <a:cubicBezTo>
                    <a:pt x="24410" y="15379"/>
                    <a:pt x="24354" y="15400"/>
                    <a:pt x="24300" y="15400"/>
                  </a:cubicBezTo>
                  <a:cubicBezTo>
                    <a:pt x="24188" y="15400"/>
                    <a:pt x="24086" y="15310"/>
                    <a:pt x="23983" y="15290"/>
                  </a:cubicBezTo>
                  <a:cubicBezTo>
                    <a:pt x="24013" y="15259"/>
                    <a:pt x="24044" y="15168"/>
                    <a:pt x="24074" y="15047"/>
                  </a:cubicBezTo>
                  <a:lnTo>
                    <a:pt x="23892" y="15047"/>
                  </a:lnTo>
                  <a:cubicBezTo>
                    <a:pt x="23892" y="15138"/>
                    <a:pt x="23861" y="15168"/>
                    <a:pt x="23861" y="15259"/>
                  </a:cubicBezTo>
                  <a:cubicBezTo>
                    <a:pt x="23740" y="15259"/>
                    <a:pt x="23709" y="15199"/>
                    <a:pt x="23618" y="15168"/>
                  </a:cubicBezTo>
                  <a:lnTo>
                    <a:pt x="23557" y="15259"/>
                  </a:lnTo>
                  <a:cubicBezTo>
                    <a:pt x="23557" y="15168"/>
                    <a:pt x="23527" y="15138"/>
                    <a:pt x="23527" y="15047"/>
                  </a:cubicBezTo>
                  <a:lnTo>
                    <a:pt x="23892" y="15047"/>
                  </a:lnTo>
                  <a:cubicBezTo>
                    <a:pt x="24013" y="14834"/>
                    <a:pt x="24287" y="14956"/>
                    <a:pt x="24378" y="14804"/>
                  </a:cubicBezTo>
                  <a:cubicBezTo>
                    <a:pt x="24439" y="14804"/>
                    <a:pt x="24469" y="14834"/>
                    <a:pt x="24500" y="14864"/>
                  </a:cubicBezTo>
                  <a:cubicBezTo>
                    <a:pt x="24591" y="14743"/>
                    <a:pt x="24621" y="14682"/>
                    <a:pt x="24682" y="14560"/>
                  </a:cubicBezTo>
                  <a:cubicBezTo>
                    <a:pt x="24773" y="14591"/>
                    <a:pt x="24895" y="14652"/>
                    <a:pt x="25047" y="14682"/>
                  </a:cubicBezTo>
                  <a:cubicBezTo>
                    <a:pt x="25077" y="14652"/>
                    <a:pt x="25138" y="14560"/>
                    <a:pt x="25199" y="14500"/>
                  </a:cubicBezTo>
                  <a:lnTo>
                    <a:pt x="25260" y="14560"/>
                  </a:lnTo>
                  <a:cubicBezTo>
                    <a:pt x="25558" y="14506"/>
                    <a:pt x="25832" y="14404"/>
                    <a:pt x="26146" y="14404"/>
                  </a:cubicBezTo>
                  <a:close/>
                  <a:moveTo>
                    <a:pt x="36780" y="1"/>
                  </a:moveTo>
                  <a:cubicBezTo>
                    <a:pt x="36628" y="31"/>
                    <a:pt x="36506" y="122"/>
                    <a:pt x="36415" y="274"/>
                  </a:cubicBezTo>
                  <a:cubicBezTo>
                    <a:pt x="36354" y="396"/>
                    <a:pt x="36202" y="487"/>
                    <a:pt x="36080" y="609"/>
                  </a:cubicBezTo>
                  <a:cubicBezTo>
                    <a:pt x="35994" y="500"/>
                    <a:pt x="35891" y="485"/>
                    <a:pt x="35784" y="485"/>
                  </a:cubicBezTo>
                  <a:cubicBezTo>
                    <a:pt x="35742" y="485"/>
                    <a:pt x="35698" y="487"/>
                    <a:pt x="35655" y="487"/>
                  </a:cubicBezTo>
                  <a:cubicBezTo>
                    <a:pt x="35624" y="548"/>
                    <a:pt x="35594" y="609"/>
                    <a:pt x="35564" y="639"/>
                  </a:cubicBezTo>
                  <a:lnTo>
                    <a:pt x="35138" y="639"/>
                  </a:lnTo>
                  <a:cubicBezTo>
                    <a:pt x="35017" y="548"/>
                    <a:pt x="34956" y="487"/>
                    <a:pt x="34834" y="396"/>
                  </a:cubicBezTo>
                  <a:lnTo>
                    <a:pt x="35047" y="274"/>
                  </a:lnTo>
                  <a:cubicBezTo>
                    <a:pt x="35047" y="244"/>
                    <a:pt x="35017" y="244"/>
                    <a:pt x="35017" y="183"/>
                  </a:cubicBezTo>
                  <a:cubicBezTo>
                    <a:pt x="34895" y="244"/>
                    <a:pt x="34743" y="274"/>
                    <a:pt x="34530" y="335"/>
                  </a:cubicBezTo>
                  <a:cubicBezTo>
                    <a:pt x="34652" y="426"/>
                    <a:pt x="34713" y="457"/>
                    <a:pt x="34804" y="487"/>
                  </a:cubicBezTo>
                  <a:cubicBezTo>
                    <a:pt x="34743" y="578"/>
                    <a:pt x="34713" y="609"/>
                    <a:pt x="34652" y="700"/>
                  </a:cubicBezTo>
                  <a:cubicBezTo>
                    <a:pt x="34561" y="609"/>
                    <a:pt x="34530" y="548"/>
                    <a:pt x="34500" y="457"/>
                  </a:cubicBezTo>
                  <a:lnTo>
                    <a:pt x="34226" y="730"/>
                  </a:lnTo>
                  <a:cubicBezTo>
                    <a:pt x="34196" y="730"/>
                    <a:pt x="34135" y="700"/>
                    <a:pt x="34105" y="639"/>
                  </a:cubicBezTo>
                  <a:lnTo>
                    <a:pt x="33770" y="761"/>
                  </a:lnTo>
                  <a:cubicBezTo>
                    <a:pt x="33831" y="609"/>
                    <a:pt x="33892" y="487"/>
                    <a:pt x="33922" y="335"/>
                  </a:cubicBezTo>
                  <a:lnTo>
                    <a:pt x="33922" y="335"/>
                  </a:lnTo>
                  <a:cubicBezTo>
                    <a:pt x="33679" y="457"/>
                    <a:pt x="33588" y="487"/>
                    <a:pt x="33466" y="578"/>
                  </a:cubicBezTo>
                  <a:cubicBezTo>
                    <a:pt x="33436" y="578"/>
                    <a:pt x="33375" y="548"/>
                    <a:pt x="33345" y="487"/>
                  </a:cubicBezTo>
                  <a:cubicBezTo>
                    <a:pt x="33193" y="548"/>
                    <a:pt x="33132" y="639"/>
                    <a:pt x="33162" y="791"/>
                  </a:cubicBezTo>
                  <a:cubicBezTo>
                    <a:pt x="33162" y="852"/>
                    <a:pt x="33071" y="852"/>
                    <a:pt x="33041" y="882"/>
                  </a:cubicBezTo>
                  <a:cubicBezTo>
                    <a:pt x="33010" y="791"/>
                    <a:pt x="32980" y="761"/>
                    <a:pt x="32919" y="700"/>
                  </a:cubicBezTo>
                  <a:cubicBezTo>
                    <a:pt x="32889" y="700"/>
                    <a:pt x="32828" y="730"/>
                    <a:pt x="32828" y="730"/>
                  </a:cubicBezTo>
                  <a:cubicBezTo>
                    <a:pt x="32761" y="680"/>
                    <a:pt x="32694" y="658"/>
                    <a:pt x="32637" y="658"/>
                  </a:cubicBezTo>
                  <a:cubicBezTo>
                    <a:pt x="32591" y="658"/>
                    <a:pt x="32551" y="673"/>
                    <a:pt x="32524" y="700"/>
                  </a:cubicBezTo>
                  <a:cubicBezTo>
                    <a:pt x="32451" y="752"/>
                    <a:pt x="32382" y="772"/>
                    <a:pt x="32316" y="772"/>
                  </a:cubicBezTo>
                  <a:cubicBezTo>
                    <a:pt x="32190" y="772"/>
                    <a:pt x="32077" y="699"/>
                    <a:pt x="31977" y="639"/>
                  </a:cubicBezTo>
                  <a:cubicBezTo>
                    <a:pt x="31977" y="609"/>
                    <a:pt x="31947" y="578"/>
                    <a:pt x="31947" y="487"/>
                  </a:cubicBezTo>
                  <a:cubicBezTo>
                    <a:pt x="31916" y="548"/>
                    <a:pt x="31855" y="548"/>
                    <a:pt x="31825" y="578"/>
                  </a:cubicBezTo>
                  <a:cubicBezTo>
                    <a:pt x="31795" y="578"/>
                    <a:pt x="31703" y="548"/>
                    <a:pt x="31673" y="487"/>
                  </a:cubicBezTo>
                  <a:cubicBezTo>
                    <a:pt x="31612" y="548"/>
                    <a:pt x="31551" y="578"/>
                    <a:pt x="31521" y="609"/>
                  </a:cubicBezTo>
                  <a:cubicBezTo>
                    <a:pt x="31521" y="487"/>
                    <a:pt x="31521" y="457"/>
                    <a:pt x="31491" y="396"/>
                  </a:cubicBezTo>
                  <a:cubicBezTo>
                    <a:pt x="31449" y="499"/>
                    <a:pt x="31419" y="532"/>
                    <a:pt x="31391" y="532"/>
                  </a:cubicBezTo>
                  <a:cubicBezTo>
                    <a:pt x="31342" y="532"/>
                    <a:pt x="31304" y="424"/>
                    <a:pt x="31234" y="424"/>
                  </a:cubicBezTo>
                  <a:cubicBezTo>
                    <a:pt x="31229" y="424"/>
                    <a:pt x="31223" y="425"/>
                    <a:pt x="31217" y="426"/>
                  </a:cubicBezTo>
                  <a:cubicBezTo>
                    <a:pt x="31096" y="457"/>
                    <a:pt x="31004" y="457"/>
                    <a:pt x="30852" y="487"/>
                  </a:cubicBezTo>
                  <a:cubicBezTo>
                    <a:pt x="30792" y="426"/>
                    <a:pt x="30731" y="335"/>
                    <a:pt x="30700" y="274"/>
                  </a:cubicBezTo>
                  <a:cubicBezTo>
                    <a:pt x="30548" y="335"/>
                    <a:pt x="30396" y="457"/>
                    <a:pt x="30275" y="548"/>
                  </a:cubicBezTo>
                  <a:cubicBezTo>
                    <a:pt x="30184" y="457"/>
                    <a:pt x="30153" y="457"/>
                    <a:pt x="30123" y="426"/>
                  </a:cubicBezTo>
                  <a:cubicBezTo>
                    <a:pt x="29971" y="426"/>
                    <a:pt x="29849" y="457"/>
                    <a:pt x="29728" y="487"/>
                  </a:cubicBezTo>
                  <a:cubicBezTo>
                    <a:pt x="29697" y="426"/>
                    <a:pt x="29667" y="335"/>
                    <a:pt x="29667" y="305"/>
                  </a:cubicBezTo>
                  <a:lnTo>
                    <a:pt x="29545" y="305"/>
                  </a:lnTo>
                  <a:cubicBezTo>
                    <a:pt x="29515" y="335"/>
                    <a:pt x="29485" y="426"/>
                    <a:pt x="29485" y="457"/>
                  </a:cubicBezTo>
                  <a:lnTo>
                    <a:pt x="28937" y="457"/>
                  </a:lnTo>
                  <a:cubicBezTo>
                    <a:pt x="29029" y="335"/>
                    <a:pt x="29059" y="305"/>
                    <a:pt x="29120" y="244"/>
                  </a:cubicBezTo>
                  <a:lnTo>
                    <a:pt x="29089" y="183"/>
                  </a:lnTo>
                  <a:cubicBezTo>
                    <a:pt x="28907" y="305"/>
                    <a:pt x="28664" y="396"/>
                    <a:pt x="28481" y="487"/>
                  </a:cubicBezTo>
                  <a:cubicBezTo>
                    <a:pt x="28401" y="407"/>
                    <a:pt x="28320" y="379"/>
                    <a:pt x="28237" y="379"/>
                  </a:cubicBezTo>
                  <a:cubicBezTo>
                    <a:pt x="28132" y="379"/>
                    <a:pt x="28023" y="423"/>
                    <a:pt x="27904" y="457"/>
                  </a:cubicBezTo>
                  <a:cubicBezTo>
                    <a:pt x="27874" y="426"/>
                    <a:pt x="27843" y="335"/>
                    <a:pt x="27752" y="274"/>
                  </a:cubicBezTo>
                  <a:cubicBezTo>
                    <a:pt x="27722" y="396"/>
                    <a:pt x="27691" y="426"/>
                    <a:pt x="27661" y="487"/>
                  </a:cubicBezTo>
                  <a:cubicBezTo>
                    <a:pt x="27600" y="457"/>
                    <a:pt x="27600" y="426"/>
                    <a:pt x="27570" y="426"/>
                  </a:cubicBezTo>
                  <a:cubicBezTo>
                    <a:pt x="27509" y="487"/>
                    <a:pt x="27387" y="548"/>
                    <a:pt x="27296" y="578"/>
                  </a:cubicBezTo>
                  <a:cubicBezTo>
                    <a:pt x="27220" y="518"/>
                    <a:pt x="27144" y="495"/>
                    <a:pt x="27064" y="495"/>
                  </a:cubicBezTo>
                  <a:cubicBezTo>
                    <a:pt x="26984" y="495"/>
                    <a:pt x="26901" y="518"/>
                    <a:pt x="26810" y="548"/>
                  </a:cubicBezTo>
                  <a:cubicBezTo>
                    <a:pt x="26658" y="548"/>
                    <a:pt x="26475" y="487"/>
                    <a:pt x="26323" y="457"/>
                  </a:cubicBezTo>
                  <a:cubicBezTo>
                    <a:pt x="26323" y="305"/>
                    <a:pt x="26171" y="244"/>
                    <a:pt x="26080" y="153"/>
                  </a:cubicBezTo>
                  <a:cubicBezTo>
                    <a:pt x="25989" y="244"/>
                    <a:pt x="25898" y="274"/>
                    <a:pt x="25837" y="305"/>
                  </a:cubicBezTo>
                  <a:cubicBezTo>
                    <a:pt x="25764" y="305"/>
                    <a:pt x="25672" y="266"/>
                    <a:pt x="25622" y="266"/>
                  </a:cubicBezTo>
                  <a:cubicBezTo>
                    <a:pt x="25610" y="266"/>
                    <a:pt x="25600" y="268"/>
                    <a:pt x="25594" y="274"/>
                  </a:cubicBezTo>
                  <a:cubicBezTo>
                    <a:pt x="25442" y="335"/>
                    <a:pt x="25290" y="305"/>
                    <a:pt x="25138" y="335"/>
                  </a:cubicBezTo>
                  <a:cubicBezTo>
                    <a:pt x="24956" y="396"/>
                    <a:pt x="24773" y="457"/>
                    <a:pt x="24560" y="487"/>
                  </a:cubicBezTo>
                  <a:cubicBezTo>
                    <a:pt x="24530" y="487"/>
                    <a:pt x="24530" y="457"/>
                    <a:pt x="24500" y="457"/>
                  </a:cubicBezTo>
                  <a:lnTo>
                    <a:pt x="24500" y="335"/>
                  </a:lnTo>
                  <a:cubicBezTo>
                    <a:pt x="24408" y="396"/>
                    <a:pt x="24348" y="396"/>
                    <a:pt x="24256" y="426"/>
                  </a:cubicBezTo>
                  <a:cubicBezTo>
                    <a:pt x="24202" y="426"/>
                    <a:pt x="24124" y="450"/>
                    <a:pt x="24065" y="477"/>
                  </a:cubicBezTo>
                  <a:lnTo>
                    <a:pt x="24065" y="477"/>
                  </a:lnTo>
                  <a:cubicBezTo>
                    <a:pt x="24037" y="445"/>
                    <a:pt x="24007" y="390"/>
                    <a:pt x="23953" y="335"/>
                  </a:cubicBezTo>
                  <a:cubicBezTo>
                    <a:pt x="23913" y="324"/>
                    <a:pt x="23874" y="319"/>
                    <a:pt x="23836" y="319"/>
                  </a:cubicBezTo>
                  <a:cubicBezTo>
                    <a:pt x="23673" y="319"/>
                    <a:pt x="23529" y="413"/>
                    <a:pt x="23405" y="487"/>
                  </a:cubicBezTo>
                  <a:cubicBezTo>
                    <a:pt x="23345" y="457"/>
                    <a:pt x="23314" y="426"/>
                    <a:pt x="23284" y="426"/>
                  </a:cubicBezTo>
                  <a:cubicBezTo>
                    <a:pt x="22949" y="487"/>
                    <a:pt x="22585" y="639"/>
                    <a:pt x="22281" y="761"/>
                  </a:cubicBezTo>
                  <a:cubicBezTo>
                    <a:pt x="22250" y="730"/>
                    <a:pt x="22250" y="700"/>
                    <a:pt x="22220" y="700"/>
                  </a:cubicBezTo>
                  <a:cubicBezTo>
                    <a:pt x="22130" y="880"/>
                    <a:pt x="22107" y="927"/>
                    <a:pt x="21990" y="927"/>
                  </a:cubicBezTo>
                  <a:cubicBezTo>
                    <a:pt x="21949" y="927"/>
                    <a:pt x="21896" y="921"/>
                    <a:pt x="21825" y="913"/>
                  </a:cubicBezTo>
                  <a:cubicBezTo>
                    <a:pt x="22038" y="852"/>
                    <a:pt x="22038" y="609"/>
                    <a:pt x="22220" y="548"/>
                  </a:cubicBezTo>
                  <a:cubicBezTo>
                    <a:pt x="22068" y="487"/>
                    <a:pt x="21946" y="457"/>
                    <a:pt x="21794" y="426"/>
                  </a:cubicBezTo>
                  <a:cubicBezTo>
                    <a:pt x="21794" y="730"/>
                    <a:pt x="21642" y="943"/>
                    <a:pt x="21369" y="1186"/>
                  </a:cubicBezTo>
                  <a:cubicBezTo>
                    <a:pt x="21582" y="1186"/>
                    <a:pt x="21673" y="1217"/>
                    <a:pt x="21886" y="1217"/>
                  </a:cubicBezTo>
                  <a:cubicBezTo>
                    <a:pt x="21673" y="1308"/>
                    <a:pt x="21612" y="1338"/>
                    <a:pt x="21490" y="1369"/>
                  </a:cubicBezTo>
                  <a:cubicBezTo>
                    <a:pt x="21360" y="1395"/>
                    <a:pt x="21229" y="1466"/>
                    <a:pt x="21118" y="1466"/>
                  </a:cubicBezTo>
                  <a:cubicBezTo>
                    <a:pt x="21099" y="1466"/>
                    <a:pt x="21082" y="1464"/>
                    <a:pt x="21065" y="1460"/>
                  </a:cubicBezTo>
                  <a:cubicBezTo>
                    <a:pt x="21045" y="1453"/>
                    <a:pt x="21026" y="1450"/>
                    <a:pt x="21009" y="1450"/>
                  </a:cubicBezTo>
                  <a:cubicBezTo>
                    <a:pt x="20874" y="1450"/>
                    <a:pt x="20832" y="1642"/>
                    <a:pt x="20670" y="1642"/>
                  </a:cubicBezTo>
                  <a:cubicBezTo>
                    <a:pt x="20609" y="1642"/>
                    <a:pt x="20518" y="1703"/>
                    <a:pt x="20427" y="1703"/>
                  </a:cubicBezTo>
                  <a:cubicBezTo>
                    <a:pt x="20396" y="1703"/>
                    <a:pt x="20366" y="1673"/>
                    <a:pt x="20366" y="1673"/>
                  </a:cubicBezTo>
                  <a:cubicBezTo>
                    <a:pt x="20396" y="1612"/>
                    <a:pt x="20427" y="1551"/>
                    <a:pt x="20457" y="1490"/>
                  </a:cubicBezTo>
                  <a:cubicBezTo>
                    <a:pt x="20366" y="1460"/>
                    <a:pt x="20275" y="1399"/>
                    <a:pt x="20153" y="1338"/>
                  </a:cubicBezTo>
                  <a:lnTo>
                    <a:pt x="19302" y="1338"/>
                  </a:lnTo>
                  <a:cubicBezTo>
                    <a:pt x="19454" y="1247"/>
                    <a:pt x="19515" y="1186"/>
                    <a:pt x="19606" y="1156"/>
                  </a:cubicBezTo>
                  <a:cubicBezTo>
                    <a:pt x="19363" y="1034"/>
                    <a:pt x="19484" y="913"/>
                    <a:pt x="19515" y="791"/>
                  </a:cubicBezTo>
                  <a:cubicBezTo>
                    <a:pt x="19332" y="791"/>
                    <a:pt x="19211" y="943"/>
                    <a:pt x="19180" y="1065"/>
                  </a:cubicBezTo>
                  <a:cubicBezTo>
                    <a:pt x="19150" y="1217"/>
                    <a:pt x="19028" y="1217"/>
                    <a:pt x="18907" y="1217"/>
                  </a:cubicBezTo>
                  <a:cubicBezTo>
                    <a:pt x="18876" y="1247"/>
                    <a:pt x="18785" y="1247"/>
                    <a:pt x="18755" y="1247"/>
                  </a:cubicBezTo>
                  <a:cubicBezTo>
                    <a:pt x="18755" y="1217"/>
                    <a:pt x="18724" y="1156"/>
                    <a:pt x="18694" y="1065"/>
                  </a:cubicBezTo>
                  <a:cubicBezTo>
                    <a:pt x="18572" y="1186"/>
                    <a:pt x="18481" y="1217"/>
                    <a:pt x="18421" y="1308"/>
                  </a:cubicBezTo>
                  <a:cubicBezTo>
                    <a:pt x="18319" y="1308"/>
                    <a:pt x="18218" y="1281"/>
                    <a:pt x="18117" y="1281"/>
                  </a:cubicBezTo>
                  <a:cubicBezTo>
                    <a:pt x="18066" y="1281"/>
                    <a:pt x="18015" y="1288"/>
                    <a:pt x="17965" y="1308"/>
                  </a:cubicBezTo>
                  <a:cubicBezTo>
                    <a:pt x="17843" y="1338"/>
                    <a:pt x="17721" y="1308"/>
                    <a:pt x="17630" y="1369"/>
                  </a:cubicBezTo>
                  <a:cubicBezTo>
                    <a:pt x="17575" y="1314"/>
                    <a:pt x="17514" y="1296"/>
                    <a:pt x="17449" y="1296"/>
                  </a:cubicBezTo>
                  <a:cubicBezTo>
                    <a:pt x="17371" y="1296"/>
                    <a:pt x="17288" y="1322"/>
                    <a:pt x="17205" y="1338"/>
                  </a:cubicBezTo>
                  <a:lnTo>
                    <a:pt x="17083" y="1551"/>
                  </a:lnTo>
                  <a:cubicBezTo>
                    <a:pt x="16972" y="1596"/>
                    <a:pt x="16877" y="1624"/>
                    <a:pt x="16762" y="1624"/>
                  </a:cubicBezTo>
                  <a:cubicBezTo>
                    <a:pt x="16721" y="1624"/>
                    <a:pt x="16676" y="1620"/>
                    <a:pt x="16627" y="1612"/>
                  </a:cubicBezTo>
                  <a:cubicBezTo>
                    <a:pt x="16607" y="1604"/>
                    <a:pt x="16587" y="1601"/>
                    <a:pt x="16567" y="1601"/>
                  </a:cubicBezTo>
                  <a:cubicBezTo>
                    <a:pt x="16476" y="1601"/>
                    <a:pt x="16382" y="1668"/>
                    <a:pt x="16273" y="1668"/>
                  </a:cubicBezTo>
                  <a:cubicBezTo>
                    <a:pt x="16222" y="1668"/>
                    <a:pt x="16169" y="1654"/>
                    <a:pt x="16110" y="1612"/>
                  </a:cubicBezTo>
                  <a:cubicBezTo>
                    <a:pt x="16262" y="1521"/>
                    <a:pt x="16414" y="1521"/>
                    <a:pt x="16475" y="1460"/>
                  </a:cubicBezTo>
                  <a:cubicBezTo>
                    <a:pt x="16658" y="1186"/>
                    <a:pt x="16962" y="1156"/>
                    <a:pt x="17265" y="1095"/>
                  </a:cubicBezTo>
                  <a:lnTo>
                    <a:pt x="17387" y="882"/>
                  </a:lnTo>
                  <a:lnTo>
                    <a:pt x="17539" y="730"/>
                  </a:lnTo>
                  <a:lnTo>
                    <a:pt x="17539" y="730"/>
                  </a:lnTo>
                  <a:cubicBezTo>
                    <a:pt x="17357" y="761"/>
                    <a:pt x="17235" y="852"/>
                    <a:pt x="17083" y="913"/>
                  </a:cubicBezTo>
                  <a:lnTo>
                    <a:pt x="17022" y="913"/>
                  </a:lnTo>
                  <a:cubicBezTo>
                    <a:pt x="17022" y="854"/>
                    <a:pt x="16994" y="767"/>
                    <a:pt x="16992" y="653"/>
                  </a:cubicBezTo>
                  <a:lnTo>
                    <a:pt x="16992" y="653"/>
                  </a:lnTo>
                  <a:cubicBezTo>
                    <a:pt x="17063" y="666"/>
                    <a:pt x="17134" y="691"/>
                    <a:pt x="17205" y="730"/>
                  </a:cubicBezTo>
                  <a:lnTo>
                    <a:pt x="17326" y="487"/>
                  </a:lnTo>
                  <a:cubicBezTo>
                    <a:pt x="17100" y="462"/>
                    <a:pt x="16936" y="447"/>
                    <a:pt x="16804" y="447"/>
                  </a:cubicBezTo>
                  <a:cubicBezTo>
                    <a:pt x="16618" y="447"/>
                    <a:pt x="16496" y="477"/>
                    <a:pt x="16354" y="548"/>
                  </a:cubicBezTo>
                  <a:cubicBezTo>
                    <a:pt x="16323" y="442"/>
                    <a:pt x="16270" y="419"/>
                    <a:pt x="16202" y="419"/>
                  </a:cubicBezTo>
                  <a:cubicBezTo>
                    <a:pt x="16150" y="419"/>
                    <a:pt x="16090" y="432"/>
                    <a:pt x="16025" y="432"/>
                  </a:cubicBezTo>
                  <a:cubicBezTo>
                    <a:pt x="16004" y="432"/>
                    <a:pt x="15981" y="430"/>
                    <a:pt x="15958" y="426"/>
                  </a:cubicBezTo>
                  <a:cubicBezTo>
                    <a:pt x="15867" y="548"/>
                    <a:pt x="15806" y="609"/>
                    <a:pt x="15715" y="730"/>
                  </a:cubicBezTo>
                  <a:lnTo>
                    <a:pt x="15199" y="730"/>
                  </a:lnTo>
                  <a:lnTo>
                    <a:pt x="15077" y="852"/>
                  </a:lnTo>
                  <a:cubicBezTo>
                    <a:pt x="15138" y="882"/>
                    <a:pt x="15199" y="913"/>
                    <a:pt x="15290" y="943"/>
                  </a:cubicBezTo>
                  <a:cubicBezTo>
                    <a:pt x="14834" y="943"/>
                    <a:pt x="14743" y="913"/>
                    <a:pt x="14469" y="548"/>
                  </a:cubicBezTo>
                  <a:cubicBezTo>
                    <a:pt x="14378" y="639"/>
                    <a:pt x="14287" y="791"/>
                    <a:pt x="14196" y="791"/>
                  </a:cubicBezTo>
                  <a:cubicBezTo>
                    <a:pt x="14013" y="791"/>
                    <a:pt x="13983" y="1004"/>
                    <a:pt x="13831" y="1004"/>
                  </a:cubicBezTo>
                  <a:cubicBezTo>
                    <a:pt x="13800" y="943"/>
                    <a:pt x="13740" y="913"/>
                    <a:pt x="13679" y="882"/>
                  </a:cubicBezTo>
                  <a:cubicBezTo>
                    <a:pt x="13527" y="1004"/>
                    <a:pt x="13314" y="1095"/>
                    <a:pt x="13162" y="1217"/>
                  </a:cubicBezTo>
                  <a:cubicBezTo>
                    <a:pt x="13132" y="1156"/>
                    <a:pt x="13101" y="1065"/>
                    <a:pt x="13010" y="943"/>
                  </a:cubicBezTo>
                  <a:cubicBezTo>
                    <a:pt x="12864" y="1138"/>
                    <a:pt x="12699" y="1157"/>
                    <a:pt x="12514" y="1157"/>
                  </a:cubicBezTo>
                  <a:cubicBezTo>
                    <a:pt x="12468" y="1157"/>
                    <a:pt x="12420" y="1156"/>
                    <a:pt x="12372" y="1156"/>
                  </a:cubicBezTo>
                  <a:cubicBezTo>
                    <a:pt x="12341" y="1308"/>
                    <a:pt x="12311" y="1399"/>
                    <a:pt x="12098" y="1399"/>
                  </a:cubicBezTo>
                  <a:cubicBezTo>
                    <a:pt x="12068" y="1369"/>
                    <a:pt x="12068" y="1308"/>
                    <a:pt x="12037" y="1247"/>
                  </a:cubicBezTo>
                  <a:lnTo>
                    <a:pt x="11855" y="1247"/>
                  </a:lnTo>
                  <a:cubicBezTo>
                    <a:pt x="11733" y="1186"/>
                    <a:pt x="11703" y="1065"/>
                    <a:pt x="11612" y="1004"/>
                  </a:cubicBezTo>
                  <a:cubicBezTo>
                    <a:pt x="11521" y="1034"/>
                    <a:pt x="11460" y="1095"/>
                    <a:pt x="11399" y="1095"/>
                  </a:cubicBezTo>
                  <a:lnTo>
                    <a:pt x="11126" y="1095"/>
                  </a:lnTo>
                  <a:cubicBezTo>
                    <a:pt x="11095" y="1186"/>
                    <a:pt x="11095" y="1247"/>
                    <a:pt x="11095" y="1338"/>
                  </a:cubicBezTo>
                  <a:cubicBezTo>
                    <a:pt x="10974" y="1369"/>
                    <a:pt x="10943" y="1399"/>
                    <a:pt x="10852" y="1460"/>
                  </a:cubicBezTo>
                  <a:cubicBezTo>
                    <a:pt x="10670" y="1338"/>
                    <a:pt x="10457" y="1399"/>
                    <a:pt x="10183" y="1369"/>
                  </a:cubicBezTo>
                  <a:lnTo>
                    <a:pt x="10062" y="1612"/>
                  </a:lnTo>
                  <a:cubicBezTo>
                    <a:pt x="9962" y="1552"/>
                    <a:pt x="9875" y="1479"/>
                    <a:pt x="9784" y="1479"/>
                  </a:cubicBezTo>
                  <a:cubicBezTo>
                    <a:pt x="9737" y="1479"/>
                    <a:pt x="9688" y="1499"/>
                    <a:pt x="9636" y="1551"/>
                  </a:cubicBezTo>
                  <a:cubicBezTo>
                    <a:pt x="9614" y="1596"/>
                    <a:pt x="9575" y="1624"/>
                    <a:pt x="9532" y="1624"/>
                  </a:cubicBezTo>
                  <a:cubicBezTo>
                    <a:pt x="9517" y="1624"/>
                    <a:pt x="9500" y="1620"/>
                    <a:pt x="9484" y="1612"/>
                  </a:cubicBezTo>
                  <a:cubicBezTo>
                    <a:pt x="9396" y="1535"/>
                    <a:pt x="9312" y="1505"/>
                    <a:pt x="9230" y="1505"/>
                  </a:cubicBezTo>
                  <a:cubicBezTo>
                    <a:pt x="9087" y="1505"/>
                    <a:pt x="8951" y="1595"/>
                    <a:pt x="8815" y="1673"/>
                  </a:cubicBezTo>
                  <a:lnTo>
                    <a:pt x="8785" y="1642"/>
                  </a:lnTo>
                  <a:cubicBezTo>
                    <a:pt x="8663" y="1673"/>
                    <a:pt x="8512" y="1764"/>
                    <a:pt x="8390" y="1794"/>
                  </a:cubicBezTo>
                  <a:cubicBezTo>
                    <a:pt x="8056" y="1825"/>
                    <a:pt x="7752" y="1855"/>
                    <a:pt x="7356" y="1946"/>
                  </a:cubicBezTo>
                  <a:cubicBezTo>
                    <a:pt x="7417" y="1855"/>
                    <a:pt x="7417" y="1825"/>
                    <a:pt x="7448" y="1825"/>
                  </a:cubicBezTo>
                  <a:cubicBezTo>
                    <a:pt x="7478" y="1794"/>
                    <a:pt x="7569" y="1764"/>
                    <a:pt x="7600" y="1764"/>
                  </a:cubicBezTo>
                  <a:cubicBezTo>
                    <a:pt x="7873" y="1673"/>
                    <a:pt x="7934" y="1642"/>
                    <a:pt x="8086" y="1460"/>
                  </a:cubicBezTo>
                  <a:lnTo>
                    <a:pt x="8086" y="1460"/>
                  </a:lnTo>
                  <a:cubicBezTo>
                    <a:pt x="7721" y="1521"/>
                    <a:pt x="7417" y="1642"/>
                    <a:pt x="7113" y="1703"/>
                  </a:cubicBezTo>
                  <a:cubicBezTo>
                    <a:pt x="7062" y="1638"/>
                    <a:pt x="6999" y="1618"/>
                    <a:pt x="6932" y="1618"/>
                  </a:cubicBezTo>
                  <a:cubicBezTo>
                    <a:pt x="6842" y="1618"/>
                    <a:pt x="6745" y="1655"/>
                    <a:pt x="6657" y="1673"/>
                  </a:cubicBezTo>
                  <a:cubicBezTo>
                    <a:pt x="6420" y="1752"/>
                    <a:pt x="6184" y="1831"/>
                    <a:pt x="5927" y="1831"/>
                  </a:cubicBezTo>
                  <a:cubicBezTo>
                    <a:pt x="5887" y="1831"/>
                    <a:pt x="5847" y="1829"/>
                    <a:pt x="5806" y="1825"/>
                  </a:cubicBezTo>
                  <a:lnTo>
                    <a:pt x="5320" y="1825"/>
                  </a:lnTo>
                  <a:cubicBezTo>
                    <a:pt x="5320" y="1916"/>
                    <a:pt x="5290" y="1946"/>
                    <a:pt x="5290" y="1977"/>
                  </a:cubicBezTo>
                  <a:cubicBezTo>
                    <a:pt x="5138" y="2007"/>
                    <a:pt x="4925" y="2068"/>
                    <a:pt x="4773" y="2098"/>
                  </a:cubicBezTo>
                  <a:cubicBezTo>
                    <a:pt x="4773" y="2098"/>
                    <a:pt x="4742" y="2068"/>
                    <a:pt x="4682" y="2007"/>
                  </a:cubicBezTo>
                  <a:cubicBezTo>
                    <a:pt x="4742" y="1916"/>
                    <a:pt x="4834" y="1825"/>
                    <a:pt x="4894" y="1703"/>
                  </a:cubicBezTo>
                  <a:lnTo>
                    <a:pt x="4742" y="1551"/>
                  </a:lnTo>
                  <a:cubicBezTo>
                    <a:pt x="4682" y="1612"/>
                    <a:pt x="4621" y="1642"/>
                    <a:pt x="4560" y="1642"/>
                  </a:cubicBezTo>
                  <a:cubicBezTo>
                    <a:pt x="4499" y="1650"/>
                    <a:pt x="4440" y="1652"/>
                    <a:pt x="4382" y="1652"/>
                  </a:cubicBezTo>
                  <a:cubicBezTo>
                    <a:pt x="4325" y="1652"/>
                    <a:pt x="4268" y="1650"/>
                    <a:pt x="4211" y="1650"/>
                  </a:cubicBezTo>
                  <a:cubicBezTo>
                    <a:pt x="4097" y="1650"/>
                    <a:pt x="3983" y="1657"/>
                    <a:pt x="3861" y="1703"/>
                  </a:cubicBezTo>
                  <a:cubicBezTo>
                    <a:pt x="3803" y="1653"/>
                    <a:pt x="3747" y="1635"/>
                    <a:pt x="3692" y="1635"/>
                  </a:cubicBezTo>
                  <a:cubicBezTo>
                    <a:pt x="3544" y="1635"/>
                    <a:pt x="3400" y="1764"/>
                    <a:pt x="3223" y="1764"/>
                  </a:cubicBezTo>
                  <a:cubicBezTo>
                    <a:pt x="3000" y="1764"/>
                    <a:pt x="2790" y="1737"/>
                    <a:pt x="2585" y="1737"/>
                  </a:cubicBezTo>
                  <a:cubicBezTo>
                    <a:pt x="2483" y="1737"/>
                    <a:pt x="2382" y="1744"/>
                    <a:pt x="2280" y="1764"/>
                  </a:cubicBezTo>
                  <a:cubicBezTo>
                    <a:pt x="2244" y="1767"/>
                    <a:pt x="2207" y="1769"/>
                    <a:pt x="2171" y="1769"/>
                  </a:cubicBezTo>
                  <a:cubicBezTo>
                    <a:pt x="2027" y="1769"/>
                    <a:pt x="1883" y="1746"/>
                    <a:pt x="1739" y="1746"/>
                  </a:cubicBezTo>
                  <a:cubicBezTo>
                    <a:pt x="1615" y="1746"/>
                    <a:pt x="1492" y="1763"/>
                    <a:pt x="1369" y="1825"/>
                  </a:cubicBezTo>
                  <a:cubicBezTo>
                    <a:pt x="1316" y="1772"/>
                    <a:pt x="1258" y="1759"/>
                    <a:pt x="1198" y="1759"/>
                  </a:cubicBezTo>
                  <a:cubicBezTo>
                    <a:pt x="1143" y="1759"/>
                    <a:pt x="1087" y="1770"/>
                    <a:pt x="1034" y="1770"/>
                  </a:cubicBezTo>
                  <a:cubicBezTo>
                    <a:pt x="1013" y="1770"/>
                    <a:pt x="993" y="1769"/>
                    <a:pt x="973" y="1764"/>
                  </a:cubicBezTo>
                  <a:cubicBezTo>
                    <a:pt x="882" y="1703"/>
                    <a:pt x="730" y="1673"/>
                    <a:pt x="609" y="1642"/>
                  </a:cubicBezTo>
                  <a:cubicBezTo>
                    <a:pt x="457" y="1703"/>
                    <a:pt x="457" y="1825"/>
                    <a:pt x="457" y="1977"/>
                  </a:cubicBezTo>
                  <a:cubicBezTo>
                    <a:pt x="457" y="2007"/>
                    <a:pt x="426" y="2068"/>
                    <a:pt x="426" y="2129"/>
                  </a:cubicBezTo>
                  <a:cubicBezTo>
                    <a:pt x="305" y="2098"/>
                    <a:pt x="213" y="2098"/>
                    <a:pt x="122" y="2068"/>
                  </a:cubicBezTo>
                  <a:cubicBezTo>
                    <a:pt x="62" y="2098"/>
                    <a:pt x="31" y="2220"/>
                    <a:pt x="1" y="2281"/>
                  </a:cubicBezTo>
                  <a:cubicBezTo>
                    <a:pt x="153" y="2433"/>
                    <a:pt x="62" y="2676"/>
                    <a:pt x="122" y="2858"/>
                  </a:cubicBezTo>
                  <a:lnTo>
                    <a:pt x="274" y="3010"/>
                  </a:lnTo>
                  <a:cubicBezTo>
                    <a:pt x="274" y="3040"/>
                    <a:pt x="213" y="3071"/>
                    <a:pt x="213" y="3071"/>
                  </a:cubicBezTo>
                  <a:cubicBezTo>
                    <a:pt x="274" y="3344"/>
                    <a:pt x="274" y="3588"/>
                    <a:pt x="305" y="3770"/>
                  </a:cubicBezTo>
                  <a:cubicBezTo>
                    <a:pt x="335" y="3770"/>
                    <a:pt x="365" y="3770"/>
                    <a:pt x="457" y="3800"/>
                  </a:cubicBezTo>
                  <a:cubicBezTo>
                    <a:pt x="426" y="4044"/>
                    <a:pt x="517" y="4256"/>
                    <a:pt x="578" y="4499"/>
                  </a:cubicBezTo>
                  <a:cubicBezTo>
                    <a:pt x="609" y="4712"/>
                    <a:pt x="639" y="4986"/>
                    <a:pt x="761" y="5168"/>
                  </a:cubicBezTo>
                  <a:lnTo>
                    <a:pt x="1095" y="5958"/>
                  </a:lnTo>
                  <a:cubicBezTo>
                    <a:pt x="1125" y="6080"/>
                    <a:pt x="1186" y="6262"/>
                    <a:pt x="1399" y="6262"/>
                  </a:cubicBezTo>
                  <a:cubicBezTo>
                    <a:pt x="1429" y="6506"/>
                    <a:pt x="1824" y="6475"/>
                    <a:pt x="1703" y="6779"/>
                  </a:cubicBezTo>
                  <a:cubicBezTo>
                    <a:pt x="1794" y="6840"/>
                    <a:pt x="1885" y="6961"/>
                    <a:pt x="2037" y="7083"/>
                  </a:cubicBezTo>
                  <a:cubicBezTo>
                    <a:pt x="2189" y="7478"/>
                    <a:pt x="2341" y="7995"/>
                    <a:pt x="3010" y="7995"/>
                  </a:cubicBezTo>
                  <a:cubicBezTo>
                    <a:pt x="3162" y="7782"/>
                    <a:pt x="3375" y="7752"/>
                    <a:pt x="3557" y="7721"/>
                  </a:cubicBezTo>
                  <a:cubicBezTo>
                    <a:pt x="3628" y="7711"/>
                    <a:pt x="3692" y="7708"/>
                    <a:pt x="3752" y="7708"/>
                  </a:cubicBezTo>
                  <a:cubicBezTo>
                    <a:pt x="3871" y="7708"/>
                    <a:pt x="3972" y="7721"/>
                    <a:pt x="4074" y="7721"/>
                  </a:cubicBezTo>
                  <a:cubicBezTo>
                    <a:pt x="4135" y="7843"/>
                    <a:pt x="4165" y="7904"/>
                    <a:pt x="4226" y="7995"/>
                  </a:cubicBezTo>
                  <a:cubicBezTo>
                    <a:pt x="4264" y="8005"/>
                    <a:pt x="4301" y="8010"/>
                    <a:pt x="4338" y="8010"/>
                  </a:cubicBezTo>
                  <a:cubicBezTo>
                    <a:pt x="4567" y="8010"/>
                    <a:pt x="4774" y="7836"/>
                    <a:pt x="5013" y="7836"/>
                  </a:cubicBezTo>
                  <a:cubicBezTo>
                    <a:pt x="5073" y="7836"/>
                    <a:pt x="5134" y="7847"/>
                    <a:pt x="5198" y="7873"/>
                  </a:cubicBezTo>
                  <a:cubicBezTo>
                    <a:pt x="5077" y="8025"/>
                    <a:pt x="4894" y="8056"/>
                    <a:pt x="4864" y="8208"/>
                  </a:cubicBezTo>
                  <a:cubicBezTo>
                    <a:pt x="4925" y="8329"/>
                    <a:pt x="4986" y="8390"/>
                    <a:pt x="5046" y="8481"/>
                  </a:cubicBezTo>
                  <a:cubicBezTo>
                    <a:pt x="5250" y="8459"/>
                    <a:pt x="5403" y="8285"/>
                    <a:pt x="5581" y="8285"/>
                  </a:cubicBezTo>
                  <a:cubicBezTo>
                    <a:pt x="5642" y="8285"/>
                    <a:pt x="5706" y="8305"/>
                    <a:pt x="5776" y="8360"/>
                  </a:cubicBezTo>
                  <a:lnTo>
                    <a:pt x="5897" y="8238"/>
                  </a:lnTo>
                  <a:cubicBezTo>
                    <a:pt x="6080" y="8451"/>
                    <a:pt x="6110" y="8451"/>
                    <a:pt x="6049" y="8512"/>
                  </a:cubicBezTo>
                  <a:cubicBezTo>
                    <a:pt x="5958" y="8512"/>
                    <a:pt x="5928" y="8481"/>
                    <a:pt x="5837" y="8451"/>
                  </a:cubicBezTo>
                  <a:cubicBezTo>
                    <a:pt x="5685" y="8603"/>
                    <a:pt x="5594" y="8694"/>
                    <a:pt x="5442" y="8907"/>
                  </a:cubicBezTo>
                  <a:cubicBezTo>
                    <a:pt x="5381" y="9120"/>
                    <a:pt x="5472" y="9393"/>
                    <a:pt x="5624" y="9606"/>
                  </a:cubicBezTo>
                  <a:cubicBezTo>
                    <a:pt x="5624" y="9667"/>
                    <a:pt x="5594" y="9697"/>
                    <a:pt x="5594" y="9697"/>
                  </a:cubicBezTo>
                  <a:cubicBezTo>
                    <a:pt x="5533" y="9667"/>
                    <a:pt x="5472" y="9667"/>
                    <a:pt x="5381" y="9606"/>
                  </a:cubicBezTo>
                  <a:cubicBezTo>
                    <a:pt x="5381" y="9667"/>
                    <a:pt x="5350" y="9667"/>
                    <a:pt x="5350" y="9697"/>
                  </a:cubicBezTo>
                  <a:cubicBezTo>
                    <a:pt x="5442" y="9727"/>
                    <a:pt x="5502" y="9758"/>
                    <a:pt x="5533" y="9819"/>
                  </a:cubicBezTo>
                  <a:cubicBezTo>
                    <a:pt x="5472" y="9971"/>
                    <a:pt x="5442" y="10062"/>
                    <a:pt x="5381" y="10183"/>
                  </a:cubicBezTo>
                  <a:cubicBezTo>
                    <a:pt x="5350" y="10305"/>
                    <a:pt x="5290" y="10427"/>
                    <a:pt x="5229" y="10579"/>
                  </a:cubicBezTo>
                  <a:cubicBezTo>
                    <a:pt x="5138" y="10427"/>
                    <a:pt x="5016" y="10305"/>
                    <a:pt x="4894" y="10153"/>
                  </a:cubicBezTo>
                  <a:lnTo>
                    <a:pt x="4894" y="10153"/>
                  </a:lnTo>
                  <a:cubicBezTo>
                    <a:pt x="4894" y="10579"/>
                    <a:pt x="5077" y="10791"/>
                    <a:pt x="5442" y="10974"/>
                  </a:cubicBezTo>
                  <a:cubicBezTo>
                    <a:pt x="5382" y="11112"/>
                    <a:pt x="5284" y="11161"/>
                    <a:pt x="5181" y="11161"/>
                  </a:cubicBezTo>
                  <a:cubicBezTo>
                    <a:pt x="5126" y="11161"/>
                    <a:pt x="5069" y="11147"/>
                    <a:pt x="5016" y="11126"/>
                  </a:cubicBezTo>
                  <a:lnTo>
                    <a:pt x="4773" y="10791"/>
                  </a:lnTo>
                  <a:cubicBezTo>
                    <a:pt x="4732" y="10791"/>
                    <a:pt x="4678" y="10778"/>
                    <a:pt x="4638" y="10778"/>
                  </a:cubicBezTo>
                  <a:cubicBezTo>
                    <a:pt x="4617" y="10778"/>
                    <a:pt x="4601" y="10781"/>
                    <a:pt x="4590" y="10791"/>
                  </a:cubicBezTo>
                  <a:lnTo>
                    <a:pt x="4438" y="10943"/>
                  </a:lnTo>
                  <a:cubicBezTo>
                    <a:pt x="4560" y="10974"/>
                    <a:pt x="4682" y="10974"/>
                    <a:pt x="4834" y="11034"/>
                  </a:cubicBezTo>
                  <a:cubicBezTo>
                    <a:pt x="4621" y="11095"/>
                    <a:pt x="4530" y="11126"/>
                    <a:pt x="4378" y="11217"/>
                  </a:cubicBezTo>
                  <a:cubicBezTo>
                    <a:pt x="4469" y="11521"/>
                    <a:pt x="4469" y="11855"/>
                    <a:pt x="4742" y="12098"/>
                  </a:cubicBezTo>
                  <a:cubicBezTo>
                    <a:pt x="4712" y="12341"/>
                    <a:pt x="4712" y="12615"/>
                    <a:pt x="4894" y="12797"/>
                  </a:cubicBezTo>
                  <a:cubicBezTo>
                    <a:pt x="4864" y="12949"/>
                    <a:pt x="4864" y="13071"/>
                    <a:pt x="4834" y="13162"/>
                  </a:cubicBezTo>
                  <a:cubicBezTo>
                    <a:pt x="5016" y="13253"/>
                    <a:pt x="5168" y="13375"/>
                    <a:pt x="5320" y="13497"/>
                  </a:cubicBezTo>
                  <a:lnTo>
                    <a:pt x="5320" y="13800"/>
                  </a:lnTo>
                  <a:cubicBezTo>
                    <a:pt x="5381" y="13831"/>
                    <a:pt x="5472" y="13831"/>
                    <a:pt x="5533" y="13831"/>
                  </a:cubicBezTo>
                  <a:cubicBezTo>
                    <a:pt x="5594" y="13922"/>
                    <a:pt x="5594" y="13983"/>
                    <a:pt x="5594" y="14013"/>
                  </a:cubicBezTo>
                  <a:cubicBezTo>
                    <a:pt x="5654" y="14104"/>
                    <a:pt x="5746" y="14165"/>
                    <a:pt x="5746" y="14226"/>
                  </a:cubicBezTo>
                  <a:cubicBezTo>
                    <a:pt x="6141" y="14317"/>
                    <a:pt x="6505" y="14408"/>
                    <a:pt x="6840" y="14530"/>
                  </a:cubicBezTo>
                  <a:lnTo>
                    <a:pt x="6901" y="14439"/>
                  </a:lnTo>
                  <a:cubicBezTo>
                    <a:pt x="6961" y="14439"/>
                    <a:pt x="6992" y="14469"/>
                    <a:pt x="7022" y="14530"/>
                  </a:cubicBezTo>
                  <a:cubicBezTo>
                    <a:pt x="7053" y="14439"/>
                    <a:pt x="7053" y="14378"/>
                    <a:pt x="7113" y="14317"/>
                  </a:cubicBezTo>
                  <a:cubicBezTo>
                    <a:pt x="7144" y="14317"/>
                    <a:pt x="7174" y="14378"/>
                    <a:pt x="7204" y="14408"/>
                  </a:cubicBezTo>
                  <a:cubicBezTo>
                    <a:pt x="7330" y="14339"/>
                    <a:pt x="7449" y="14301"/>
                    <a:pt x="7564" y="14301"/>
                  </a:cubicBezTo>
                  <a:cubicBezTo>
                    <a:pt x="7701" y="14301"/>
                    <a:pt x="7833" y="14354"/>
                    <a:pt x="7964" y="14469"/>
                  </a:cubicBezTo>
                  <a:cubicBezTo>
                    <a:pt x="7812" y="14591"/>
                    <a:pt x="7721" y="14682"/>
                    <a:pt x="7600" y="14743"/>
                  </a:cubicBezTo>
                  <a:lnTo>
                    <a:pt x="7265" y="14743"/>
                  </a:lnTo>
                  <a:cubicBezTo>
                    <a:pt x="7168" y="14743"/>
                    <a:pt x="7051" y="14665"/>
                    <a:pt x="6993" y="14665"/>
                  </a:cubicBezTo>
                  <a:cubicBezTo>
                    <a:pt x="6978" y="14665"/>
                    <a:pt x="6967" y="14670"/>
                    <a:pt x="6961" y="14682"/>
                  </a:cubicBezTo>
                  <a:cubicBezTo>
                    <a:pt x="6928" y="14724"/>
                    <a:pt x="6897" y="14738"/>
                    <a:pt x="6868" y="14738"/>
                  </a:cubicBezTo>
                  <a:cubicBezTo>
                    <a:pt x="6804" y="14738"/>
                    <a:pt x="6748" y="14671"/>
                    <a:pt x="6693" y="14671"/>
                  </a:cubicBezTo>
                  <a:cubicBezTo>
                    <a:pt x="6681" y="14671"/>
                    <a:pt x="6669" y="14674"/>
                    <a:pt x="6657" y="14682"/>
                  </a:cubicBezTo>
                  <a:cubicBezTo>
                    <a:pt x="6536" y="14773"/>
                    <a:pt x="6414" y="14864"/>
                    <a:pt x="6566" y="15047"/>
                  </a:cubicBezTo>
                  <a:cubicBezTo>
                    <a:pt x="6649" y="14964"/>
                    <a:pt x="6743" y="14932"/>
                    <a:pt x="6839" y="14932"/>
                  </a:cubicBezTo>
                  <a:cubicBezTo>
                    <a:pt x="6956" y="14932"/>
                    <a:pt x="7074" y="14980"/>
                    <a:pt x="7174" y="15047"/>
                  </a:cubicBezTo>
                  <a:cubicBezTo>
                    <a:pt x="7326" y="15016"/>
                    <a:pt x="7478" y="14925"/>
                    <a:pt x="7600" y="14864"/>
                  </a:cubicBezTo>
                  <a:lnTo>
                    <a:pt x="7721" y="14986"/>
                  </a:lnTo>
                  <a:lnTo>
                    <a:pt x="8268" y="14621"/>
                  </a:lnTo>
                  <a:cubicBezTo>
                    <a:pt x="8319" y="14641"/>
                    <a:pt x="8370" y="14645"/>
                    <a:pt x="8423" y="14645"/>
                  </a:cubicBezTo>
                  <a:cubicBezTo>
                    <a:pt x="8449" y="14645"/>
                    <a:pt x="8476" y="14644"/>
                    <a:pt x="8504" y="14644"/>
                  </a:cubicBezTo>
                  <a:cubicBezTo>
                    <a:pt x="8587" y="14644"/>
                    <a:pt x="8679" y="14652"/>
                    <a:pt x="8785" y="14712"/>
                  </a:cubicBezTo>
                  <a:cubicBezTo>
                    <a:pt x="8815" y="14722"/>
                    <a:pt x="8859" y="14729"/>
                    <a:pt x="8910" y="14729"/>
                  </a:cubicBezTo>
                  <a:cubicBezTo>
                    <a:pt x="9011" y="14729"/>
                    <a:pt x="9140" y="14702"/>
                    <a:pt x="9241" y="14621"/>
                  </a:cubicBezTo>
                  <a:cubicBezTo>
                    <a:pt x="9307" y="14555"/>
                    <a:pt x="9436" y="14506"/>
                    <a:pt x="9559" y="14506"/>
                  </a:cubicBezTo>
                  <a:cubicBezTo>
                    <a:pt x="9607" y="14506"/>
                    <a:pt x="9655" y="14513"/>
                    <a:pt x="9697" y="14530"/>
                  </a:cubicBezTo>
                  <a:lnTo>
                    <a:pt x="10092" y="14530"/>
                  </a:lnTo>
                  <a:cubicBezTo>
                    <a:pt x="10183" y="14621"/>
                    <a:pt x="10214" y="14712"/>
                    <a:pt x="10305" y="14834"/>
                  </a:cubicBezTo>
                  <a:lnTo>
                    <a:pt x="10639" y="14712"/>
                  </a:lnTo>
                  <a:cubicBezTo>
                    <a:pt x="10670" y="14712"/>
                    <a:pt x="10700" y="14743"/>
                    <a:pt x="10761" y="14773"/>
                  </a:cubicBezTo>
                  <a:lnTo>
                    <a:pt x="10943" y="14591"/>
                  </a:lnTo>
                  <a:lnTo>
                    <a:pt x="11217" y="14591"/>
                  </a:lnTo>
                  <a:cubicBezTo>
                    <a:pt x="11126" y="14682"/>
                    <a:pt x="11095" y="14743"/>
                    <a:pt x="11004" y="14743"/>
                  </a:cubicBezTo>
                  <a:cubicBezTo>
                    <a:pt x="10791" y="14834"/>
                    <a:pt x="10548" y="14864"/>
                    <a:pt x="10335" y="14925"/>
                  </a:cubicBezTo>
                  <a:cubicBezTo>
                    <a:pt x="10153" y="15016"/>
                    <a:pt x="9910" y="15077"/>
                    <a:pt x="9849" y="15351"/>
                  </a:cubicBezTo>
                  <a:cubicBezTo>
                    <a:pt x="10062" y="15381"/>
                    <a:pt x="10244" y="15442"/>
                    <a:pt x="10457" y="15472"/>
                  </a:cubicBezTo>
                  <a:cubicBezTo>
                    <a:pt x="10518" y="15442"/>
                    <a:pt x="10639" y="15351"/>
                    <a:pt x="10822" y="15290"/>
                  </a:cubicBezTo>
                  <a:lnTo>
                    <a:pt x="10822" y="15290"/>
                  </a:lnTo>
                  <a:lnTo>
                    <a:pt x="10670" y="15594"/>
                  </a:lnTo>
                  <a:cubicBezTo>
                    <a:pt x="10518" y="15624"/>
                    <a:pt x="10396" y="15624"/>
                    <a:pt x="10244" y="15624"/>
                  </a:cubicBezTo>
                  <a:lnTo>
                    <a:pt x="10244" y="15746"/>
                  </a:lnTo>
                  <a:cubicBezTo>
                    <a:pt x="10335" y="15776"/>
                    <a:pt x="10396" y="15807"/>
                    <a:pt x="10518" y="15898"/>
                  </a:cubicBezTo>
                  <a:cubicBezTo>
                    <a:pt x="10396" y="15959"/>
                    <a:pt x="10335" y="15959"/>
                    <a:pt x="10214" y="16050"/>
                  </a:cubicBezTo>
                  <a:cubicBezTo>
                    <a:pt x="10182" y="16041"/>
                    <a:pt x="10148" y="16036"/>
                    <a:pt x="10114" y="16036"/>
                  </a:cubicBezTo>
                  <a:cubicBezTo>
                    <a:pt x="9920" y="16036"/>
                    <a:pt x="9700" y="16173"/>
                    <a:pt x="9545" y="16354"/>
                  </a:cubicBezTo>
                  <a:cubicBezTo>
                    <a:pt x="9423" y="16263"/>
                    <a:pt x="9332" y="16202"/>
                    <a:pt x="9271" y="16141"/>
                  </a:cubicBezTo>
                  <a:cubicBezTo>
                    <a:pt x="9180" y="16232"/>
                    <a:pt x="9119" y="16263"/>
                    <a:pt x="9089" y="16293"/>
                  </a:cubicBezTo>
                  <a:cubicBezTo>
                    <a:pt x="9150" y="16536"/>
                    <a:pt x="9180" y="16749"/>
                    <a:pt x="9271" y="16992"/>
                  </a:cubicBezTo>
                  <a:cubicBezTo>
                    <a:pt x="9028" y="16901"/>
                    <a:pt x="8846" y="16840"/>
                    <a:pt x="8633" y="16749"/>
                  </a:cubicBezTo>
                  <a:lnTo>
                    <a:pt x="8633" y="16749"/>
                  </a:lnTo>
                  <a:cubicBezTo>
                    <a:pt x="8785" y="16992"/>
                    <a:pt x="8846" y="17205"/>
                    <a:pt x="8967" y="17418"/>
                  </a:cubicBezTo>
                  <a:cubicBezTo>
                    <a:pt x="9173" y="17212"/>
                    <a:pt x="9224" y="17161"/>
                    <a:pt x="9250" y="17161"/>
                  </a:cubicBezTo>
                  <a:cubicBezTo>
                    <a:pt x="9258" y="17161"/>
                    <a:pt x="9264" y="17167"/>
                    <a:pt x="9271" y="17174"/>
                  </a:cubicBezTo>
                  <a:lnTo>
                    <a:pt x="9271" y="17478"/>
                  </a:lnTo>
                  <a:cubicBezTo>
                    <a:pt x="9028" y="17661"/>
                    <a:pt x="8967" y="17600"/>
                    <a:pt x="9089" y="18177"/>
                  </a:cubicBezTo>
                  <a:cubicBezTo>
                    <a:pt x="9028" y="18238"/>
                    <a:pt x="8967" y="18299"/>
                    <a:pt x="8876" y="18360"/>
                  </a:cubicBezTo>
                  <a:cubicBezTo>
                    <a:pt x="9028" y="18390"/>
                    <a:pt x="9150" y="18390"/>
                    <a:pt x="9271" y="18512"/>
                  </a:cubicBezTo>
                  <a:cubicBezTo>
                    <a:pt x="9395" y="18615"/>
                    <a:pt x="9546" y="18690"/>
                    <a:pt x="9688" y="18690"/>
                  </a:cubicBezTo>
                  <a:cubicBezTo>
                    <a:pt x="9755" y="18690"/>
                    <a:pt x="9820" y="18673"/>
                    <a:pt x="9879" y="18633"/>
                  </a:cubicBezTo>
                  <a:cubicBezTo>
                    <a:pt x="9965" y="18586"/>
                    <a:pt x="10033" y="18568"/>
                    <a:pt x="10094" y="18568"/>
                  </a:cubicBezTo>
                  <a:cubicBezTo>
                    <a:pt x="10225" y="18568"/>
                    <a:pt x="10320" y="18652"/>
                    <a:pt x="10487" y="18694"/>
                  </a:cubicBezTo>
                  <a:cubicBezTo>
                    <a:pt x="10366" y="18877"/>
                    <a:pt x="10214" y="19059"/>
                    <a:pt x="10092" y="19241"/>
                  </a:cubicBezTo>
                  <a:lnTo>
                    <a:pt x="10092" y="19910"/>
                  </a:lnTo>
                  <a:cubicBezTo>
                    <a:pt x="10153" y="19971"/>
                    <a:pt x="10244" y="20032"/>
                    <a:pt x="10457" y="20184"/>
                  </a:cubicBezTo>
                  <a:cubicBezTo>
                    <a:pt x="10392" y="20172"/>
                    <a:pt x="10332" y="20167"/>
                    <a:pt x="10275" y="20167"/>
                  </a:cubicBezTo>
                  <a:cubicBezTo>
                    <a:pt x="9878" y="20167"/>
                    <a:pt x="9659" y="20423"/>
                    <a:pt x="9393" y="20609"/>
                  </a:cubicBezTo>
                  <a:cubicBezTo>
                    <a:pt x="9423" y="20639"/>
                    <a:pt x="9423" y="20731"/>
                    <a:pt x="9423" y="20791"/>
                  </a:cubicBezTo>
                  <a:lnTo>
                    <a:pt x="10062" y="20791"/>
                  </a:lnTo>
                  <a:cubicBezTo>
                    <a:pt x="10214" y="20791"/>
                    <a:pt x="10366" y="20700"/>
                    <a:pt x="10487" y="20670"/>
                  </a:cubicBezTo>
                  <a:cubicBezTo>
                    <a:pt x="10639" y="20609"/>
                    <a:pt x="10822" y="20609"/>
                    <a:pt x="11004" y="20609"/>
                  </a:cubicBezTo>
                  <a:cubicBezTo>
                    <a:pt x="11004" y="20609"/>
                    <a:pt x="11065" y="20609"/>
                    <a:pt x="11095" y="20639"/>
                  </a:cubicBezTo>
                  <a:cubicBezTo>
                    <a:pt x="11004" y="20670"/>
                    <a:pt x="10913" y="20761"/>
                    <a:pt x="10791" y="20822"/>
                  </a:cubicBezTo>
                  <a:cubicBezTo>
                    <a:pt x="10852" y="21156"/>
                    <a:pt x="10943" y="21521"/>
                    <a:pt x="11004" y="21886"/>
                  </a:cubicBezTo>
                  <a:cubicBezTo>
                    <a:pt x="11308" y="21977"/>
                    <a:pt x="11612" y="22007"/>
                    <a:pt x="11916" y="22098"/>
                  </a:cubicBezTo>
                  <a:cubicBezTo>
                    <a:pt x="11977" y="22098"/>
                    <a:pt x="12037" y="22038"/>
                    <a:pt x="12068" y="22007"/>
                  </a:cubicBezTo>
                  <a:cubicBezTo>
                    <a:pt x="12159" y="22038"/>
                    <a:pt x="12189" y="22098"/>
                    <a:pt x="12220" y="22129"/>
                  </a:cubicBezTo>
                  <a:cubicBezTo>
                    <a:pt x="12424" y="22027"/>
                    <a:pt x="12618" y="22010"/>
                    <a:pt x="12803" y="22010"/>
                  </a:cubicBezTo>
                  <a:cubicBezTo>
                    <a:pt x="12891" y="22010"/>
                    <a:pt x="12977" y="22014"/>
                    <a:pt x="13061" y="22014"/>
                  </a:cubicBezTo>
                  <a:cubicBezTo>
                    <a:pt x="13116" y="22014"/>
                    <a:pt x="13170" y="22013"/>
                    <a:pt x="13223" y="22007"/>
                  </a:cubicBezTo>
                  <a:cubicBezTo>
                    <a:pt x="13253" y="22098"/>
                    <a:pt x="13284" y="22159"/>
                    <a:pt x="13284" y="22190"/>
                  </a:cubicBezTo>
                  <a:cubicBezTo>
                    <a:pt x="13496" y="22190"/>
                    <a:pt x="13527" y="22038"/>
                    <a:pt x="13557" y="21946"/>
                  </a:cubicBezTo>
                  <a:cubicBezTo>
                    <a:pt x="13831" y="21855"/>
                    <a:pt x="14074" y="21825"/>
                    <a:pt x="14378" y="21795"/>
                  </a:cubicBezTo>
                  <a:cubicBezTo>
                    <a:pt x="14469" y="21673"/>
                    <a:pt x="14621" y="21643"/>
                    <a:pt x="14712" y="21521"/>
                  </a:cubicBezTo>
                  <a:cubicBezTo>
                    <a:pt x="14773" y="21399"/>
                    <a:pt x="14925" y="21399"/>
                    <a:pt x="15047" y="21369"/>
                  </a:cubicBezTo>
                  <a:cubicBezTo>
                    <a:pt x="15077" y="21430"/>
                    <a:pt x="15077" y="21491"/>
                    <a:pt x="15077" y="21521"/>
                  </a:cubicBezTo>
                  <a:cubicBezTo>
                    <a:pt x="15107" y="21528"/>
                    <a:pt x="15134" y="21531"/>
                    <a:pt x="15160" y="21531"/>
                  </a:cubicBezTo>
                  <a:cubicBezTo>
                    <a:pt x="15366" y="21531"/>
                    <a:pt x="15438" y="21332"/>
                    <a:pt x="15654" y="21278"/>
                  </a:cubicBezTo>
                  <a:lnTo>
                    <a:pt x="15806" y="21430"/>
                  </a:lnTo>
                  <a:cubicBezTo>
                    <a:pt x="15829" y="21418"/>
                    <a:pt x="15853" y="21414"/>
                    <a:pt x="15878" y="21414"/>
                  </a:cubicBezTo>
                  <a:cubicBezTo>
                    <a:pt x="15930" y="21414"/>
                    <a:pt x="15984" y="21432"/>
                    <a:pt x="16034" y="21432"/>
                  </a:cubicBezTo>
                  <a:cubicBezTo>
                    <a:pt x="16086" y="21432"/>
                    <a:pt x="16134" y="21414"/>
                    <a:pt x="16171" y="21339"/>
                  </a:cubicBezTo>
                  <a:cubicBezTo>
                    <a:pt x="16019" y="21278"/>
                    <a:pt x="15958" y="21247"/>
                    <a:pt x="15776" y="21217"/>
                  </a:cubicBezTo>
                  <a:cubicBezTo>
                    <a:pt x="15837" y="21187"/>
                    <a:pt x="15928" y="21126"/>
                    <a:pt x="15958" y="21095"/>
                  </a:cubicBezTo>
                  <a:cubicBezTo>
                    <a:pt x="15958" y="21126"/>
                    <a:pt x="15989" y="21126"/>
                    <a:pt x="16019" y="21187"/>
                  </a:cubicBezTo>
                  <a:lnTo>
                    <a:pt x="16232" y="20974"/>
                  </a:lnTo>
                  <a:lnTo>
                    <a:pt x="16323" y="21217"/>
                  </a:lnTo>
                  <a:cubicBezTo>
                    <a:pt x="16323" y="21217"/>
                    <a:pt x="16262" y="21278"/>
                    <a:pt x="16171" y="21339"/>
                  </a:cubicBezTo>
                  <a:cubicBezTo>
                    <a:pt x="16262" y="21399"/>
                    <a:pt x="16384" y="21430"/>
                    <a:pt x="16384" y="21430"/>
                  </a:cubicBezTo>
                  <a:cubicBezTo>
                    <a:pt x="16226" y="21430"/>
                    <a:pt x="16102" y="21597"/>
                    <a:pt x="15962" y="21597"/>
                  </a:cubicBezTo>
                  <a:cubicBezTo>
                    <a:pt x="15913" y="21597"/>
                    <a:pt x="15862" y="21576"/>
                    <a:pt x="15806" y="21521"/>
                  </a:cubicBezTo>
                  <a:cubicBezTo>
                    <a:pt x="15624" y="21582"/>
                    <a:pt x="15411" y="21703"/>
                    <a:pt x="15199" y="21764"/>
                  </a:cubicBezTo>
                  <a:cubicBezTo>
                    <a:pt x="15168" y="21764"/>
                    <a:pt x="15107" y="21734"/>
                    <a:pt x="15077" y="21703"/>
                  </a:cubicBezTo>
                  <a:cubicBezTo>
                    <a:pt x="15016" y="21703"/>
                    <a:pt x="14925" y="21764"/>
                    <a:pt x="14864" y="21764"/>
                  </a:cubicBezTo>
                  <a:cubicBezTo>
                    <a:pt x="14773" y="21825"/>
                    <a:pt x="14651" y="21825"/>
                    <a:pt x="14591" y="21825"/>
                  </a:cubicBezTo>
                  <a:cubicBezTo>
                    <a:pt x="14621" y="21886"/>
                    <a:pt x="14651" y="21916"/>
                    <a:pt x="14712" y="21977"/>
                  </a:cubicBezTo>
                  <a:cubicBezTo>
                    <a:pt x="14651" y="22007"/>
                    <a:pt x="14651" y="22068"/>
                    <a:pt x="14621" y="22129"/>
                  </a:cubicBezTo>
                  <a:lnTo>
                    <a:pt x="14651" y="22159"/>
                  </a:lnTo>
                  <a:cubicBezTo>
                    <a:pt x="14743" y="22129"/>
                    <a:pt x="14773" y="22068"/>
                    <a:pt x="14864" y="22038"/>
                  </a:cubicBezTo>
                  <a:cubicBezTo>
                    <a:pt x="14925" y="22281"/>
                    <a:pt x="15047" y="22494"/>
                    <a:pt x="15168" y="22737"/>
                  </a:cubicBezTo>
                  <a:cubicBezTo>
                    <a:pt x="15229" y="22615"/>
                    <a:pt x="15229" y="22524"/>
                    <a:pt x="15259" y="22494"/>
                  </a:cubicBezTo>
                  <a:lnTo>
                    <a:pt x="15533" y="22494"/>
                  </a:lnTo>
                  <a:lnTo>
                    <a:pt x="15503" y="22524"/>
                  </a:lnTo>
                  <a:cubicBezTo>
                    <a:pt x="15563" y="22585"/>
                    <a:pt x="15624" y="22585"/>
                    <a:pt x="15685" y="22615"/>
                  </a:cubicBezTo>
                  <a:lnTo>
                    <a:pt x="15654" y="22646"/>
                  </a:lnTo>
                  <a:lnTo>
                    <a:pt x="15351" y="22646"/>
                  </a:lnTo>
                  <a:cubicBezTo>
                    <a:pt x="15168" y="22889"/>
                    <a:pt x="15168" y="22889"/>
                    <a:pt x="15351" y="23102"/>
                  </a:cubicBezTo>
                  <a:cubicBezTo>
                    <a:pt x="15472" y="23071"/>
                    <a:pt x="15654" y="23071"/>
                    <a:pt x="15776" y="22980"/>
                  </a:cubicBezTo>
                  <a:cubicBezTo>
                    <a:pt x="15843" y="22924"/>
                    <a:pt x="15906" y="22905"/>
                    <a:pt x="15967" y="22905"/>
                  </a:cubicBezTo>
                  <a:cubicBezTo>
                    <a:pt x="16070" y="22905"/>
                    <a:pt x="16166" y="22961"/>
                    <a:pt x="16262" y="22980"/>
                  </a:cubicBezTo>
                  <a:cubicBezTo>
                    <a:pt x="16414" y="22950"/>
                    <a:pt x="16536" y="22889"/>
                    <a:pt x="16688" y="22828"/>
                  </a:cubicBezTo>
                  <a:cubicBezTo>
                    <a:pt x="16706" y="22899"/>
                    <a:pt x="16765" y="22929"/>
                    <a:pt x="16824" y="22929"/>
                  </a:cubicBezTo>
                  <a:cubicBezTo>
                    <a:pt x="16865" y="22929"/>
                    <a:pt x="16906" y="22914"/>
                    <a:pt x="16931" y="22889"/>
                  </a:cubicBezTo>
                  <a:cubicBezTo>
                    <a:pt x="16959" y="22861"/>
                    <a:pt x="16982" y="22851"/>
                    <a:pt x="17003" y="22851"/>
                  </a:cubicBezTo>
                  <a:cubicBezTo>
                    <a:pt x="17060" y="22851"/>
                    <a:pt x="17097" y="22930"/>
                    <a:pt x="17162" y="22930"/>
                  </a:cubicBezTo>
                  <a:cubicBezTo>
                    <a:pt x="17175" y="22930"/>
                    <a:pt x="17189" y="22927"/>
                    <a:pt x="17205" y="22919"/>
                  </a:cubicBezTo>
                  <a:cubicBezTo>
                    <a:pt x="17296" y="22889"/>
                    <a:pt x="17387" y="22889"/>
                    <a:pt x="17509" y="22828"/>
                  </a:cubicBezTo>
                  <a:cubicBezTo>
                    <a:pt x="17576" y="22884"/>
                    <a:pt x="17657" y="22895"/>
                    <a:pt x="17739" y="22895"/>
                  </a:cubicBezTo>
                  <a:cubicBezTo>
                    <a:pt x="17786" y="22895"/>
                    <a:pt x="17834" y="22891"/>
                    <a:pt x="17880" y="22891"/>
                  </a:cubicBezTo>
                  <a:cubicBezTo>
                    <a:pt x="17969" y="22891"/>
                    <a:pt x="18053" y="22904"/>
                    <a:pt x="18117" y="22980"/>
                  </a:cubicBezTo>
                  <a:lnTo>
                    <a:pt x="18147" y="22980"/>
                  </a:lnTo>
                  <a:lnTo>
                    <a:pt x="18238" y="22919"/>
                  </a:lnTo>
                  <a:cubicBezTo>
                    <a:pt x="18572" y="22980"/>
                    <a:pt x="18846" y="23071"/>
                    <a:pt x="19059" y="23102"/>
                  </a:cubicBezTo>
                  <a:cubicBezTo>
                    <a:pt x="19332" y="22950"/>
                    <a:pt x="19484" y="22828"/>
                    <a:pt x="19728" y="22737"/>
                  </a:cubicBezTo>
                  <a:cubicBezTo>
                    <a:pt x="20123" y="22737"/>
                    <a:pt x="20518" y="22494"/>
                    <a:pt x="20883" y="22281"/>
                  </a:cubicBezTo>
                  <a:lnTo>
                    <a:pt x="21004" y="22372"/>
                  </a:lnTo>
                  <a:cubicBezTo>
                    <a:pt x="21111" y="22336"/>
                    <a:pt x="21155" y="22322"/>
                    <a:pt x="21222" y="22322"/>
                  </a:cubicBezTo>
                  <a:cubicBezTo>
                    <a:pt x="21270" y="22322"/>
                    <a:pt x="21329" y="22329"/>
                    <a:pt x="21430" y="22342"/>
                  </a:cubicBezTo>
                  <a:cubicBezTo>
                    <a:pt x="21430" y="22372"/>
                    <a:pt x="21399" y="22433"/>
                    <a:pt x="21338" y="22463"/>
                  </a:cubicBezTo>
                  <a:cubicBezTo>
                    <a:pt x="21430" y="22494"/>
                    <a:pt x="21460" y="22494"/>
                    <a:pt x="21551" y="22524"/>
                  </a:cubicBezTo>
                  <a:cubicBezTo>
                    <a:pt x="21538" y="22523"/>
                    <a:pt x="21525" y="22522"/>
                    <a:pt x="21512" y="22522"/>
                  </a:cubicBezTo>
                  <a:cubicBezTo>
                    <a:pt x="21315" y="22522"/>
                    <a:pt x="21118" y="22674"/>
                    <a:pt x="20909" y="22674"/>
                  </a:cubicBezTo>
                  <a:cubicBezTo>
                    <a:pt x="20840" y="22674"/>
                    <a:pt x="20771" y="22658"/>
                    <a:pt x="20700" y="22615"/>
                  </a:cubicBezTo>
                  <a:cubicBezTo>
                    <a:pt x="20548" y="22676"/>
                    <a:pt x="20366" y="22737"/>
                    <a:pt x="20244" y="22889"/>
                  </a:cubicBezTo>
                  <a:cubicBezTo>
                    <a:pt x="20215" y="22882"/>
                    <a:pt x="20189" y="22879"/>
                    <a:pt x="20165" y="22879"/>
                  </a:cubicBezTo>
                  <a:cubicBezTo>
                    <a:pt x="19970" y="22879"/>
                    <a:pt x="19967" y="23087"/>
                    <a:pt x="19940" y="23223"/>
                  </a:cubicBezTo>
                  <a:cubicBezTo>
                    <a:pt x="19667" y="23284"/>
                    <a:pt x="19454" y="23436"/>
                    <a:pt x="19180" y="23588"/>
                  </a:cubicBezTo>
                  <a:lnTo>
                    <a:pt x="18724" y="23588"/>
                  </a:lnTo>
                  <a:cubicBezTo>
                    <a:pt x="18572" y="23709"/>
                    <a:pt x="18451" y="23801"/>
                    <a:pt x="18360" y="23861"/>
                  </a:cubicBezTo>
                  <a:lnTo>
                    <a:pt x="17752" y="23861"/>
                  </a:lnTo>
                  <a:cubicBezTo>
                    <a:pt x="17600" y="23983"/>
                    <a:pt x="17478" y="24044"/>
                    <a:pt x="17326" y="24165"/>
                  </a:cubicBezTo>
                  <a:cubicBezTo>
                    <a:pt x="17144" y="24135"/>
                    <a:pt x="16992" y="24105"/>
                    <a:pt x="16779" y="24044"/>
                  </a:cubicBezTo>
                  <a:cubicBezTo>
                    <a:pt x="16749" y="24105"/>
                    <a:pt x="16718" y="24165"/>
                    <a:pt x="16718" y="24196"/>
                  </a:cubicBezTo>
                  <a:lnTo>
                    <a:pt x="16232" y="24196"/>
                  </a:lnTo>
                  <a:cubicBezTo>
                    <a:pt x="16141" y="24196"/>
                    <a:pt x="16019" y="24257"/>
                    <a:pt x="15958" y="24287"/>
                  </a:cubicBezTo>
                  <a:cubicBezTo>
                    <a:pt x="15867" y="24348"/>
                    <a:pt x="15837" y="24439"/>
                    <a:pt x="15776" y="24469"/>
                  </a:cubicBezTo>
                  <a:cubicBezTo>
                    <a:pt x="15685" y="24561"/>
                    <a:pt x="15563" y="24591"/>
                    <a:pt x="15503" y="24652"/>
                  </a:cubicBezTo>
                  <a:cubicBezTo>
                    <a:pt x="15351" y="24773"/>
                    <a:pt x="15107" y="24864"/>
                    <a:pt x="15077" y="25077"/>
                  </a:cubicBezTo>
                  <a:cubicBezTo>
                    <a:pt x="15229" y="25168"/>
                    <a:pt x="15411" y="25260"/>
                    <a:pt x="15563" y="25351"/>
                  </a:cubicBezTo>
                  <a:cubicBezTo>
                    <a:pt x="15563" y="25381"/>
                    <a:pt x="15624" y="25412"/>
                    <a:pt x="15624" y="25472"/>
                  </a:cubicBezTo>
                  <a:lnTo>
                    <a:pt x="15867" y="25472"/>
                  </a:lnTo>
                  <a:cubicBezTo>
                    <a:pt x="15958" y="25472"/>
                    <a:pt x="15989" y="25381"/>
                    <a:pt x="16080" y="25381"/>
                  </a:cubicBezTo>
                  <a:cubicBezTo>
                    <a:pt x="16141" y="25381"/>
                    <a:pt x="16232" y="25412"/>
                    <a:pt x="16293" y="25412"/>
                  </a:cubicBezTo>
                  <a:cubicBezTo>
                    <a:pt x="16320" y="25430"/>
                    <a:pt x="16344" y="25434"/>
                    <a:pt x="16368" y="25434"/>
                  </a:cubicBezTo>
                  <a:cubicBezTo>
                    <a:pt x="16392" y="25434"/>
                    <a:pt x="16416" y="25429"/>
                    <a:pt x="16440" y="25429"/>
                  </a:cubicBezTo>
                  <a:cubicBezTo>
                    <a:pt x="16470" y="25429"/>
                    <a:pt x="16501" y="25437"/>
                    <a:pt x="16536" y="25472"/>
                  </a:cubicBezTo>
                  <a:cubicBezTo>
                    <a:pt x="16566" y="25488"/>
                    <a:pt x="16612" y="25495"/>
                    <a:pt x="16665" y="25495"/>
                  </a:cubicBezTo>
                  <a:cubicBezTo>
                    <a:pt x="16718" y="25495"/>
                    <a:pt x="16779" y="25488"/>
                    <a:pt x="16840" y="25472"/>
                  </a:cubicBezTo>
                  <a:cubicBezTo>
                    <a:pt x="16931" y="25412"/>
                    <a:pt x="17022" y="25351"/>
                    <a:pt x="17083" y="25320"/>
                  </a:cubicBezTo>
                  <a:cubicBezTo>
                    <a:pt x="17144" y="25260"/>
                    <a:pt x="17144" y="25260"/>
                    <a:pt x="17174" y="25260"/>
                  </a:cubicBezTo>
                  <a:cubicBezTo>
                    <a:pt x="17235" y="25320"/>
                    <a:pt x="17296" y="25381"/>
                    <a:pt x="17326" y="25412"/>
                  </a:cubicBezTo>
                  <a:lnTo>
                    <a:pt x="17934" y="25412"/>
                  </a:lnTo>
                  <a:cubicBezTo>
                    <a:pt x="17995" y="25351"/>
                    <a:pt x="18086" y="25320"/>
                    <a:pt x="18147" y="25229"/>
                  </a:cubicBezTo>
                  <a:cubicBezTo>
                    <a:pt x="18238" y="25320"/>
                    <a:pt x="18269" y="25320"/>
                    <a:pt x="18299" y="25351"/>
                  </a:cubicBezTo>
                  <a:cubicBezTo>
                    <a:pt x="18421" y="25320"/>
                    <a:pt x="18542" y="25260"/>
                    <a:pt x="18664" y="25260"/>
                  </a:cubicBezTo>
                  <a:cubicBezTo>
                    <a:pt x="18846" y="25260"/>
                    <a:pt x="19028" y="25199"/>
                    <a:pt x="19180" y="25077"/>
                  </a:cubicBezTo>
                  <a:lnTo>
                    <a:pt x="19302" y="25199"/>
                  </a:lnTo>
                  <a:cubicBezTo>
                    <a:pt x="19576" y="24956"/>
                    <a:pt x="19971" y="25047"/>
                    <a:pt x="20214" y="24743"/>
                  </a:cubicBezTo>
                  <a:cubicBezTo>
                    <a:pt x="20541" y="24743"/>
                    <a:pt x="20795" y="24425"/>
                    <a:pt x="21128" y="24425"/>
                  </a:cubicBezTo>
                  <a:cubicBezTo>
                    <a:pt x="21167" y="24425"/>
                    <a:pt x="21206" y="24430"/>
                    <a:pt x="21247" y="24439"/>
                  </a:cubicBezTo>
                  <a:lnTo>
                    <a:pt x="21399" y="24287"/>
                  </a:lnTo>
                  <a:cubicBezTo>
                    <a:pt x="21612" y="24196"/>
                    <a:pt x="21794" y="24165"/>
                    <a:pt x="22007" y="24135"/>
                  </a:cubicBezTo>
                  <a:cubicBezTo>
                    <a:pt x="22007" y="24105"/>
                    <a:pt x="22038" y="24013"/>
                    <a:pt x="22038" y="23983"/>
                  </a:cubicBezTo>
                  <a:lnTo>
                    <a:pt x="22402" y="23983"/>
                  </a:lnTo>
                  <a:cubicBezTo>
                    <a:pt x="22554" y="23861"/>
                    <a:pt x="22676" y="23740"/>
                    <a:pt x="22828" y="23649"/>
                  </a:cubicBezTo>
                  <a:lnTo>
                    <a:pt x="23253" y="23649"/>
                  </a:lnTo>
                  <a:cubicBezTo>
                    <a:pt x="23399" y="23454"/>
                    <a:pt x="23623" y="23435"/>
                    <a:pt x="23831" y="23435"/>
                  </a:cubicBezTo>
                  <a:cubicBezTo>
                    <a:pt x="23883" y="23435"/>
                    <a:pt x="23934" y="23436"/>
                    <a:pt x="23983" y="23436"/>
                  </a:cubicBezTo>
                  <a:cubicBezTo>
                    <a:pt x="24500" y="23102"/>
                    <a:pt x="24804" y="22980"/>
                    <a:pt x="25108" y="22980"/>
                  </a:cubicBezTo>
                  <a:cubicBezTo>
                    <a:pt x="25412" y="22798"/>
                    <a:pt x="25746" y="22615"/>
                    <a:pt x="26111" y="22372"/>
                  </a:cubicBezTo>
                  <a:cubicBezTo>
                    <a:pt x="26111" y="22433"/>
                    <a:pt x="26202" y="22433"/>
                    <a:pt x="26293" y="22463"/>
                  </a:cubicBezTo>
                  <a:cubicBezTo>
                    <a:pt x="26323" y="22433"/>
                    <a:pt x="26415" y="22372"/>
                    <a:pt x="26475" y="22342"/>
                  </a:cubicBezTo>
                  <a:cubicBezTo>
                    <a:pt x="26415" y="22311"/>
                    <a:pt x="26354" y="22281"/>
                    <a:pt x="26323" y="22281"/>
                  </a:cubicBezTo>
                  <a:cubicBezTo>
                    <a:pt x="26415" y="22190"/>
                    <a:pt x="26445" y="22129"/>
                    <a:pt x="26506" y="22038"/>
                  </a:cubicBezTo>
                  <a:lnTo>
                    <a:pt x="26901" y="22038"/>
                  </a:lnTo>
                  <a:cubicBezTo>
                    <a:pt x="27117" y="21800"/>
                    <a:pt x="27411" y="21731"/>
                    <a:pt x="27694" y="21656"/>
                  </a:cubicBezTo>
                  <a:lnTo>
                    <a:pt x="27694" y="21656"/>
                  </a:lnTo>
                  <a:cubicBezTo>
                    <a:pt x="27693" y="21662"/>
                    <a:pt x="27692" y="21667"/>
                    <a:pt x="27691" y="21673"/>
                  </a:cubicBezTo>
                  <a:cubicBezTo>
                    <a:pt x="27691" y="21703"/>
                    <a:pt x="27722" y="21703"/>
                    <a:pt x="27782" y="21734"/>
                  </a:cubicBezTo>
                  <a:cubicBezTo>
                    <a:pt x="27570" y="21795"/>
                    <a:pt x="27418" y="21855"/>
                    <a:pt x="27205" y="21946"/>
                  </a:cubicBezTo>
                  <a:cubicBezTo>
                    <a:pt x="27253" y="21955"/>
                    <a:pt x="27300" y="21959"/>
                    <a:pt x="27346" y="21959"/>
                  </a:cubicBezTo>
                  <a:cubicBezTo>
                    <a:pt x="27594" y="21959"/>
                    <a:pt x="27809" y="21852"/>
                    <a:pt x="28022" y="21852"/>
                  </a:cubicBezTo>
                  <a:cubicBezTo>
                    <a:pt x="28023" y="21852"/>
                    <a:pt x="28023" y="21852"/>
                    <a:pt x="28023" y="21852"/>
                  </a:cubicBezTo>
                  <a:lnTo>
                    <a:pt x="28023" y="21852"/>
                  </a:lnTo>
                  <a:cubicBezTo>
                    <a:pt x="28019" y="21646"/>
                    <a:pt x="28219" y="21685"/>
                    <a:pt x="28345" y="21636"/>
                  </a:cubicBezTo>
                  <a:lnTo>
                    <a:pt x="28345" y="21636"/>
                  </a:lnTo>
                  <a:cubicBezTo>
                    <a:pt x="28326" y="21667"/>
                    <a:pt x="28319" y="21694"/>
                    <a:pt x="28299" y="21734"/>
                  </a:cubicBezTo>
                  <a:cubicBezTo>
                    <a:pt x="28238" y="21795"/>
                    <a:pt x="28147" y="21855"/>
                    <a:pt x="28086" y="21855"/>
                  </a:cubicBezTo>
                  <a:cubicBezTo>
                    <a:pt x="28065" y="21853"/>
                    <a:pt x="28044" y="21852"/>
                    <a:pt x="28023" y="21852"/>
                  </a:cubicBezTo>
                  <a:lnTo>
                    <a:pt x="28023" y="21852"/>
                  </a:lnTo>
                  <a:cubicBezTo>
                    <a:pt x="28023" y="21862"/>
                    <a:pt x="28024" y="21874"/>
                    <a:pt x="28026" y="21886"/>
                  </a:cubicBezTo>
                  <a:cubicBezTo>
                    <a:pt x="28209" y="21928"/>
                    <a:pt x="28307" y="21951"/>
                    <a:pt x="28378" y="21951"/>
                  </a:cubicBezTo>
                  <a:cubicBezTo>
                    <a:pt x="28460" y="21951"/>
                    <a:pt x="28505" y="21920"/>
                    <a:pt x="28603" y="21855"/>
                  </a:cubicBezTo>
                  <a:cubicBezTo>
                    <a:pt x="28654" y="21941"/>
                    <a:pt x="28735" y="21978"/>
                    <a:pt x="28806" y="21978"/>
                  </a:cubicBezTo>
                  <a:cubicBezTo>
                    <a:pt x="28861" y="21978"/>
                    <a:pt x="28911" y="21956"/>
                    <a:pt x="28937" y="21916"/>
                  </a:cubicBezTo>
                  <a:cubicBezTo>
                    <a:pt x="28993" y="21860"/>
                    <a:pt x="29049" y="21841"/>
                    <a:pt x="29104" y="21841"/>
                  </a:cubicBezTo>
                  <a:cubicBezTo>
                    <a:pt x="29197" y="21841"/>
                    <a:pt x="29286" y="21897"/>
                    <a:pt x="29363" y="21916"/>
                  </a:cubicBezTo>
                  <a:cubicBezTo>
                    <a:pt x="29485" y="21855"/>
                    <a:pt x="29637" y="21734"/>
                    <a:pt x="29758" y="21673"/>
                  </a:cubicBezTo>
                  <a:cubicBezTo>
                    <a:pt x="29796" y="21711"/>
                    <a:pt x="29856" y="21736"/>
                    <a:pt x="29926" y="21736"/>
                  </a:cubicBezTo>
                  <a:cubicBezTo>
                    <a:pt x="29969" y="21736"/>
                    <a:pt x="30016" y="21727"/>
                    <a:pt x="30062" y="21703"/>
                  </a:cubicBezTo>
                  <a:cubicBezTo>
                    <a:pt x="30121" y="21653"/>
                    <a:pt x="30183" y="21635"/>
                    <a:pt x="30245" y="21635"/>
                  </a:cubicBezTo>
                  <a:cubicBezTo>
                    <a:pt x="30394" y="21635"/>
                    <a:pt x="30549" y="21736"/>
                    <a:pt x="30692" y="21736"/>
                  </a:cubicBezTo>
                  <a:cubicBezTo>
                    <a:pt x="30705" y="21736"/>
                    <a:pt x="30718" y="21736"/>
                    <a:pt x="30731" y="21734"/>
                  </a:cubicBezTo>
                  <a:lnTo>
                    <a:pt x="30761" y="21764"/>
                  </a:lnTo>
                  <a:lnTo>
                    <a:pt x="30670" y="21886"/>
                  </a:lnTo>
                  <a:cubicBezTo>
                    <a:pt x="30599" y="21886"/>
                    <a:pt x="30532" y="21882"/>
                    <a:pt x="30466" y="21882"/>
                  </a:cubicBezTo>
                  <a:cubicBezTo>
                    <a:pt x="30336" y="21882"/>
                    <a:pt x="30214" y="21896"/>
                    <a:pt x="30092" y="21977"/>
                  </a:cubicBezTo>
                  <a:cubicBezTo>
                    <a:pt x="30275" y="22007"/>
                    <a:pt x="30518" y="22038"/>
                    <a:pt x="30700" y="22068"/>
                  </a:cubicBezTo>
                  <a:lnTo>
                    <a:pt x="30700" y="22190"/>
                  </a:lnTo>
                  <a:cubicBezTo>
                    <a:pt x="30366" y="22281"/>
                    <a:pt x="30062" y="22342"/>
                    <a:pt x="29697" y="22433"/>
                  </a:cubicBezTo>
                  <a:lnTo>
                    <a:pt x="29545" y="22585"/>
                  </a:lnTo>
                  <a:lnTo>
                    <a:pt x="28907" y="22585"/>
                  </a:lnTo>
                  <a:cubicBezTo>
                    <a:pt x="28907" y="22615"/>
                    <a:pt x="28877" y="22646"/>
                    <a:pt x="28877" y="22676"/>
                  </a:cubicBezTo>
                  <a:cubicBezTo>
                    <a:pt x="28772" y="22728"/>
                    <a:pt x="28644" y="22804"/>
                    <a:pt x="28592" y="22804"/>
                  </a:cubicBezTo>
                  <a:cubicBezTo>
                    <a:pt x="28583" y="22804"/>
                    <a:pt x="28577" y="22802"/>
                    <a:pt x="28573" y="22798"/>
                  </a:cubicBezTo>
                  <a:cubicBezTo>
                    <a:pt x="28528" y="22742"/>
                    <a:pt x="28491" y="22723"/>
                    <a:pt x="28457" y="22723"/>
                  </a:cubicBezTo>
                  <a:cubicBezTo>
                    <a:pt x="28398" y="22723"/>
                    <a:pt x="28346" y="22778"/>
                    <a:pt x="28269" y="22798"/>
                  </a:cubicBezTo>
                  <a:cubicBezTo>
                    <a:pt x="28260" y="22806"/>
                    <a:pt x="28246" y="22810"/>
                    <a:pt x="28229" y="22810"/>
                  </a:cubicBezTo>
                  <a:cubicBezTo>
                    <a:pt x="28188" y="22810"/>
                    <a:pt x="28129" y="22789"/>
                    <a:pt x="28086" y="22767"/>
                  </a:cubicBezTo>
                  <a:cubicBezTo>
                    <a:pt x="28049" y="22755"/>
                    <a:pt x="28016" y="22747"/>
                    <a:pt x="27982" y="22747"/>
                  </a:cubicBezTo>
                  <a:cubicBezTo>
                    <a:pt x="27934" y="22747"/>
                    <a:pt x="27884" y="22762"/>
                    <a:pt x="27813" y="22798"/>
                  </a:cubicBezTo>
                  <a:cubicBezTo>
                    <a:pt x="27722" y="22889"/>
                    <a:pt x="27630" y="22950"/>
                    <a:pt x="27478" y="23041"/>
                  </a:cubicBezTo>
                  <a:cubicBezTo>
                    <a:pt x="27418" y="23041"/>
                    <a:pt x="27316" y="23000"/>
                    <a:pt x="27220" y="23000"/>
                  </a:cubicBezTo>
                  <a:cubicBezTo>
                    <a:pt x="27171" y="23000"/>
                    <a:pt x="27124" y="23010"/>
                    <a:pt x="27083" y="23041"/>
                  </a:cubicBezTo>
                  <a:cubicBezTo>
                    <a:pt x="27022" y="23071"/>
                    <a:pt x="26954" y="23071"/>
                    <a:pt x="26897" y="23071"/>
                  </a:cubicBezTo>
                  <a:cubicBezTo>
                    <a:pt x="26840" y="23071"/>
                    <a:pt x="26795" y="23071"/>
                    <a:pt x="26779" y="23102"/>
                  </a:cubicBezTo>
                  <a:cubicBezTo>
                    <a:pt x="26745" y="23153"/>
                    <a:pt x="26713" y="23171"/>
                    <a:pt x="26683" y="23171"/>
                  </a:cubicBezTo>
                  <a:cubicBezTo>
                    <a:pt x="26619" y="23171"/>
                    <a:pt x="26562" y="23092"/>
                    <a:pt x="26507" y="23092"/>
                  </a:cubicBezTo>
                  <a:cubicBezTo>
                    <a:pt x="26497" y="23092"/>
                    <a:pt x="26486" y="23094"/>
                    <a:pt x="26475" y="23102"/>
                  </a:cubicBezTo>
                  <a:cubicBezTo>
                    <a:pt x="26506" y="23193"/>
                    <a:pt x="26567" y="23223"/>
                    <a:pt x="26627" y="23284"/>
                  </a:cubicBezTo>
                  <a:cubicBezTo>
                    <a:pt x="26957" y="23260"/>
                    <a:pt x="27305" y="23164"/>
                    <a:pt x="27656" y="23164"/>
                  </a:cubicBezTo>
                  <a:cubicBezTo>
                    <a:pt x="27759" y="23164"/>
                    <a:pt x="27862" y="23172"/>
                    <a:pt x="27965" y="23193"/>
                  </a:cubicBezTo>
                  <a:lnTo>
                    <a:pt x="28026" y="23193"/>
                  </a:lnTo>
                  <a:cubicBezTo>
                    <a:pt x="28110" y="23108"/>
                    <a:pt x="28213" y="23090"/>
                    <a:pt x="28314" y="23090"/>
                  </a:cubicBezTo>
                  <a:cubicBezTo>
                    <a:pt x="28395" y="23090"/>
                    <a:pt x="28475" y="23102"/>
                    <a:pt x="28542" y="23102"/>
                  </a:cubicBezTo>
                  <a:cubicBezTo>
                    <a:pt x="28755" y="23102"/>
                    <a:pt x="28877" y="23102"/>
                    <a:pt x="29059" y="22950"/>
                  </a:cubicBezTo>
                  <a:cubicBezTo>
                    <a:pt x="29059" y="22919"/>
                    <a:pt x="29089" y="22919"/>
                    <a:pt x="29150" y="22919"/>
                  </a:cubicBezTo>
                  <a:cubicBezTo>
                    <a:pt x="29181" y="22919"/>
                    <a:pt x="29211" y="22950"/>
                    <a:pt x="29241" y="22980"/>
                  </a:cubicBezTo>
                  <a:cubicBezTo>
                    <a:pt x="29424" y="22909"/>
                    <a:pt x="29610" y="22892"/>
                    <a:pt x="29794" y="22892"/>
                  </a:cubicBezTo>
                  <a:cubicBezTo>
                    <a:pt x="29962" y="22892"/>
                    <a:pt x="30129" y="22906"/>
                    <a:pt x="30291" y="22906"/>
                  </a:cubicBezTo>
                  <a:cubicBezTo>
                    <a:pt x="30487" y="22906"/>
                    <a:pt x="30676" y="22886"/>
                    <a:pt x="30852" y="22798"/>
                  </a:cubicBezTo>
                  <a:cubicBezTo>
                    <a:pt x="30883" y="22798"/>
                    <a:pt x="30883" y="22828"/>
                    <a:pt x="30913" y="22828"/>
                  </a:cubicBezTo>
                  <a:cubicBezTo>
                    <a:pt x="31035" y="22858"/>
                    <a:pt x="31164" y="22881"/>
                    <a:pt x="31289" y="22881"/>
                  </a:cubicBezTo>
                  <a:cubicBezTo>
                    <a:pt x="31415" y="22881"/>
                    <a:pt x="31536" y="22858"/>
                    <a:pt x="31643" y="22798"/>
                  </a:cubicBezTo>
                  <a:cubicBezTo>
                    <a:pt x="31712" y="22774"/>
                    <a:pt x="31773" y="22764"/>
                    <a:pt x="31828" y="22764"/>
                  </a:cubicBezTo>
                  <a:cubicBezTo>
                    <a:pt x="31918" y="22764"/>
                    <a:pt x="31993" y="22790"/>
                    <a:pt x="32068" y="22828"/>
                  </a:cubicBezTo>
                  <a:cubicBezTo>
                    <a:pt x="32342" y="22767"/>
                    <a:pt x="32585" y="22737"/>
                    <a:pt x="32828" y="22676"/>
                  </a:cubicBezTo>
                  <a:cubicBezTo>
                    <a:pt x="32889" y="22737"/>
                    <a:pt x="32980" y="22737"/>
                    <a:pt x="33041" y="22767"/>
                  </a:cubicBezTo>
                  <a:cubicBezTo>
                    <a:pt x="33076" y="22777"/>
                    <a:pt x="33111" y="22782"/>
                    <a:pt x="33145" y="22782"/>
                  </a:cubicBezTo>
                  <a:cubicBezTo>
                    <a:pt x="33314" y="22782"/>
                    <a:pt x="33466" y="22676"/>
                    <a:pt x="33618" y="22676"/>
                  </a:cubicBezTo>
                  <a:cubicBezTo>
                    <a:pt x="33973" y="22676"/>
                    <a:pt x="34264" y="22570"/>
                    <a:pt x="34598" y="22570"/>
                  </a:cubicBezTo>
                  <a:cubicBezTo>
                    <a:pt x="34664" y="22570"/>
                    <a:pt x="34733" y="22575"/>
                    <a:pt x="34804" y="22585"/>
                  </a:cubicBezTo>
                  <a:cubicBezTo>
                    <a:pt x="34827" y="22588"/>
                    <a:pt x="34850" y="22590"/>
                    <a:pt x="34874" y="22590"/>
                  </a:cubicBezTo>
                  <a:cubicBezTo>
                    <a:pt x="35069" y="22590"/>
                    <a:pt x="35283" y="22487"/>
                    <a:pt x="35472" y="22433"/>
                  </a:cubicBezTo>
                  <a:cubicBezTo>
                    <a:pt x="35533" y="22433"/>
                    <a:pt x="35564" y="22463"/>
                    <a:pt x="35624" y="22494"/>
                  </a:cubicBezTo>
                  <a:cubicBezTo>
                    <a:pt x="35685" y="22494"/>
                    <a:pt x="35746" y="22463"/>
                    <a:pt x="35776" y="22433"/>
                  </a:cubicBezTo>
                  <a:cubicBezTo>
                    <a:pt x="35837" y="22433"/>
                    <a:pt x="35868" y="22463"/>
                    <a:pt x="35898" y="22494"/>
                  </a:cubicBezTo>
                  <a:cubicBezTo>
                    <a:pt x="36003" y="22452"/>
                    <a:pt x="36079" y="22381"/>
                    <a:pt x="36166" y="22381"/>
                  </a:cubicBezTo>
                  <a:cubicBezTo>
                    <a:pt x="36205" y="22381"/>
                    <a:pt x="36246" y="22395"/>
                    <a:pt x="36293" y="22433"/>
                  </a:cubicBezTo>
                  <a:cubicBezTo>
                    <a:pt x="36080" y="22585"/>
                    <a:pt x="35989" y="22767"/>
                    <a:pt x="36050" y="22828"/>
                  </a:cubicBezTo>
                  <a:cubicBezTo>
                    <a:pt x="36080" y="22798"/>
                    <a:pt x="36141" y="22798"/>
                    <a:pt x="36172" y="22767"/>
                  </a:cubicBezTo>
                  <a:lnTo>
                    <a:pt x="36172" y="22767"/>
                  </a:lnTo>
                  <a:cubicBezTo>
                    <a:pt x="36172" y="22828"/>
                    <a:pt x="36141" y="22889"/>
                    <a:pt x="36080" y="22919"/>
                  </a:cubicBezTo>
                  <a:cubicBezTo>
                    <a:pt x="36050" y="22950"/>
                    <a:pt x="36020" y="22980"/>
                    <a:pt x="35989" y="23071"/>
                  </a:cubicBezTo>
                  <a:cubicBezTo>
                    <a:pt x="36141" y="23071"/>
                    <a:pt x="36202" y="23102"/>
                    <a:pt x="36324" y="23102"/>
                  </a:cubicBezTo>
                  <a:cubicBezTo>
                    <a:pt x="36202" y="23132"/>
                    <a:pt x="36141" y="23193"/>
                    <a:pt x="36080" y="23223"/>
                  </a:cubicBezTo>
                  <a:cubicBezTo>
                    <a:pt x="35989" y="23193"/>
                    <a:pt x="35898" y="23193"/>
                    <a:pt x="35776" y="23132"/>
                  </a:cubicBezTo>
                  <a:cubicBezTo>
                    <a:pt x="35746" y="23254"/>
                    <a:pt x="35716" y="23345"/>
                    <a:pt x="35624" y="23436"/>
                  </a:cubicBezTo>
                  <a:cubicBezTo>
                    <a:pt x="35673" y="23431"/>
                    <a:pt x="35721" y="23429"/>
                    <a:pt x="35768" y="23429"/>
                  </a:cubicBezTo>
                  <a:cubicBezTo>
                    <a:pt x="35888" y="23429"/>
                    <a:pt x="36004" y="23440"/>
                    <a:pt x="36118" y="23440"/>
                  </a:cubicBezTo>
                  <a:cubicBezTo>
                    <a:pt x="36239" y="23440"/>
                    <a:pt x="36357" y="23428"/>
                    <a:pt x="36476" y="23375"/>
                  </a:cubicBezTo>
                  <a:cubicBezTo>
                    <a:pt x="36719" y="23618"/>
                    <a:pt x="36827" y="23699"/>
                    <a:pt x="36971" y="23699"/>
                  </a:cubicBezTo>
                  <a:cubicBezTo>
                    <a:pt x="37043" y="23699"/>
                    <a:pt x="37124" y="23679"/>
                    <a:pt x="37235" y="23649"/>
                  </a:cubicBezTo>
                  <a:lnTo>
                    <a:pt x="37235" y="23649"/>
                  </a:lnTo>
                  <a:cubicBezTo>
                    <a:pt x="37114" y="23801"/>
                    <a:pt x="37083" y="23892"/>
                    <a:pt x="36962" y="24105"/>
                  </a:cubicBezTo>
                  <a:cubicBezTo>
                    <a:pt x="37144" y="24013"/>
                    <a:pt x="37296" y="23983"/>
                    <a:pt x="37448" y="23953"/>
                  </a:cubicBezTo>
                  <a:lnTo>
                    <a:pt x="37357" y="23709"/>
                  </a:lnTo>
                  <a:cubicBezTo>
                    <a:pt x="37357" y="23649"/>
                    <a:pt x="37387" y="23588"/>
                    <a:pt x="37418" y="23557"/>
                  </a:cubicBezTo>
                  <a:cubicBezTo>
                    <a:pt x="37357" y="23405"/>
                    <a:pt x="37296" y="23284"/>
                    <a:pt x="37266" y="23193"/>
                  </a:cubicBezTo>
                  <a:cubicBezTo>
                    <a:pt x="37144" y="23132"/>
                    <a:pt x="37114" y="23132"/>
                    <a:pt x="36962" y="23132"/>
                  </a:cubicBezTo>
                  <a:cubicBezTo>
                    <a:pt x="37114" y="23102"/>
                    <a:pt x="37144" y="23071"/>
                    <a:pt x="37235" y="23041"/>
                  </a:cubicBezTo>
                  <a:cubicBezTo>
                    <a:pt x="37235" y="22980"/>
                    <a:pt x="37205" y="22950"/>
                    <a:pt x="37205" y="22889"/>
                  </a:cubicBezTo>
                  <a:cubicBezTo>
                    <a:pt x="37083" y="22919"/>
                    <a:pt x="37053" y="22919"/>
                    <a:pt x="36962" y="22950"/>
                  </a:cubicBezTo>
                  <a:cubicBezTo>
                    <a:pt x="36962" y="22919"/>
                    <a:pt x="36931" y="22828"/>
                    <a:pt x="36931" y="22798"/>
                  </a:cubicBezTo>
                  <a:lnTo>
                    <a:pt x="36628" y="22798"/>
                  </a:lnTo>
                  <a:cubicBezTo>
                    <a:pt x="36536" y="22889"/>
                    <a:pt x="36445" y="22919"/>
                    <a:pt x="36354" y="22980"/>
                  </a:cubicBezTo>
                  <a:cubicBezTo>
                    <a:pt x="36324" y="22980"/>
                    <a:pt x="36324" y="22919"/>
                    <a:pt x="36324" y="22798"/>
                  </a:cubicBezTo>
                  <a:lnTo>
                    <a:pt x="36597" y="22798"/>
                  </a:lnTo>
                  <a:cubicBezTo>
                    <a:pt x="36597" y="22585"/>
                    <a:pt x="36688" y="22494"/>
                    <a:pt x="36901" y="22463"/>
                  </a:cubicBezTo>
                  <a:cubicBezTo>
                    <a:pt x="37083" y="22433"/>
                    <a:pt x="37083" y="22281"/>
                    <a:pt x="37144" y="22190"/>
                  </a:cubicBezTo>
                  <a:cubicBezTo>
                    <a:pt x="37242" y="22190"/>
                    <a:pt x="37358" y="22151"/>
                    <a:pt x="37417" y="22151"/>
                  </a:cubicBezTo>
                  <a:cubicBezTo>
                    <a:pt x="37431" y="22151"/>
                    <a:pt x="37442" y="22153"/>
                    <a:pt x="37448" y="22159"/>
                  </a:cubicBezTo>
                  <a:cubicBezTo>
                    <a:pt x="37480" y="22191"/>
                    <a:pt x="37510" y="22203"/>
                    <a:pt x="37538" y="22203"/>
                  </a:cubicBezTo>
                  <a:cubicBezTo>
                    <a:pt x="37614" y="22203"/>
                    <a:pt x="37678" y="22115"/>
                    <a:pt x="37754" y="22115"/>
                  </a:cubicBezTo>
                  <a:cubicBezTo>
                    <a:pt x="37782" y="22115"/>
                    <a:pt x="37811" y="22127"/>
                    <a:pt x="37843" y="22159"/>
                  </a:cubicBezTo>
                  <a:lnTo>
                    <a:pt x="37843" y="22433"/>
                  </a:lnTo>
                  <a:cubicBezTo>
                    <a:pt x="37762" y="22318"/>
                    <a:pt x="37689" y="22292"/>
                    <a:pt x="37615" y="22292"/>
                  </a:cubicBezTo>
                  <a:cubicBezTo>
                    <a:pt x="37552" y="22292"/>
                    <a:pt x="37488" y="22311"/>
                    <a:pt x="37418" y="22311"/>
                  </a:cubicBezTo>
                  <a:lnTo>
                    <a:pt x="37418" y="22737"/>
                  </a:lnTo>
                  <a:cubicBezTo>
                    <a:pt x="37463" y="22754"/>
                    <a:pt x="37502" y="22761"/>
                    <a:pt x="37536" y="22761"/>
                  </a:cubicBezTo>
                  <a:cubicBezTo>
                    <a:pt x="37685" y="22761"/>
                    <a:pt x="37739" y="22617"/>
                    <a:pt x="37813" y="22494"/>
                  </a:cubicBezTo>
                  <a:cubicBezTo>
                    <a:pt x="37995" y="22646"/>
                    <a:pt x="37995" y="22919"/>
                    <a:pt x="38269" y="22950"/>
                  </a:cubicBezTo>
                  <a:cubicBezTo>
                    <a:pt x="38330" y="22889"/>
                    <a:pt x="38208" y="22889"/>
                    <a:pt x="38208" y="22798"/>
                  </a:cubicBezTo>
                  <a:cubicBezTo>
                    <a:pt x="38421" y="22737"/>
                    <a:pt x="38299" y="22646"/>
                    <a:pt x="38269" y="22585"/>
                  </a:cubicBezTo>
                  <a:cubicBezTo>
                    <a:pt x="38299" y="22463"/>
                    <a:pt x="38360" y="22372"/>
                    <a:pt x="38421" y="22342"/>
                  </a:cubicBezTo>
                  <a:cubicBezTo>
                    <a:pt x="38512" y="22463"/>
                    <a:pt x="38664" y="22585"/>
                    <a:pt x="38786" y="22676"/>
                  </a:cubicBezTo>
                  <a:lnTo>
                    <a:pt x="38938" y="22524"/>
                  </a:lnTo>
                  <a:cubicBezTo>
                    <a:pt x="38877" y="22372"/>
                    <a:pt x="38786" y="22281"/>
                    <a:pt x="38725" y="22159"/>
                  </a:cubicBezTo>
                  <a:lnTo>
                    <a:pt x="38664" y="22159"/>
                  </a:lnTo>
                  <a:cubicBezTo>
                    <a:pt x="38603" y="22190"/>
                    <a:pt x="38512" y="22220"/>
                    <a:pt x="38330" y="22311"/>
                  </a:cubicBezTo>
                  <a:cubicBezTo>
                    <a:pt x="38451" y="22159"/>
                    <a:pt x="38482" y="22068"/>
                    <a:pt x="38482" y="22038"/>
                  </a:cubicBezTo>
                  <a:cubicBezTo>
                    <a:pt x="38664" y="21977"/>
                    <a:pt x="38786" y="21886"/>
                    <a:pt x="38938" y="21886"/>
                  </a:cubicBezTo>
                  <a:cubicBezTo>
                    <a:pt x="39090" y="21855"/>
                    <a:pt x="39272" y="21886"/>
                    <a:pt x="39394" y="21764"/>
                  </a:cubicBezTo>
                  <a:cubicBezTo>
                    <a:pt x="39515" y="21673"/>
                    <a:pt x="39637" y="21612"/>
                    <a:pt x="39728" y="21551"/>
                  </a:cubicBezTo>
                  <a:cubicBezTo>
                    <a:pt x="39789" y="21521"/>
                    <a:pt x="39789" y="21430"/>
                    <a:pt x="39819" y="21369"/>
                  </a:cubicBezTo>
                  <a:cubicBezTo>
                    <a:pt x="39849" y="21308"/>
                    <a:pt x="39849" y="21278"/>
                    <a:pt x="39849" y="21278"/>
                  </a:cubicBezTo>
                  <a:cubicBezTo>
                    <a:pt x="40001" y="21247"/>
                    <a:pt x="40123" y="21217"/>
                    <a:pt x="40305" y="21126"/>
                  </a:cubicBezTo>
                  <a:cubicBezTo>
                    <a:pt x="40305" y="21126"/>
                    <a:pt x="40305" y="21231"/>
                    <a:pt x="40358" y="21231"/>
                  </a:cubicBezTo>
                  <a:cubicBezTo>
                    <a:pt x="40369" y="21231"/>
                    <a:pt x="40381" y="21227"/>
                    <a:pt x="40397" y="21217"/>
                  </a:cubicBezTo>
                  <a:lnTo>
                    <a:pt x="40397" y="21065"/>
                  </a:lnTo>
                  <a:lnTo>
                    <a:pt x="39515" y="21065"/>
                  </a:lnTo>
                  <a:lnTo>
                    <a:pt x="39515" y="20943"/>
                  </a:lnTo>
                  <a:cubicBezTo>
                    <a:pt x="39671" y="20804"/>
                    <a:pt x="39848" y="20795"/>
                    <a:pt x="40032" y="20795"/>
                  </a:cubicBezTo>
                  <a:cubicBezTo>
                    <a:pt x="40063" y="20795"/>
                    <a:pt x="40094" y="20795"/>
                    <a:pt x="40125" y="20795"/>
                  </a:cubicBezTo>
                  <a:cubicBezTo>
                    <a:pt x="40234" y="20795"/>
                    <a:pt x="40346" y="20791"/>
                    <a:pt x="40457" y="20761"/>
                  </a:cubicBezTo>
                  <a:cubicBezTo>
                    <a:pt x="40336" y="20609"/>
                    <a:pt x="40245" y="20518"/>
                    <a:pt x="40123" y="20366"/>
                  </a:cubicBezTo>
                  <a:cubicBezTo>
                    <a:pt x="39916" y="20573"/>
                    <a:pt x="39709" y="20714"/>
                    <a:pt x="39428" y="20714"/>
                  </a:cubicBezTo>
                  <a:cubicBezTo>
                    <a:pt x="39378" y="20714"/>
                    <a:pt x="39326" y="20709"/>
                    <a:pt x="39272" y="20700"/>
                  </a:cubicBezTo>
                  <a:cubicBezTo>
                    <a:pt x="39211" y="20639"/>
                    <a:pt x="39120" y="20518"/>
                    <a:pt x="39059" y="20457"/>
                  </a:cubicBezTo>
                  <a:lnTo>
                    <a:pt x="38573" y="20457"/>
                  </a:lnTo>
                  <a:cubicBezTo>
                    <a:pt x="38482" y="20336"/>
                    <a:pt x="38421" y="20244"/>
                    <a:pt x="38330" y="20153"/>
                  </a:cubicBezTo>
                  <a:cubicBezTo>
                    <a:pt x="38386" y="20125"/>
                    <a:pt x="38429" y="20114"/>
                    <a:pt x="38464" y="20114"/>
                  </a:cubicBezTo>
                  <a:cubicBezTo>
                    <a:pt x="38620" y="20114"/>
                    <a:pt x="38606" y="20341"/>
                    <a:pt x="38755" y="20366"/>
                  </a:cubicBezTo>
                  <a:cubicBezTo>
                    <a:pt x="38877" y="20305"/>
                    <a:pt x="38816" y="20214"/>
                    <a:pt x="38725" y="20153"/>
                  </a:cubicBezTo>
                  <a:cubicBezTo>
                    <a:pt x="38877" y="20032"/>
                    <a:pt x="38968" y="19910"/>
                    <a:pt x="39181" y="19758"/>
                  </a:cubicBezTo>
                  <a:lnTo>
                    <a:pt x="39181" y="19758"/>
                  </a:lnTo>
                  <a:cubicBezTo>
                    <a:pt x="38938" y="19788"/>
                    <a:pt x="38786" y="19788"/>
                    <a:pt x="38664" y="19880"/>
                  </a:cubicBezTo>
                  <a:cubicBezTo>
                    <a:pt x="38621" y="19916"/>
                    <a:pt x="38581" y="19930"/>
                    <a:pt x="38543" y="19930"/>
                  </a:cubicBezTo>
                  <a:cubicBezTo>
                    <a:pt x="38422" y="19930"/>
                    <a:pt x="38324" y="19788"/>
                    <a:pt x="38208" y="19788"/>
                  </a:cubicBezTo>
                  <a:lnTo>
                    <a:pt x="38208" y="19697"/>
                  </a:lnTo>
                  <a:cubicBezTo>
                    <a:pt x="38292" y="19661"/>
                    <a:pt x="38371" y="19644"/>
                    <a:pt x="38446" y="19644"/>
                  </a:cubicBezTo>
                  <a:cubicBezTo>
                    <a:pt x="38560" y="19644"/>
                    <a:pt x="38663" y="19684"/>
                    <a:pt x="38755" y="19758"/>
                  </a:cubicBezTo>
                  <a:cubicBezTo>
                    <a:pt x="38907" y="19636"/>
                    <a:pt x="39059" y="19545"/>
                    <a:pt x="39181" y="19454"/>
                  </a:cubicBezTo>
                  <a:lnTo>
                    <a:pt x="39181" y="19150"/>
                  </a:lnTo>
                  <a:cubicBezTo>
                    <a:pt x="38975" y="19081"/>
                    <a:pt x="38788" y="19022"/>
                    <a:pt x="38626" y="19022"/>
                  </a:cubicBezTo>
                  <a:cubicBezTo>
                    <a:pt x="38502" y="19022"/>
                    <a:pt x="38392" y="19057"/>
                    <a:pt x="38299" y="19150"/>
                  </a:cubicBezTo>
                  <a:cubicBezTo>
                    <a:pt x="38208" y="19150"/>
                    <a:pt x="38147" y="19120"/>
                    <a:pt x="38117" y="19120"/>
                  </a:cubicBezTo>
                  <a:cubicBezTo>
                    <a:pt x="38360" y="19029"/>
                    <a:pt x="38573" y="18877"/>
                    <a:pt x="38755" y="18785"/>
                  </a:cubicBezTo>
                  <a:cubicBezTo>
                    <a:pt x="39029" y="18633"/>
                    <a:pt x="39272" y="18816"/>
                    <a:pt x="39485" y="18573"/>
                  </a:cubicBezTo>
                  <a:cubicBezTo>
                    <a:pt x="39546" y="18633"/>
                    <a:pt x="39576" y="18664"/>
                    <a:pt x="39667" y="18725"/>
                  </a:cubicBezTo>
                  <a:cubicBezTo>
                    <a:pt x="39637" y="18573"/>
                    <a:pt x="39637" y="18512"/>
                    <a:pt x="39576" y="18421"/>
                  </a:cubicBezTo>
                  <a:lnTo>
                    <a:pt x="39941" y="18421"/>
                  </a:lnTo>
                  <a:cubicBezTo>
                    <a:pt x="40032" y="18390"/>
                    <a:pt x="40153" y="18390"/>
                    <a:pt x="40275" y="18390"/>
                  </a:cubicBezTo>
                  <a:cubicBezTo>
                    <a:pt x="40305" y="18117"/>
                    <a:pt x="40123" y="18086"/>
                    <a:pt x="40001" y="17934"/>
                  </a:cubicBezTo>
                  <a:cubicBezTo>
                    <a:pt x="39880" y="18025"/>
                    <a:pt x="39819" y="18086"/>
                    <a:pt x="39728" y="18177"/>
                  </a:cubicBezTo>
                  <a:cubicBezTo>
                    <a:pt x="39515" y="17965"/>
                    <a:pt x="39333" y="17813"/>
                    <a:pt x="39120" y="17661"/>
                  </a:cubicBezTo>
                  <a:cubicBezTo>
                    <a:pt x="39120" y="17600"/>
                    <a:pt x="39181" y="17570"/>
                    <a:pt x="39211" y="17509"/>
                  </a:cubicBezTo>
                  <a:cubicBezTo>
                    <a:pt x="39223" y="17507"/>
                    <a:pt x="39234" y="17506"/>
                    <a:pt x="39246" y="17506"/>
                  </a:cubicBezTo>
                  <a:cubicBezTo>
                    <a:pt x="39375" y="17506"/>
                    <a:pt x="39504" y="17601"/>
                    <a:pt x="39633" y="17601"/>
                  </a:cubicBezTo>
                  <a:cubicBezTo>
                    <a:pt x="39705" y="17601"/>
                    <a:pt x="39777" y="17571"/>
                    <a:pt x="39849" y="17478"/>
                  </a:cubicBezTo>
                  <a:cubicBezTo>
                    <a:pt x="39941" y="17570"/>
                    <a:pt x="39971" y="17630"/>
                    <a:pt x="40001" y="17661"/>
                  </a:cubicBezTo>
                  <a:lnTo>
                    <a:pt x="40336" y="17661"/>
                  </a:lnTo>
                  <a:lnTo>
                    <a:pt x="40336" y="17418"/>
                  </a:lnTo>
                  <a:cubicBezTo>
                    <a:pt x="40245" y="17448"/>
                    <a:pt x="40153" y="17478"/>
                    <a:pt x="40093" y="17509"/>
                  </a:cubicBezTo>
                  <a:cubicBezTo>
                    <a:pt x="40001" y="17448"/>
                    <a:pt x="39971" y="17418"/>
                    <a:pt x="39819" y="17326"/>
                  </a:cubicBezTo>
                  <a:lnTo>
                    <a:pt x="40275" y="17326"/>
                  </a:lnTo>
                  <a:cubicBezTo>
                    <a:pt x="40245" y="17205"/>
                    <a:pt x="40184" y="17144"/>
                    <a:pt x="40153" y="17053"/>
                  </a:cubicBezTo>
                  <a:cubicBezTo>
                    <a:pt x="40245" y="16992"/>
                    <a:pt x="40275" y="16962"/>
                    <a:pt x="40305" y="16870"/>
                  </a:cubicBezTo>
                  <a:lnTo>
                    <a:pt x="40549" y="16992"/>
                  </a:lnTo>
                  <a:cubicBezTo>
                    <a:pt x="40609" y="16962"/>
                    <a:pt x="40640" y="16901"/>
                    <a:pt x="40731" y="16870"/>
                  </a:cubicBezTo>
                  <a:cubicBezTo>
                    <a:pt x="40761" y="16962"/>
                    <a:pt x="40761" y="17022"/>
                    <a:pt x="40792" y="17053"/>
                  </a:cubicBezTo>
                  <a:lnTo>
                    <a:pt x="41187" y="17053"/>
                  </a:lnTo>
                  <a:cubicBezTo>
                    <a:pt x="41187" y="17022"/>
                    <a:pt x="41217" y="16962"/>
                    <a:pt x="41217" y="16901"/>
                  </a:cubicBezTo>
                  <a:lnTo>
                    <a:pt x="41612" y="16901"/>
                  </a:lnTo>
                  <a:cubicBezTo>
                    <a:pt x="41673" y="16901"/>
                    <a:pt x="41795" y="16992"/>
                    <a:pt x="41916" y="16992"/>
                  </a:cubicBezTo>
                  <a:cubicBezTo>
                    <a:pt x="41947" y="17007"/>
                    <a:pt x="41992" y="17015"/>
                    <a:pt x="42034" y="17015"/>
                  </a:cubicBezTo>
                  <a:cubicBezTo>
                    <a:pt x="42076" y="17015"/>
                    <a:pt x="42114" y="17007"/>
                    <a:pt x="42129" y="16992"/>
                  </a:cubicBezTo>
                  <a:cubicBezTo>
                    <a:pt x="42210" y="16941"/>
                    <a:pt x="42288" y="16928"/>
                    <a:pt x="42362" y="16928"/>
                  </a:cubicBezTo>
                  <a:cubicBezTo>
                    <a:pt x="42447" y="16928"/>
                    <a:pt x="42528" y="16945"/>
                    <a:pt x="42604" y="16945"/>
                  </a:cubicBezTo>
                  <a:cubicBezTo>
                    <a:pt x="42661" y="16945"/>
                    <a:pt x="42715" y="16936"/>
                    <a:pt x="42767" y="16901"/>
                  </a:cubicBezTo>
                  <a:cubicBezTo>
                    <a:pt x="42889" y="16855"/>
                    <a:pt x="42995" y="16832"/>
                    <a:pt x="43102" y="16832"/>
                  </a:cubicBezTo>
                  <a:cubicBezTo>
                    <a:pt x="43208" y="16832"/>
                    <a:pt x="43315" y="16855"/>
                    <a:pt x="43436" y="16901"/>
                  </a:cubicBezTo>
                  <a:cubicBezTo>
                    <a:pt x="43456" y="16901"/>
                    <a:pt x="43477" y="16928"/>
                    <a:pt x="43497" y="16928"/>
                  </a:cubicBezTo>
                  <a:cubicBezTo>
                    <a:pt x="43507" y="16928"/>
                    <a:pt x="43517" y="16921"/>
                    <a:pt x="43527" y="16901"/>
                  </a:cubicBezTo>
                  <a:cubicBezTo>
                    <a:pt x="43583" y="16832"/>
                    <a:pt x="43650" y="16813"/>
                    <a:pt x="43722" y="16813"/>
                  </a:cubicBezTo>
                  <a:cubicBezTo>
                    <a:pt x="43808" y="16813"/>
                    <a:pt x="43900" y="16840"/>
                    <a:pt x="43983" y="16840"/>
                  </a:cubicBezTo>
                  <a:cubicBezTo>
                    <a:pt x="44105" y="16825"/>
                    <a:pt x="44219" y="16817"/>
                    <a:pt x="44333" y="16817"/>
                  </a:cubicBezTo>
                  <a:cubicBezTo>
                    <a:pt x="44447" y="16817"/>
                    <a:pt x="44561" y="16825"/>
                    <a:pt x="44682" y="16840"/>
                  </a:cubicBezTo>
                  <a:cubicBezTo>
                    <a:pt x="44817" y="16859"/>
                    <a:pt x="44951" y="16915"/>
                    <a:pt x="45078" y="16915"/>
                  </a:cubicBezTo>
                  <a:cubicBezTo>
                    <a:pt x="45152" y="16915"/>
                    <a:pt x="45223" y="16896"/>
                    <a:pt x="45290" y="16840"/>
                  </a:cubicBezTo>
                  <a:cubicBezTo>
                    <a:pt x="45420" y="16905"/>
                    <a:pt x="45561" y="16924"/>
                    <a:pt x="45707" y="16924"/>
                  </a:cubicBezTo>
                  <a:cubicBezTo>
                    <a:pt x="45908" y="16924"/>
                    <a:pt x="46117" y="16888"/>
                    <a:pt x="46319" y="16888"/>
                  </a:cubicBezTo>
                  <a:cubicBezTo>
                    <a:pt x="46382" y="16888"/>
                    <a:pt x="46445" y="16891"/>
                    <a:pt x="46506" y="16901"/>
                  </a:cubicBezTo>
                  <a:cubicBezTo>
                    <a:pt x="46567" y="16810"/>
                    <a:pt x="46658" y="16749"/>
                    <a:pt x="46689" y="16688"/>
                  </a:cubicBezTo>
                  <a:cubicBezTo>
                    <a:pt x="46719" y="16597"/>
                    <a:pt x="46719" y="16536"/>
                    <a:pt x="46719" y="16506"/>
                  </a:cubicBezTo>
                  <a:cubicBezTo>
                    <a:pt x="46932" y="16415"/>
                    <a:pt x="47084" y="16354"/>
                    <a:pt x="47266" y="16263"/>
                  </a:cubicBezTo>
                  <a:cubicBezTo>
                    <a:pt x="47296" y="16263"/>
                    <a:pt x="47388" y="16293"/>
                    <a:pt x="47418" y="16354"/>
                  </a:cubicBezTo>
                  <a:cubicBezTo>
                    <a:pt x="47538" y="16268"/>
                    <a:pt x="47667" y="16231"/>
                    <a:pt x="47807" y="16231"/>
                  </a:cubicBezTo>
                  <a:cubicBezTo>
                    <a:pt x="47914" y="16231"/>
                    <a:pt x="48028" y="16253"/>
                    <a:pt x="48148" y="16293"/>
                  </a:cubicBezTo>
                  <a:cubicBezTo>
                    <a:pt x="48239" y="16232"/>
                    <a:pt x="48360" y="16111"/>
                    <a:pt x="48482" y="16050"/>
                  </a:cubicBezTo>
                  <a:cubicBezTo>
                    <a:pt x="48391" y="15898"/>
                    <a:pt x="48330" y="15746"/>
                    <a:pt x="48299" y="15594"/>
                  </a:cubicBezTo>
                  <a:cubicBezTo>
                    <a:pt x="48360" y="15503"/>
                    <a:pt x="48451" y="15472"/>
                    <a:pt x="48543" y="15381"/>
                  </a:cubicBezTo>
                  <a:cubicBezTo>
                    <a:pt x="48451" y="15290"/>
                    <a:pt x="48360" y="15168"/>
                    <a:pt x="48299" y="15168"/>
                  </a:cubicBezTo>
                  <a:cubicBezTo>
                    <a:pt x="47844" y="15138"/>
                    <a:pt x="47540" y="14773"/>
                    <a:pt x="47266" y="14682"/>
                  </a:cubicBezTo>
                  <a:cubicBezTo>
                    <a:pt x="46810" y="14560"/>
                    <a:pt x="46476" y="14530"/>
                    <a:pt x="46172" y="14439"/>
                  </a:cubicBezTo>
                  <a:cubicBezTo>
                    <a:pt x="46111" y="14317"/>
                    <a:pt x="46081" y="14226"/>
                    <a:pt x="46050" y="14135"/>
                  </a:cubicBezTo>
                  <a:cubicBezTo>
                    <a:pt x="46081" y="14013"/>
                    <a:pt x="46172" y="13922"/>
                    <a:pt x="46233" y="13800"/>
                  </a:cubicBezTo>
                  <a:cubicBezTo>
                    <a:pt x="46334" y="13800"/>
                    <a:pt x="46449" y="13814"/>
                    <a:pt x="46550" y="13814"/>
                  </a:cubicBezTo>
                  <a:cubicBezTo>
                    <a:pt x="46601" y="13814"/>
                    <a:pt x="46648" y="13811"/>
                    <a:pt x="46689" y="13800"/>
                  </a:cubicBezTo>
                  <a:cubicBezTo>
                    <a:pt x="46739" y="13790"/>
                    <a:pt x="46786" y="13787"/>
                    <a:pt x="46833" y="13787"/>
                  </a:cubicBezTo>
                  <a:cubicBezTo>
                    <a:pt x="46925" y="13787"/>
                    <a:pt x="47013" y="13800"/>
                    <a:pt x="47114" y="13800"/>
                  </a:cubicBezTo>
                  <a:cubicBezTo>
                    <a:pt x="47120" y="13807"/>
                    <a:pt x="47129" y="13809"/>
                    <a:pt x="47139" y="13809"/>
                  </a:cubicBezTo>
                  <a:cubicBezTo>
                    <a:pt x="47180" y="13809"/>
                    <a:pt x="47248" y="13770"/>
                    <a:pt x="47296" y="13770"/>
                  </a:cubicBezTo>
                  <a:cubicBezTo>
                    <a:pt x="47692" y="13679"/>
                    <a:pt x="47874" y="13466"/>
                    <a:pt x="48026" y="13193"/>
                  </a:cubicBezTo>
                  <a:cubicBezTo>
                    <a:pt x="47996" y="13071"/>
                    <a:pt x="47935" y="13010"/>
                    <a:pt x="47904" y="12949"/>
                  </a:cubicBezTo>
                  <a:cubicBezTo>
                    <a:pt x="48026" y="12889"/>
                    <a:pt x="48087" y="12858"/>
                    <a:pt x="48208" y="12767"/>
                  </a:cubicBezTo>
                  <a:cubicBezTo>
                    <a:pt x="48148" y="12463"/>
                    <a:pt x="48026" y="12159"/>
                    <a:pt x="47935" y="11855"/>
                  </a:cubicBezTo>
                  <a:cubicBezTo>
                    <a:pt x="47996" y="11825"/>
                    <a:pt x="48026" y="11825"/>
                    <a:pt x="48056" y="11825"/>
                  </a:cubicBezTo>
                  <a:lnTo>
                    <a:pt x="48056" y="11278"/>
                  </a:lnTo>
                  <a:lnTo>
                    <a:pt x="47844" y="11278"/>
                  </a:lnTo>
                  <a:cubicBezTo>
                    <a:pt x="47844" y="11247"/>
                    <a:pt x="47844" y="11217"/>
                    <a:pt x="47783" y="11126"/>
                  </a:cubicBezTo>
                  <a:cubicBezTo>
                    <a:pt x="47722" y="11126"/>
                    <a:pt x="47631" y="11095"/>
                    <a:pt x="47570" y="11095"/>
                  </a:cubicBezTo>
                  <a:lnTo>
                    <a:pt x="47570" y="11065"/>
                  </a:lnTo>
                  <a:cubicBezTo>
                    <a:pt x="47327" y="11095"/>
                    <a:pt x="47175" y="11095"/>
                    <a:pt x="46962" y="11156"/>
                  </a:cubicBezTo>
                  <a:cubicBezTo>
                    <a:pt x="46810" y="11065"/>
                    <a:pt x="46628" y="11034"/>
                    <a:pt x="46385" y="10943"/>
                  </a:cubicBezTo>
                  <a:cubicBezTo>
                    <a:pt x="46506" y="10883"/>
                    <a:pt x="46567" y="10791"/>
                    <a:pt x="46658" y="10761"/>
                  </a:cubicBezTo>
                  <a:cubicBezTo>
                    <a:pt x="46810" y="10791"/>
                    <a:pt x="46992" y="10791"/>
                    <a:pt x="47084" y="10913"/>
                  </a:cubicBezTo>
                  <a:cubicBezTo>
                    <a:pt x="47236" y="11065"/>
                    <a:pt x="47388" y="10943"/>
                    <a:pt x="47570" y="11065"/>
                  </a:cubicBezTo>
                  <a:lnTo>
                    <a:pt x="47570" y="10974"/>
                  </a:lnTo>
                  <a:cubicBezTo>
                    <a:pt x="47722" y="10883"/>
                    <a:pt x="47996" y="11034"/>
                    <a:pt x="48026" y="10731"/>
                  </a:cubicBezTo>
                  <a:cubicBezTo>
                    <a:pt x="47996" y="10670"/>
                    <a:pt x="47935" y="10639"/>
                    <a:pt x="47935" y="10579"/>
                  </a:cubicBezTo>
                  <a:cubicBezTo>
                    <a:pt x="47935" y="10487"/>
                    <a:pt x="47904" y="10427"/>
                    <a:pt x="47904" y="10335"/>
                  </a:cubicBezTo>
                  <a:cubicBezTo>
                    <a:pt x="47813" y="10335"/>
                    <a:pt x="47783" y="10305"/>
                    <a:pt x="47692" y="10275"/>
                  </a:cubicBezTo>
                  <a:cubicBezTo>
                    <a:pt x="47813" y="10275"/>
                    <a:pt x="47904" y="10214"/>
                    <a:pt x="48026" y="10214"/>
                  </a:cubicBezTo>
                  <a:cubicBezTo>
                    <a:pt x="48026" y="10183"/>
                    <a:pt x="48026" y="10123"/>
                    <a:pt x="47965" y="10031"/>
                  </a:cubicBezTo>
                  <a:cubicBezTo>
                    <a:pt x="47844" y="10153"/>
                    <a:pt x="47707" y="10176"/>
                    <a:pt x="47566" y="10176"/>
                  </a:cubicBezTo>
                  <a:cubicBezTo>
                    <a:pt x="47482" y="10176"/>
                    <a:pt x="47396" y="10168"/>
                    <a:pt x="47312" y="10168"/>
                  </a:cubicBezTo>
                  <a:cubicBezTo>
                    <a:pt x="47255" y="10168"/>
                    <a:pt x="47199" y="10171"/>
                    <a:pt x="47144" y="10183"/>
                  </a:cubicBezTo>
                  <a:lnTo>
                    <a:pt x="47023" y="10305"/>
                  </a:lnTo>
                  <a:cubicBezTo>
                    <a:pt x="47053" y="10305"/>
                    <a:pt x="47114" y="10335"/>
                    <a:pt x="47175" y="10457"/>
                  </a:cubicBezTo>
                  <a:cubicBezTo>
                    <a:pt x="47023" y="10427"/>
                    <a:pt x="46992" y="10366"/>
                    <a:pt x="46962" y="10366"/>
                  </a:cubicBezTo>
                  <a:cubicBezTo>
                    <a:pt x="46840" y="10366"/>
                    <a:pt x="46719" y="10366"/>
                    <a:pt x="46658" y="10427"/>
                  </a:cubicBezTo>
                  <a:cubicBezTo>
                    <a:pt x="46537" y="10457"/>
                    <a:pt x="46415" y="10487"/>
                    <a:pt x="46385" y="10487"/>
                  </a:cubicBezTo>
                  <a:cubicBezTo>
                    <a:pt x="46141" y="10457"/>
                    <a:pt x="45989" y="10427"/>
                    <a:pt x="45898" y="10427"/>
                  </a:cubicBezTo>
                  <a:cubicBezTo>
                    <a:pt x="45929" y="10335"/>
                    <a:pt x="45929" y="10275"/>
                    <a:pt x="45959" y="10183"/>
                  </a:cubicBezTo>
                  <a:cubicBezTo>
                    <a:pt x="46050" y="10275"/>
                    <a:pt x="46111" y="10305"/>
                    <a:pt x="46111" y="10305"/>
                  </a:cubicBezTo>
                  <a:cubicBezTo>
                    <a:pt x="46233" y="10275"/>
                    <a:pt x="46293" y="10214"/>
                    <a:pt x="46385" y="10214"/>
                  </a:cubicBezTo>
                  <a:cubicBezTo>
                    <a:pt x="46537" y="10214"/>
                    <a:pt x="46567" y="10153"/>
                    <a:pt x="46658" y="10062"/>
                  </a:cubicBezTo>
                  <a:cubicBezTo>
                    <a:pt x="46689" y="10031"/>
                    <a:pt x="46658" y="10001"/>
                    <a:pt x="46658" y="9971"/>
                  </a:cubicBezTo>
                  <a:cubicBezTo>
                    <a:pt x="46567" y="10001"/>
                    <a:pt x="46506" y="10001"/>
                    <a:pt x="46415" y="10031"/>
                  </a:cubicBezTo>
                  <a:cubicBezTo>
                    <a:pt x="46385" y="9910"/>
                    <a:pt x="46354" y="9879"/>
                    <a:pt x="46354" y="9849"/>
                  </a:cubicBezTo>
                  <a:cubicBezTo>
                    <a:pt x="46050" y="10001"/>
                    <a:pt x="45746" y="10123"/>
                    <a:pt x="45442" y="10275"/>
                  </a:cubicBezTo>
                  <a:cubicBezTo>
                    <a:pt x="45283" y="10206"/>
                    <a:pt x="45123" y="10172"/>
                    <a:pt x="45002" y="10172"/>
                  </a:cubicBezTo>
                  <a:cubicBezTo>
                    <a:pt x="44962" y="10172"/>
                    <a:pt x="44926" y="10176"/>
                    <a:pt x="44895" y="10183"/>
                  </a:cubicBezTo>
                  <a:cubicBezTo>
                    <a:pt x="44865" y="10153"/>
                    <a:pt x="44774" y="10123"/>
                    <a:pt x="44743" y="10062"/>
                  </a:cubicBezTo>
                  <a:cubicBezTo>
                    <a:pt x="45017" y="10031"/>
                    <a:pt x="45230" y="9971"/>
                    <a:pt x="45503" y="9910"/>
                  </a:cubicBezTo>
                  <a:cubicBezTo>
                    <a:pt x="45503" y="9849"/>
                    <a:pt x="45473" y="9819"/>
                    <a:pt x="45473" y="9758"/>
                  </a:cubicBezTo>
                  <a:cubicBezTo>
                    <a:pt x="45397" y="9758"/>
                    <a:pt x="45321" y="9756"/>
                    <a:pt x="45247" y="9756"/>
                  </a:cubicBezTo>
                  <a:cubicBezTo>
                    <a:pt x="45024" y="9756"/>
                    <a:pt x="44819" y="9773"/>
                    <a:pt x="44682" y="9910"/>
                  </a:cubicBezTo>
                  <a:cubicBezTo>
                    <a:pt x="44470" y="9910"/>
                    <a:pt x="44409" y="9879"/>
                    <a:pt x="44287" y="9879"/>
                  </a:cubicBezTo>
                  <a:cubicBezTo>
                    <a:pt x="44226" y="9879"/>
                    <a:pt x="44135" y="9971"/>
                    <a:pt x="44074" y="9971"/>
                  </a:cubicBezTo>
                  <a:cubicBezTo>
                    <a:pt x="43960" y="9955"/>
                    <a:pt x="43847" y="9952"/>
                    <a:pt x="43733" y="9952"/>
                  </a:cubicBezTo>
                  <a:cubicBezTo>
                    <a:pt x="43619" y="9952"/>
                    <a:pt x="43506" y="9955"/>
                    <a:pt x="43394" y="9955"/>
                  </a:cubicBezTo>
                  <a:cubicBezTo>
                    <a:pt x="43170" y="9955"/>
                    <a:pt x="42950" y="9940"/>
                    <a:pt x="42737" y="9849"/>
                  </a:cubicBezTo>
                  <a:lnTo>
                    <a:pt x="42555" y="10031"/>
                  </a:lnTo>
                  <a:cubicBezTo>
                    <a:pt x="42488" y="9951"/>
                    <a:pt x="42409" y="9936"/>
                    <a:pt x="42327" y="9936"/>
                  </a:cubicBezTo>
                  <a:cubicBezTo>
                    <a:pt x="42274" y="9936"/>
                    <a:pt x="42221" y="9942"/>
                    <a:pt x="42167" y="9942"/>
                  </a:cubicBezTo>
                  <a:cubicBezTo>
                    <a:pt x="42113" y="9942"/>
                    <a:pt x="42059" y="9936"/>
                    <a:pt x="42008" y="9910"/>
                  </a:cubicBezTo>
                  <a:cubicBezTo>
                    <a:pt x="41886" y="9849"/>
                    <a:pt x="41856" y="9727"/>
                    <a:pt x="41947" y="9576"/>
                  </a:cubicBezTo>
                  <a:cubicBezTo>
                    <a:pt x="41977" y="9576"/>
                    <a:pt x="42008" y="9545"/>
                    <a:pt x="42099" y="9545"/>
                  </a:cubicBezTo>
                  <a:cubicBezTo>
                    <a:pt x="42050" y="9506"/>
                    <a:pt x="42004" y="9492"/>
                    <a:pt x="41961" y="9492"/>
                  </a:cubicBezTo>
                  <a:cubicBezTo>
                    <a:pt x="41869" y="9492"/>
                    <a:pt x="41786" y="9555"/>
                    <a:pt x="41704" y="9576"/>
                  </a:cubicBezTo>
                  <a:cubicBezTo>
                    <a:pt x="41704" y="9576"/>
                    <a:pt x="41673" y="9545"/>
                    <a:pt x="41643" y="9545"/>
                  </a:cubicBezTo>
                  <a:cubicBezTo>
                    <a:pt x="41582" y="9302"/>
                    <a:pt x="41825" y="9424"/>
                    <a:pt x="41856" y="9302"/>
                  </a:cubicBezTo>
                  <a:cubicBezTo>
                    <a:pt x="41957" y="9367"/>
                    <a:pt x="42053" y="9389"/>
                    <a:pt x="42149" y="9389"/>
                  </a:cubicBezTo>
                  <a:cubicBezTo>
                    <a:pt x="42368" y="9389"/>
                    <a:pt x="42584" y="9272"/>
                    <a:pt x="42859" y="9272"/>
                  </a:cubicBezTo>
                  <a:cubicBezTo>
                    <a:pt x="42646" y="9211"/>
                    <a:pt x="42585" y="9120"/>
                    <a:pt x="42464" y="9120"/>
                  </a:cubicBezTo>
                  <a:cubicBezTo>
                    <a:pt x="42342" y="9120"/>
                    <a:pt x="42281" y="9150"/>
                    <a:pt x="42129" y="9211"/>
                  </a:cubicBezTo>
                  <a:cubicBezTo>
                    <a:pt x="41968" y="9062"/>
                    <a:pt x="41812" y="9009"/>
                    <a:pt x="41657" y="9009"/>
                  </a:cubicBezTo>
                  <a:cubicBezTo>
                    <a:pt x="41432" y="9009"/>
                    <a:pt x="41208" y="9121"/>
                    <a:pt x="40974" y="9211"/>
                  </a:cubicBezTo>
                  <a:cubicBezTo>
                    <a:pt x="40944" y="9150"/>
                    <a:pt x="40883" y="9150"/>
                    <a:pt x="40822" y="9120"/>
                  </a:cubicBezTo>
                  <a:cubicBezTo>
                    <a:pt x="40792" y="9150"/>
                    <a:pt x="40761" y="9211"/>
                    <a:pt x="40731" y="9272"/>
                  </a:cubicBezTo>
                  <a:cubicBezTo>
                    <a:pt x="40974" y="9302"/>
                    <a:pt x="41248" y="9272"/>
                    <a:pt x="41521" y="9393"/>
                  </a:cubicBezTo>
                  <a:cubicBezTo>
                    <a:pt x="41339" y="9454"/>
                    <a:pt x="41126" y="9515"/>
                    <a:pt x="40944" y="9576"/>
                  </a:cubicBezTo>
                  <a:cubicBezTo>
                    <a:pt x="40913" y="9515"/>
                    <a:pt x="40883" y="9454"/>
                    <a:pt x="40883" y="9424"/>
                  </a:cubicBezTo>
                  <a:cubicBezTo>
                    <a:pt x="40769" y="9424"/>
                    <a:pt x="40672" y="9475"/>
                    <a:pt x="40579" y="9475"/>
                  </a:cubicBezTo>
                  <a:cubicBezTo>
                    <a:pt x="40549" y="9475"/>
                    <a:pt x="40518" y="9469"/>
                    <a:pt x="40488" y="9454"/>
                  </a:cubicBezTo>
                  <a:cubicBezTo>
                    <a:pt x="40474" y="9451"/>
                    <a:pt x="40461" y="9449"/>
                    <a:pt x="40449" y="9449"/>
                  </a:cubicBezTo>
                  <a:cubicBezTo>
                    <a:pt x="40346" y="9449"/>
                    <a:pt x="40265" y="9548"/>
                    <a:pt x="40184" y="9576"/>
                  </a:cubicBezTo>
                  <a:lnTo>
                    <a:pt x="40001" y="9758"/>
                  </a:lnTo>
                  <a:cubicBezTo>
                    <a:pt x="40093" y="9758"/>
                    <a:pt x="40153" y="9819"/>
                    <a:pt x="40214" y="9849"/>
                  </a:cubicBezTo>
                  <a:cubicBezTo>
                    <a:pt x="40275" y="9849"/>
                    <a:pt x="41035" y="9819"/>
                    <a:pt x="41035" y="9819"/>
                  </a:cubicBezTo>
                  <a:lnTo>
                    <a:pt x="41035" y="9971"/>
                  </a:lnTo>
                  <a:cubicBezTo>
                    <a:pt x="40990" y="9956"/>
                    <a:pt x="40946" y="9950"/>
                    <a:pt x="40904" y="9950"/>
                  </a:cubicBezTo>
                  <a:cubicBezTo>
                    <a:pt x="40742" y="9950"/>
                    <a:pt x="40592" y="10036"/>
                    <a:pt x="40409" y="10036"/>
                  </a:cubicBezTo>
                  <a:cubicBezTo>
                    <a:pt x="40348" y="10036"/>
                    <a:pt x="40284" y="10026"/>
                    <a:pt x="40214" y="10001"/>
                  </a:cubicBezTo>
                  <a:cubicBezTo>
                    <a:pt x="39971" y="9879"/>
                    <a:pt x="39698" y="9910"/>
                    <a:pt x="39454" y="9727"/>
                  </a:cubicBezTo>
                  <a:cubicBezTo>
                    <a:pt x="39394" y="9819"/>
                    <a:pt x="39394" y="9879"/>
                    <a:pt x="39363" y="9910"/>
                  </a:cubicBezTo>
                  <a:lnTo>
                    <a:pt x="39150" y="9910"/>
                  </a:lnTo>
                  <a:lnTo>
                    <a:pt x="39029" y="9758"/>
                  </a:lnTo>
                  <a:cubicBezTo>
                    <a:pt x="39242" y="9727"/>
                    <a:pt x="39424" y="9667"/>
                    <a:pt x="39667" y="9576"/>
                  </a:cubicBezTo>
                  <a:lnTo>
                    <a:pt x="39667" y="9150"/>
                  </a:lnTo>
                  <a:cubicBezTo>
                    <a:pt x="39819" y="8998"/>
                    <a:pt x="40123" y="9089"/>
                    <a:pt x="40184" y="8846"/>
                  </a:cubicBezTo>
                  <a:cubicBezTo>
                    <a:pt x="40127" y="8830"/>
                    <a:pt x="40072" y="8822"/>
                    <a:pt x="40020" y="8822"/>
                  </a:cubicBezTo>
                  <a:cubicBezTo>
                    <a:pt x="39878" y="8822"/>
                    <a:pt x="39756" y="8879"/>
                    <a:pt x="39667" y="8968"/>
                  </a:cubicBezTo>
                  <a:cubicBezTo>
                    <a:pt x="39515" y="8968"/>
                    <a:pt x="39424" y="8937"/>
                    <a:pt x="39333" y="8937"/>
                  </a:cubicBezTo>
                  <a:cubicBezTo>
                    <a:pt x="39272" y="8937"/>
                    <a:pt x="39272" y="8968"/>
                    <a:pt x="39272" y="8968"/>
                  </a:cubicBezTo>
                  <a:cubicBezTo>
                    <a:pt x="39363" y="9059"/>
                    <a:pt x="39454" y="9089"/>
                    <a:pt x="39546" y="9150"/>
                  </a:cubicBezTo>
                  <a:cubicBezTo>
                    <a:pt x="39424" y="9241"/>
                    <a:pt x="39272" y="9272"/>
                    <a:pt x="39242" y="9302"/>
                  </a:cubicBezTo>
                  <a:cubicBezTo>
                    <a:pt x="39120" y="9454"/>
                    <a:pt x="39090" y="9515"/>
                    <a:pt x="39059" y="9576"/>
                  </a:cubicBezTo>
                  <a:lnTo>
                    <a:pt x="38816" y="9576"/>
                  </a:lnTo>
                  <a:cubicBezTo>
                    <a:pt x="38755" y="9576"/>
                    <a:pt x="38664" y="9545"/>
                    <a:pt x="38634" y="9545"/>
                  </a:cubicBezTo>
                  <a:cubicBezTo>
                    <a:pt x="38542" y="9545"/>
                    <a:pt x="38482" y="9576"/>
                    <a:pt x="38390" y="9576"/>
                  </a:cubicBezTo>
                  <a:lnTo>
                    <a:pt x="38208" y="9576"/>
                  </a:lnTo>
                  <a:lnTo>
                    <a:pt x="38330" y="9363"/>
                  </a:lnTo>
                  <a:cubicBezTo>
                    <a:pt x="38390" y="9363"/>
                    <a:pt x="38451" y="9393"/>
                    <a:pt x="38482" y="9424"/>
                  </a:cubicBezTo>
                  <a:cubicBezTo>
                    <a:pt x="38542" y="9393"/>
                    <a:pt x="38603" y="9363"/>
                    <a:pt x="38664" y="9302"/>
                  </a:cubicBezTo>
                  <a:cubicBezTo>
                    <a:pt x="38639" y="9240"/>
                    <a:pt x="38600" y="9224"/>
                    <a:pt x="38555" y="9224"/>
                  </a:cubicBezTo>
                  <a:cubicBezTo>
                    <a:pt x="38503" y="9224"/>
                    <a:pt x="38444" y="9246"/>
                    <a:pt x="38395" y="9246"/>
                  </a:cubicBezTo>
                  <a:cubicBezTo>
                    <a:pt x="38383" y="9246"/>
                    <a:pt x="38371" y="9245"/>
                    <a:pt x="38360" y="9241"/>
                  </a:cubicBezTo>
                  <a:cubicBezTo>
                    <a:pt x="38328" y="9241"/>
                    <a:pt x="38278" y="9276"/>
                    <a:pt x="38234" y="9276"/>
                  </a:cubicBezTo>
                  <a:cubicBezTo>
                    <a:pt x="38196" y="9276"/>
                    <a:pt x="38162" y="9249"/>
                    <a:pt x="38147" y="9150"/>
                  </a:cubicBezTo>
                  <a:cubicBezTo>
                    <a:pt x="38087" y="9120"/>
                    <a:pt x="38056" y="9089"/>
                    <a:pt x="38026" y="9089"/>
                  </a:cubicBezTo>
                  <a:lnTo>
                    <a:pt x="37752" y="9089"/>
                  </a:lnTo>
                  <a:cubicBezTo>
                    <a:pt x="37722" y="9059"/>
                    <a:pt x="37631" y="8998"/>
                    <a:pt x="37570" y="8968"/>
                  </a:cubicBezTo>
                  <a:cubicBezTo>
                    <a:pt x="37448" y="9089"/>
                    <a:pt x="37327" y="9241"/>
                    <a:pt x="37235" y="9363"/>
                  </a:cubicBezTo>
                  <a:lnTo>
                    <a:pt x="37235" y="9424"/>
                  </a:lnTo>
                  <a:cubicBezTo>
                    <a:pt x="37327" y="9393"/>
                    <a:pt x="37479" y="9363"/>
                    <a:pt x="37722" y="9302"/>
                  </a:cubicBezTo>
                  <a:lnTo>
                    <a:pt x="37722" y="9302"/>
                  </a:lnTo>
                  <a:cubicBezTo>
                    <a:pt x="37479" y="9454"/>
                    <a:pt x="37327" y="9576"/>
                    <a:pt x="37144" y="9727"/>
                  </a:cubicBezTo>
                  <a:cubicBezTo>
                    <a:pt x="37144" y="9606"/>
                    <a:pt x="37114" y="9576"/>
                    <a:pt x="37114" y="9515"/>
                  </a:cubicBezTo>
                  <a:lnTo>
                    <a:pt x="36688" y="9515"/>
                  </a:lnTo>
                  <a:cubicBezTo>
                    <a:pt x="36810" y="9424"/>
                    <a:pt x="36871" y="9393"/>
                    <a:pt x="36962" y="9363"/>
                  </a:cubicBezTo>
                  <a:cubicBezTo>
                    <a:pt x="36931" y="9272"/>
                    <a:pt x="36871" y="9241"/>
                    <a:pt x="36840" y="9211"/>
                  </a:cubicBezTo>
                  <a:cubicBezTo>
                    <a:pt x="36871" y="9120"/>
                    <a:pt x="36962" y="9059"/>
                    <a:pt x="37023" y="8968"/>
                  </a:cubicBezTo>
                  <a:cubicBezTo>
                    <a:pt x="36931" y="8907"/>
                    <a:pt x="36871" y="8816"/>
                    <a:pt x="36810" y="8755"/>
                  </a:cubicBezTo>
                  <a:cubicBezTo>
                    <a:pt x="36962" y="8694"/>
                    <a:pt x="37083" y="8664"/>
                    <a:pt x="37144" y="8633"/>
                  </a:cubicBezTo>
                  <a:cubicBezTo>
                    <a:pt x="37327" y="8664"/>
                    <a:pt x="37539" y="8755"/>
                    <a:pt x="37722" y="8785"/>
                  </a:cubicBezTo>
                  <a:cubicBezTo>
                    <a:pt x="37752" y="8785"/>
                    <a:pt x="37783" y="8755"/>
                    <a:pt x="37843" y="8755"/>
                  </a:cubicBezTo>
                  <a:cubicBezTo>
                    <a:pt x="37992" y="8681"/>
                    <a:pt x="38140" y="8586"/>
                    <a:pt x="38321" y="8586"/>
                  </a:cubicBezTo>
                  <a:cubicBezTo>
                    <a:pt x="38362" y="8586"/>
                    <a:pt x="38406" y="8591"/>
                    <a:pt x="38451" y="8603"/>
                  </a:cubicBezTo>
                  <a:cubicBezTo>
                    <a:pt x="38487" y="8613"/>
                    <a:pt x="38521" y="8617"/>
                    <a:pt x="38556" y="8617"/>
                  </a:cubicBezTo>
                  <a:cubicBezTo>
                    <a:pt x="38727" y="8617"/>
                    <a:pt x="38887" y="8512"/>
                    <a:pt x="39090" y="8512"/>
                  </a:cubicBezTo>
                  <a:cubicBezTo>
                    <a:pt x="39138" y="8512"/>
                    <a:pt x="39182" y="8517"/>
                    <a:pt x="39225" y="8517"/>
                  </a:cubicBezTo>
                  <a:cubicBezTo>
                    <a:pt x="39289" y="8517"/>
                    <a:pt x="39351" y="8506"/>
                    <a:pt x="39424" y="8451"/>
                  </a:cubicBezTo>
                  <a:cubicBezTo>
                    <a:pt x="39479" y="8520"/>
                    <a:pt x="39541" y="8539"/>
                    <a:pt x="39606" y="8539"/>
                  </a:cubicBezTo>
                  <a:cubicBezTo>
                    <a:pt x="39684" y="8539"/>
                    <a:pt x="39767" y="8512"/>
                    <a:pt x="39849" y="8512"/>
                  </a:cubicBezTo>
                  <a:cubicBezTo>
                    <a:pt x="39896" y="8509"/>
                    <a:pt x="39944" y="8507"/>
                    <a:pt x="39992" y="8507"/>
                  </a:cubicBezTo>
                  <a:cubicBezTo>
                    <a:pt x="40247" y="8507"/>
                    <a:pt x="40514" y="8542"/>
                    <a:pt x="40779" y="8542"/>
                  </a:cubicBezTo>
                  <a:cubicBezTo>
                    <a:pt x="40980" y="8542"/>
                    <a:pt x="41179" y="8522"/>
                    <a:pt x="41369" y="8451"/>
                  </a:cubicBezTo>
                  <a:lnTo>
                    <a:pt x="41491" y="8542"/>
                  </a:lnTo>
                  <a:cubicBezTo>
                    <a:pt x="41582" y="8451"/>
                    <a:pt x="41681" y="8428"/>
                    <a:pt x="41787" y="8428"/>
                  </a:cubicBezTo>
                  <a:cubicBezTo>
                    <a:pt x="41894" y="8428"/>
                    <a:pt x="42008" y="8451"/>
                    <a:pt x="42129" y="8451"/>
                  </a:cubicBezTo>
                  <a:cubicBezTo>
                    <a:pt x="42342" y="8451"/>
                    <a:pt x="42585" y="8390"/>
                    <a:pt x="42707" y="8360"/>
                  </a:cubicBezTo>
                  <a:cubicBezTo>
                    <a:pt x="42852" y="8380"/>
                    <a:pt x="42983" y="8430"/>
                    <a:pt x="43090" y="8430"/>
                  </a:cubicBezTo>
                  <a:cubicBezTo>
                    <a:pt x="43140" y="8430"/>
                    <a:pt x="43185" y="8419"/>
                    <a:pt x="43223" y="8390"/>
                  </a:cubicBezTo>
                  <a:cubicBezTo>
                    <a:pt x="43333" y="8335"/>
                    <a:pt x="43446" y="8320"/>
                    <a:pt x="43560" y="8320"/>
                  </a:cubicBezTo>
                  <a:cubicBezTo>
                    <a:pt x="43703" y="8320"/>
                    <a:pt x="43845" y="8344"/>
                    <a:pt x="43979" y="8344"/>
                  </a:cubicBezTo>
                  <a:cubicBezTo>
                    <a:pt x="44033" y="8344"/>
                    <a:pt x="44085" y="8340"/>
                    <a:pt x="44135" y="8329"/>
                  </a:cubicBezTo>
                  <a:lnTo>
                    <a:pt x="44287" y="8481"/>
                  </a:lnTo>
                  <a:cubicBezTo>
                    <a:pt x="44166" y="8542"/>
                    <a:pt x="44105" y="8664"/>
                    <a:pt x="43923" y="8694"/>
                  </a:cubicBezTo>
                  <a:cubicBezTo>
                    <a:pt x="43649" y="8785"/>
                    <a:pt x="43345" y="8816"/>
                    <a:pt x="43102" y="9059"/>
                  </a:cubicBezTo>
                  <a:cubicBezTo>
                    <a:pt x="43142" y="9062"/>
                    <a:pt x="43180" y="9064"/>
                    <a:pt x="43218" y="9064"/>
                  </a:cubicBezTo>
                  <a:cubicBezTo>
                    <a:pt x="43521" y="9064"/>
                    <a:pt x="43743" y="8964"/>
                    <a:pt x="44014" y="8937"/>
                  </a:cubicBezTo>
                  <a:cubicBezTo>
                    <a:pt x="44033" y="8905"/>
                    <a:pt x="44055" y="8893"/>
                    <a:pt x="44079" y="8893"/>
                  </a:cubicBezTo>
                  <a:cubicBezTo>
                    <a:pt x="44139" y="8893"/>
                    <a:pt x="44206" y="8967"/>
                    <a:pt x="44258" y="8967"/>
                  </a:cubicBezTo>
                  <a:cubicBezTo>
                    <a:pt x="44282" y="8967"/>
                    <a:pt x="44303" y="8952"/>
                    <a:pt x="44318" y="8907"/>
                  </a:cubicBezTo>
                  <a:lnTo>
                    <a:pt x="44409" y="8907"/>
                  </a:lnTo>
                  <a:cubicBezTo>
                    <a:pt x="44462" y="8973"/>
                    <a:pt x="44527" y="8987"/>
                    <a:pt x="44593" y="8987"/>
                  </a:cubicBezTo>
                  <a:cubicBezTo>
                    <a:pt x="44642" y="8987"/>
                    <a:pt x="44693" y="8979"/>
                    <a:pt x="44739" y="8979"/>
                  </a:cubicBezTo>
                  <a:cubicBezTo>
                    <a:pt x="44773" y="8979"/>
                    <a:pt x="44806" y="8984"/>
                    <a:pt x="44834" y="8998"/>
                  </a:cubicBezTo>
                  <a:cubicBezTo>
                    <a:pt x="44885" y="9039"/>
                    <a:pt x="44929" y="9052"/>
                    <a:pt x="44969" y="9052"/>
                  </a:cubicBezTo>
                  <a:cubicBezTo>
                    <a:pt x="45051" y="9052"/>
                    <a:pt x="45118" y="8998"/>
                    <a:pt x="45199" y="8998"/>
                  </a:cubicBezTo>
                  <a:lnTo>
                    <a:pt x="46962" y="8998"/>
                  </a:lnTo>
                  <a:cubicBezTo>
                    <a:pt x="47053" y="8998"/>
                    <a:pt x="47175" y="9059"/>
                    <a:pt x="47296" y="9089"/>
                  </a:cubicBezTo>
                  <a:cubicBezTo>
                    <a:pt x="47342" y="9021"/>
                    <a:pt x="47405" y="8987"/>
                    <a:pt x="47497" y="8987"/>
                  </a:cubicBezTo>
                  <a:cubicBezTo>
                    <a:pt x="47528" y="8987"/>
                    <a:pt x="47562" y="8990"/>
                    <a:pt x="47600" y="8998"/>
                  </a:cubicBezTo>
                  <a:cubicBezTo>
                    <a:pt x="47832" y="9061"/>
                    <a:pt x="48035" y="9154"/>
                    <a:pt x="48259" y="9154"/>
                  </a:cubicBezTo>
                  <a:cubicBezTo>
                    <a:pt x="48358" y="9154"/>
                    <a:pt x="48461" y="9136"/>
                    <a:pt x="48573" y="9089"/>
                  </a:cubicBezTo>
                  <a:cubicBezTo>
                    <a:pt x="48666" y="9049"/>
                    <a:pt x="48776" y="9027"/>
                    <a:pt x="48886" y="9027"/>
                  </a:cubicBezTo>
                  <a:cubicBezTo>
                    <a:pt x="49028" y="9027"/>
                    <a:pt x="49169" y="9064"/>
                    <a:pt x="49272" y="9150"/>
                  </a:cubicBezTo>
                  <a:cubicBezTo>
                    <a:pt x="49343" y="9079"/>
                    <a:pt x="49414" y="9055"/>
                    <a:pt x="49484" y="9055"/>
                  </a:cubicBezTo>
                  <a:cubicBezTo>
                    <a:pt x="49623" y="9055"/>
                    <a:pt x="49758" y="9150"/>
                    <a:pt x="49880" y="9150"/>
                  </a:cubicBezTo>
                  <a:lnTo>
                    <a:pt x="50549" y="9150"/>
                  </a:lnTo>
                  <a:cubicBezTo>
                    <a:pt x="50574" y="9146"/>
                    <a:pt x="50600" y="9145"/>
                    <a:pt x="50625" y="9145"/>
                  </a:cubicBezTo>
                  <a:cubicBezTo>
                    <a:pt x="50726" y="9145"/>
                    <a:pt x="50826" y="9167"/>
                    <a:pt x="50922" y="9167"/>
                  </a:cubicBezTo>
                  <a:cubicBezTo>
                    <a:pt x="51004" y="9167"/>
                    <a:pt x="51083" y="9151"/>
                    <a:pt x="51157" y="9089"/>
                  </a:cubicBezTo>
                  <a:cubicBezTo>
                    <a:pt x="51461" y="9211"/>
                    <a:pt x="51825" y="9120"/>
                    <a:pt x="52008" y="9302"/>
                  </a:cubicBezTo>
                  <a:cubicBezTo>
                    <a:pt x="52160" y="9272"/>
                    <a:pt x="52281" y="9241"/>
                    <a:pt x="52373" y="9241"/>
                  </a:cubicBezTo>
                  <a:cubicBezTo>
                    <a:pt x="52425" y="9259"/>
                    <a:pt x="52488" y="9276"/>
                    <a:pt x="52543" y="9276"/>
                  </a:cubicBezTo>
                  <a:cubicBezTo>
                    <a:pt x="52584" y="9276"/>
                    <a:pt x="52620" y="9267"/>
                    <a:pt x="52646" y="9241"/>
                  </a:cubicBezTo>
                  <a:cubicBezTo>
                    <a:pt x="52687" y="9292"/>
                    <a:pt x="52727" y="9309"/>
                    <a:pt x="52767" y="9309"/>
                  </a:cubicBezTo>
                  <a:cubicBezTo>
                    <a:pt x="52845" y="9309"/>
                    <a:pt x="52920" y="9241"/>
                    <a:pt x="52980" y="9241"/>
                  </a:cubicBezTo>
                  <a:lnTo>
                    <a:pt x="53284" y="9241"/>
                  </a:lnTo>
                  <a:cubicBezTo>
                    <a:pt x="53406" y="9150"/>
                    <a:pt x="53528" y="9120"/>
                    <a:pt x="53588" y="9089"/>
                  </a:cubicBezTo>
                  <a:cubicBezTo>
                    <a:pt x="53666" y="9144"/>
                    <a:pt x="53738" y="9164"/>
                    <a:pt x="53805" y="9164"/>
                  </a:cubicBezTo>
                  <a:cubicBezTo>
                    <a:pt x="54001" y="9164"/>
                    <a:pt x="54160" y="8990"/>
                    <a:pt x="54318" y="8968"/>
                  </a:cubicBezTo>
                  <a:cubicBezTo>
                    <a:pt x="54500" y="8512"/>
                    <a:pt x="54500" y="8512"/>
                    <a:pt x="54470" y="8208"/>
                  </a:cubicBezTo>
                  <a:cubicBezTo>
                    <a:pt x="54287" y="8147"/>
                    <a:pt x="54135" y="8056"/>
                    <a:pt x="53983" y="7995"/>
                  </a:cubicBezTo>
                  <a:cubicBezTo>
                    <a:pt x="53953" y="7873"/>
                    <a:pt x="53892" y="7752"/>
                    <a:pt x="53862" y="7600"/>
                  </a:cubicBezTo>
                  <a:cubicBezTo>
                    <a:pt x="53892" y="7600"/>
                    <a:pt x="53983" y="7569"/>
                    <a:pt x="54044" y="7539"/>
                  </a:cubicBezTo>
                  <a:cubicBezTo>
                    <a:pt x="54014" y="7417"/>
                    <a:pt x="53983" y="7326"/>
                    <a:pt x="53953" y="7265"/>
                  </a:cubicBezTo>
                  <a:cubicBezTo>
                    <a:pt x="54014" y="7174"/>
                    <a:pt x="54135" y="7144"/>
                    <a:pt x="54196" y="7083"/>
                  </a:cubicBezTo>
                  <a:cubicBezTo>
                    <a:pt x="54166" y="6992"/>
                    <a:pt x="54166" y="6931"/>
                    <a:pt x="54166" y="6870"/>
                  </a:cubicBezTo>
                  <a:cubicBezTo>
                    <a:pt x="54166" y="6810"/>
                    <a:pt x="54135" y="6779"/>
                    <a:pt x="54135" y="6779"/>
                  </a:cubicBezTo>
                  <a:cubicBezTo>
                    <a:pt x="53983" y="6810"/>
                    <a:pt x="53953" y="6810"/>
                    <a:pt x="53832" y="6840"/>
                  </a:cubicBezTo>
                  <a:cubicBezTo>
                    <a:pt x="53862" y="6779"/>
                    <a:pt x="53892" y="6718"/>
                    <a:pt x="53953" y="6688"/>
                  </a:cubicBezTo>
                  <a:cubicBezTo>
                    <a:pt x="53801" y="6536"/>
                    <a:pt x="53680" y="6384"/>
                    <a:pt x="53528" y="6323"/>
                  </a:cubicBezTo>
                  <a:cubicBezTo>
                    <a:pt x="53345" y="6232"/>
                    <a:pt x="53254" y="6050"/>
                    <a:pt x="53132" y="5928"/>
                  </a:cubicBezTo>
                  <a:cubicBezTo>
                    <a:pt x="53376" y="5806"/>
                    <a:pt x="53588" y="5654"/>
                    <a:pt x="53740" y="5594"/>
                  </a:cubicBezTo>
                  <a:cubicBezTo>
                    <a:pt x="53953" y="5624"/>
                    <a:pt x="54044" y="5624"/>
                    <a:pt x="54135" y="5624"/>
                  </a:cubicBezTo>
                  <a:cubicBezTo>
                    <a:pt x="54196" y="5502"/>
                    <a:pt x="54287" y="5442"/>
                    <a:pt x="54318" y="5351"/>
                  </a:cubicBezTo>
                  <a:cubicBezTo>
                    <a:pt x="54379" y="5412"/>
                    <a:pt x="54441" y="5439"/>
                    <a:pt x="54500" y="5439"/>
                  </a:cubicBezTo>
                  <a:cubicBezTo>
                    <a:pt x="54588" y="5439"/>
                    <a:pt x="54671" y="5380"/>
                    <a:pt x="54743" y="5290"/>
                  </a:cubicBezTo>
                  <a:cubicBezTo>
                    <a:pt x="54713" y="5199"/>
                    <a:pt x="54713" y="5107"/>
                    <a:pt x="54652" y="5016"/>
                  </a:cubicBezTo>
                  <a:cubicBezTo>
                    <a:pt x="54713" y="4986"/>
                    <a:pt x="54743" y="4895"/>
                    <a:pt x="54774" y="4834"/>
                  </a:cubicBezTo>
                  <a:lnTo>
                    <a:pt x="54926" y="4834"/>
                  </a:lnTo>
                  <a:cubicBezTo>
                    <a:pt x="55047" y="4712"/>
                    <a:pt x="55108" y="4651"/>
                    <a:pt x="55047" y="4499"/>
                  </a:cubicBezTo>
                  <a:cubicBezTo>
                    <a:pt x="54804" y="4439"/>
                    <a:pt x="54622" y="4378"/>
                    <a:pt x="54439" y="4347"/>
                  </a:cubicBezTo>
                  <a:cubicBezTo>
                    <a:pt x="54561" y="4256"/>
                    <a:pt x="54652" y="4195"/>
                    <a:pt x="54743" y="4104"/>
                  </a:cubicBezTo>
                  <a:cubicBezTo>
                    <a:pt x="54652" y="3983"/>
                    <a:pt x="54622" y="3922"/>
                    <a:pt x="54561" y="3831"/>
                  </a:cubicBezTo>
                  <a:cubicBezTo>
                    <a:pt x="54470" y="3800"/>
                    <a:pt x="54439" y="3770"/>
                    <a:pt x="54348" y="3679"/>
                  </a:cubicBezTo>
                  <a:cubicBezTo>
                    <a:pt x="54470" y="3679"/>
                    <a:pt x="54561" y="3679"/>
                    <a:pt x="54743" y="3648"/>
                  </a:cubicBezTo>
                  <a:cubicBezTo>
                    <a:pt x="54591" y="3648"/>
                    <a:pt x="54561" y="3618"/>
                    <a:pt x="54500" y="3618"/>
                  </a:cubicBezTo>
                  <a:cubicBezTo>
                    <a:pt x="54470" y="3618"/>
                    <a:pt x="54439" y="3588"/>
                    <a:pt x="54409" y="3527"/>
                  </a:cubicBezTo>
                  <a:lnTo>
                    <a:pt x="54196" y="3740"/>
                  </a:lnTo>
                  <a:lnTo>
                    <a:pt x="53983" y="3740"/>
                  </a:lnTo>
                  <a:lnTo>
                    <a:pt x="53983" y="3314"/>
                  </a:lnTo>
                  <a:cubicBezTo>
                    <a:pt x="53892" y="3344"/>
                    <a:pt x="53832" y="3344"/>
                    <a:pt x="53740" y="3375"/>
                  </a:cubicBezTo>
                  <a:cubicBezTo>
                    <a:pt x="53710" y="3284"/>
                    <a:pt x="53710" y="3223"/>
                    <a:pt x="53680" y="3162"/>
                  </a:cubicBezTo>
                  <a:cubicBezTo>
                    <a:pt x="53588" y="3223"/>
                    <a:pt x="53558" y="3223"/>
                    <a:pt x="53497" y="3284"/>
                  </a:cubicBezTo>
                  <a:cubicBezTo>
                    <a:pt x="53436" y="3162"/>
                    <a:pt x="53436" y="3071"/>
                    <a:pt x="53406" y="2919"/>
                  </a:cubicBezTo>
                  <a:cubicBezTo>
                    <a:pt x="53345" y="3071"/>
                    <a:pt x="53284" y="3132"/>
                    <a:pt x="53254" y="3192"/>
                  </a:cubicBezTo>
                  <a:cubicBezTo>
                    <a:pt x="52970" y="3092"/>
                    <a:pt x="52814" y="3047"/>
                    <a:pt x="52635" y="3047"/>
                  </a:cubicBezTo>
                  <a:cubicBezTo>
                    <a:pt x="52489" y="3047"/>
                    <a:pt x="52328" y="3077"/>
                    <a:pt x="52069" y="3132"/>
                  </a:cubicBezTo>
                  <a:cubicBezTo>
                    <a:pt x="52038" y="3132"/>
                    <a:pt x="51977" y="3132"/>
                    <a:pt x="51886" y="3071"/>
                  </a:cubicBezTo>
                  <a:cubicBezTo>
                    <a:pt x="51734" y="3010"/>
                    <a:pt x="51613" y="2919"/>
                    <a:pt x="51552" y="2858"/>
                  </a:cubicBezTo>
                  <a:cubicBezTo>
                    <a:pt x="51582" y="2767"/>
                    <a:pt x="51613" y="2736"/>
                    <a:pt x="51673" y="2676"/>
                  </a:cubicBezTo>
                  <a:cubicBezTo>
                    <a:pt x="51753" y="2702"/>
                    <a:pt x="51832" y="2729"/>
                    <a:pt x="51891" y="2755"/>
                  </a:cubicBezTo>
                  <a:lnTo>
                    <a:pt x="51891" y="2755"/>
                  </a:lnTo>
                  <a:cubicBezTo>
                    <a:pt x="51882" y="2743"/>
                    <a:pt x="51874" y="2725"/>
                    <a:pt x="51856" y="2706"/>
                  </a:cubicBezTo>
                  <a:cubicBezTo>
                    <a:pt x="51917" y="2706"/>
                    <a:pt x="52008" y="2706"/>
                    <a:pt x="52129" y="2676"/>
                  </a:cubicBezTo>
                  <a:cubicBezTo>
                    <a:pt x="51825" y="2524"/>
                    <a:pt x="51552" y="2463"/>
                    <a:pt x="51400" y="2250"/>
                  </a:cubicBezTo>
                  <a:cubicBezTo>
                    <a:pt x="51400" y="2240"/>
                    <a:pt x="51390" y="2237"/>
                    <a:pt x="51374" y="2237"/>
                  </a:cubicBezTo>
                  <a:cubicBezTo>
                    <a:pt x="51342" y="2237"/>
                    <a:pt x="51288" y="2250"/>
                    <a:pt x="51248" y="2250"/>
                  </a:cubicBezTo>
                  <a:cubicBezTo>
                    <a:pt x="51309" y="2372"/>
                    <a:pt x="51430" y="2463"/>
                    <a:pt x="51521" y="2554"/>
                  </a:cubicBezTo>
                  <a:cubicBezTo>
                    <a:pt x="51394" y="2634"/>
                    <a:pt x="51300" y="2680"/>
                    <a:pt x="51205" y="2680"/>
                  </a:cubicBezTo>
                  <a:cubicBezTo>
                    <a:pt x="51118" y="2680"/>
                    <a:pt x="51030" y="2641"/>
                    <a:pt x="50914" y="2554"/>
                  </a:cubicBezTo>
                  <a:cubicBezTo>
                    <a:pt x="50792" y="2463"/>
                    <a:pt x="50762" y="2402"/>
                    <a:pt x="50610" y="2402"/>
                  </a:cubicBezTo>
                  <a:cubicBezTo>
                    <a:pt x="50533" y="2402"/>
                    <a:pt x="50521" y="2230"/>
                    <a:pt x="50410" y="2230"/>
                  </a:cubicBezTo>
                  <a:cubicBezTo>
                    <a:pt x="50389" y="2230"/>
                    <a:pt x="50365" y="2236"/>
                    <a:pt x="50336" y="2250"/>
                  </a:cubicBezTo>
                  <a:cubicBezTo>
                    <a:pt x="50214" y="2129"/>
                    <a:pt x="50032" y="2098"/>
                    <a:pt x="49850" y="1977"/>
                  </a:cubicBezTo>
                  <a:cubicBezTo>
                    <a:pt x="50002" y="1916"/>
                    <a:pt x="50154" y="1855"/>
                    <a:pt x="50245" y="1794"/>
                  </a:cubicBezTo>
                  <a:lnTo>
                    <a:pt x="50154" y="1673"/>
                  </a:lnTo>
                  <a:cubicBezTo>
                    <a:pt x="49880" y="1916"/>
                    <a:pt x="49485" y="1794"/>
                    <a:pt x="49181" y="1946"/>
                  </a:cubicBezTo>
                  <a:lnTo>
                    <a:pt x="49120" y="1946"/>
                  </a:lnTo>
                  <a:cubicBezTo>
                    <a:pt x="49029" y="1946"/>
                    <a:pt x="48999" y="1916"/>
                    <a:pt x="48968" y="1855"/>
                  </a:cubicBezTo>
                  <a:lnTo>
                    <a:pt x="48938" y="1855"/>
                  </a:lnTo>
                  <a:cubicBezTo>
                    <a:pt x="48839" y="1905"/>
                    <a:pt x="48739" y="1954"/>
                    <a:pt x="48673" y="1954"/>
                  </a:cubicBezTo>
                  <a:cubicBezTo>
                    <a:pt x="48658" y="1954"/>
                    <a:pt x="48645" y="1952"/>
                    <a:pt x="48634" y="1946"/>
                  </a:cubicBezTo>
                  <a:cubicBezTo>
                    <a:pt x="48553" y="1865"/>
                    <a:pt x="48472" y="1852"/>
                    <a:pt x="48391" y="1852"/>
                  </a:cubicBezTo>
                  <a:cubicBezTo>
                    <a:pt x="48350" y="1852"/>
                    <a:pt x="48310" y="1855"/>
                    <a:pt x="48269" y="1855"/>
                  </a:cubicBezTo>
                  <a:cubicBezTo>
                    <a:pt x="48221" y="1846"/>
                    <a:pt x="48172" y="1843"/>
                    <a:pt x="48122" y="1843"/>
                  </a:cubicBezTo>
                  <a:cubicBezTo>
                    <a:pt x="47856" y="1843"/>
                    <a:pt x="47574" y="1950"/>
                    <a:pt x="47291" y="1950"/>
                  </a:cubicBezTo>
                  <a:cubicBezTo>
                    <a:pt x="47262" y="1950"/>
                    <a:pt x="47234" y="1949"/>
                    <a:pt x="47205" y="1946"/>
                  </a:cubicBezTo>
                  <a:cubicBezTo>
                    <a:pt x="47150" y="1942"/>
                    <a:pt x="47094" y="1939"/>
                    <a:pt x="47038" y="1939"/>
                  </a:cubicBezTo>
                  <a:cubicBezTo>
                    <a:pt x="46723" y="1939"/>
                    <a:pt x="46399" y="2018"/>
                    <a:pt x="46141" y="2250"/>
                  </a:cubicBezTo>
                  <a:cubicBezTo>
                    <a:pt x="46065" y="2135"/>
                    <a:pt x="45966" y="2111"/>
                    <a:pt x="45862" y="2111"/>
                  </a:cubicBezTo>
                  <a:cubicBezTo>
                    <a:pt x="45790" y="2111"/>
                    <a:pt x="45716" y="2123"/>
                    <a:pt x="45644" y="2123"/>
                  </a:cubicBezTo>
                  <a:cubicBezTo>
                    <a:pt x="45572" y="2123"/>
                    <a:pt x="45504" y="2112"/>
                    <a:pt x="45442" y="2068"/>
                  </a:cubicBezTo>
                  <a:cubicBezTo>
                    <a:pt x="45594" y="1916"/>
                    <a:pt x="45685" y="1794"/>
                    <a:pt x="45837" y="1673"/>
                  </a:cubicBezTo>
                  <a:cubicBezTo>
                    <a:pt x="45929" y="1673"/>
                    <a:pt x="45989" y="1642"/>
                    <a:pt x="46081" y="1642"/>
                  </a:cubicBezTo>
                  <a:lnTo>
                    <a:pt x="46081" y="1612"/>
                  </a:lnTo>
                  <a:lnTo>
                    <a:pt x="45777" y="1612"/>
                  </a:lnTo>
                  <a:cubicBezTo>
                    <a:pt x="45552" y="1769"/>
                    <a:pt x="45444" y="1860"/>
                    <a:pt x="45366" y="1860"/>
                  </a:cubicBezTo>
                  <a:cubicBezTo>
                    <a:pt x="45338" y="1860"/>
                    <a:pt x="45314" y="1848"/>
                    <a:pt x="45290" y="1825"/>
                  </a:cubicBezTo>
                  <a:lnTo>
                    <a:pt x="45290" y="1673"/>
                  </a:lnTo>
                  <a:lnTo>
                    <a:pt x="45503" y="1673"/>
                  </a:lnTo>
                  <a:cubicBezTo>
                    <a:pt x="45594" y="1612"/>
                    <a:pt x="45655" y="1490"/>
                    <a:pt x="45746" y="1399"/>
                  </a:cubicBezTo>
                  <a:cubicBezTo>
                    <a:pt x="45929" y="1369"/>
                    <a:pt x="45929" y="1369"/>
                    <a:pt x="46050" y="1217"/>
                  </a:cubicBezTo>
                  <a:lnTo>
                    <a:pt x="46050" y="1217"/>
                  </a:lnTo>
                  <a:cubicBezTo>
                    <a:pt x="45746" y="1308"/>
                    <a:pt x="45473" y="1490"/>
                    <a:pt x="45199" y="1551"/>
                  </a:cubicBezTo>
                  <a:lnTo>
                    <a:pt x="44622" y="1338"/>
                  </a:lnTo>
                  <a:cubicBezTo>
                    <a:pt x="44560" y="1359"/>
                    <a:pt x="44498" y="1422"/>
                    <a:pt x="44417" y="1422"/>
                  </a:cubicBezTo>
                  <a:cubicBezTo>
                    <a:pt x="44378" y="1422"/>
                    <a:pt x="44336" y="1408"/>
                    <a:pt x="44287" y="1369"/>
                  </a:cubicBezTo>
                  <a:cubicBezTo>
                    <a:pt x="44318" y="1338"/>
                    <a:pt x="44409" y="1247"/>
                    <a:pt x="44530" y="1095"/>
                  </a:cubicBezTo>
                  <a:lnTo>
                    <a:pt x="44530" y="1095"/>
                  </a:lnTo>
                  <a:lnTo>
                    <a:pt x="44074" y="1247"/>
                  </a:lnTo>
                  <a:cubicBezTo>
                    <a:pt x="44029" y="1202"/>
                    <a:pt x="43976" y="1179"/>
                    <a:pt x="43926" y="1179"/>
                  </a:cubicBezTo>
                  <a:cubicBezTo>
                    <a:pt x="43877" y="1179"/>
                    <a:pt x="43831" y="1202"/>
                    <a:pt x="43801" y="1247"/>
                  </a:cubicBezTo>
                  <a:cubicBezTo>
                    <a:pt x="43771" y="1217"/>
                    <a:pt x="43679" y="1186"/>
                    <a:pt x="43649" y="1156"/>
                  </a:cubicBezTo>
                  <a:cubicBezTo>
                    <a:pt x="43558" y="1217"/>
                    <a:pt x="43497" y="1247"/>
                    <a:pt x="43406" y="1338"/>
                  </a:cubicBezTo>
                  <a:cubicBezTo>
                    <a:pt x="43375" y="1247"/>
                    <a:pt x="43375" y="1217"/>
                    <a:pt x="43345" y="1156"/>
                  </a:cubicBezTo>
                  <a:lnTo>
                    <a:pt x="43102" y="1247"/>
                  </a:lnTo>
                  <a:cubicBezTo>
                    <a:pt x="42859" y="1308"/>
                    <a:pt x="42585" y="1217"/>
                    <a:pt x="42312" y="1369"/>
                  </a:cubicBezTo>
                  <a:cubicBezTo>
                    <a:pt x="42281" y="1338"/>
                    <a:pt x="42281" y="1247"/>
                    <a:pt x="42251" y="1186"/>
                  </a:cubicBezTo>
                  <a:cubicBezTo>
                    <a:pt x="42099" y="1186"/>
                    <a:pt x="41947" y="1217"/>
                    <a:pt x="41734" y="1247"/>
                  </a:cubicBezTo>
                  <a:cubicBezTo>
                    <a:pt x="41734" y="1186"/>
                    <a:pt x="41704" y="1065"/>
                    <a:pt x="41643" y="913"/>
                  </a:cubicBezTo>
                  <a:lnTo>
                    <a:pt x="41643" y="913"/>
                  </a:lnTo>
                  <a:cubicBezTo>
                    <a:pt x="41734" y="1034"/>
                    <a:pt x="41795" y="1034"/>
                    <a:pt x="41856" y="1095"/>
                  </a:cubicBezTo>
                  <a:lnTo>
                    <a:pt x="41977" y="882"/>
                  </a:lnTo>
                  <a:lnTo>
                    <a:pt x="42038" y="943"/>
                  </a:lnTo>
                  <a:lnTo>
                    <a:pt x="42281" y="730"/>
                  </a:lnTo>
                  <a:lnTo>
                    <a:pt x="42585" y="730"/>
                  </a:lnTo>
                  <a:cubicBezTo>
                    <a:pt x="42646" y="730"/>
                    <a:pt x="42707" y="730"/>
                    <a:pt x="42859" y="700"/>
                  </a:cubicBezTo>
                  <a:cubicBezTo>
                    <a:pt x="42646" y="639"/>
                    <a:pt x="42555" y="639"/>
                    <a:pt x="42433" y="609"/>
                  </a:cubicBezTo>
                  <a:cubicBezTo>
                    <a:pt x="42419" y="605"/>
                    <a:pt x="42406" y="604"/>
                    <a:pt x="42394" y="604"/>
                  </a:cubicBezTo>
                  <a:cubicBezTo>
                    <a:pt x="42319" y="604"/>
                    <a:pt x="42267" y="656"/>
                    <a:pt x="42197" y="656"/>
                  </a:cubicBezTo>
                  <a:cubicBezTo>
                    <a:pt x="42177" y="656"/>
                    <a:pt x="42154" y="652"/>
                    <a:pt x="42129" y="639"/>
                  </a:cubicBezTo>
                  <a:lnTo>
                    <a:pt x="41825" y="639"/>
                  </a:lnTo>
                  <a:cubicBezTo>
                    <a:pt x="41704" y="639"/>
                    <a:pt x="41582" y="639"/>
                    <a:pt x="41552" y="609"/>
                  </a:cubicBezTo>
                  <a:cubicBezTo>
                    <a:pt x="41524" y="574"/>
                    <a:pt x="41500" y="562"/>
                    <a:pt x="41477" y="562"/>
                  </a:cubicBezTo>
                  <a:cubicBezTo>
                    <a:pt x="41416" y="562"/>
                    <a:pt x="41370" y="658"/>
                    <a:pt x="41317" y="658"/>
                  </a:cubicBezTo>
                  <a:cubicBezTo>
                    <a:pt x="41305" y="658"/>
                    <a:pt x="41292" y="653"/>
                    <a:pt x="41278" y="639"/>
                  </a:cubicBezTo>
                  <a:cubicBezTo>
                    <a:pt x="41252" y="573"/>
                    <a:pt x="41202" y="559"/>
                    <a:pt x="41147" y="559"/>
                  </a:cubicBezTo>
                  <a:cubicBezTo>
                    <a:pt x="41105" y="559"/>
                    <a:pt x="41061" y="567"/>
                    <a:pt x="41021" y="567"/>
                  </a:cubicBezTo>
                  <a:cubicBezTo>
                    <a:pt x="40992" y="567"/>
                    <a:pt x="40965" y="562"/>
                    <a:pt x="40944" y="548"/>
                  </a:cubicBezTo>
                  <a:cubicBezTo>
                    <a:pt x="40905" y="517"/>
                    <a:pt x="40872" y="506"/>
                    <a:pt x="40842" y="506"/>
                  </a:cubicBezTo>
                  <a:cubicBezTo>
                    <a:pt x="40764" y="506"/>
                    <a:pt x="40706" y="582"/>
                    <a:pt x="40613" y="582"/>
                  </a:cubicBezTo>
                  <a:cubicBezTo>
                    <a:pt x="40602" y="582"/>
                    <a:pt x="40591" y="581"/>
                    <a:pt x="40579" y="578"/>
                  </a:cubicBezTo>
                  <a:cubicBezTo>
                    <a:pt x="40518" y="563"/>
                    <a:pt x="40442" y="540"/>
                    <a:pt x="40366" y="540"/>
                  </a:cubicBezTo>
                  <a:cubicBezTo>
                    <a:pt x="40290" y="540"/>
                    <a:pt x="40214" y="563"/>
                    <a:pt x="40153" y="639"/>
                  </a:cubicBezTo>
                  <a:cubicBezTo>
                    <a:pt x="40103" y="578"/>
                    <a:pt x="40055" y="558"/>
                    <a:pt x="40010" y="558"/>
                  </a:cubicBezTo>
                  <a:cubicBezTo>
                    <a:pt x="39920" y="558"/>
                    <a:pt x="39839" y="639"/>
                    <a:pt x="39758" y="639"/>
                  </a:cubicBezTo>
                  <a:lnTo>
                    <a:pt x="39667" y="639"/>
                  </a:lnTo>
                  <a:cubicBezTo>
                    <a:pt x="39698" y="578"/>
                    <a:pt x="39698" y="548"/>
                    <a:pt x="39728" y="487"/>
                  </a:cubicBezTo>
                  <a:lnTo>
                    <a:pt x="39606" y="396"/>
                  </a:lnTo>
                  <a:cubicBezTo>
                    <a:pt x="39546" y="426"/>
                    <a:pt x="39515" y="457"/>
                    <a:pt x="39454" y="487"/>
                  </a:cubicBezTo>
                  <a:lnTo>
                    <a:pt x="39576" y="609"/>
                  </a:lnTo>
                  <a:cubicBezTo>
                    <a:pt x="39458" y="632"/>
                    <a:pt x="39341" y="729"/>
                    <a:pt x="39195" y="729"/>
                  </a:cubicBezTo>
                  <a:cubicBezTo>
                    <a:pt x="39152" y="729"/>
                    <a:pt x="39107" y="721"/>
                    <a:pt x="39059" y="700"/>
                  </a:cubicBezTo>
                  <a:cubicBezTo>
                    <a:pt x="39090" y="578"/>
                    <a:pt x="39120" y="487"/>
                    <a:pt x="39150" y="396"/>
                  </a:cubicBezTo>
                  <a:cubicBezTo>
                    <a:pt x="38907" y="335"/>
                    <a:pt x="38664" y="274"/>
                    <a:pt x="38451" y="274"/>
                  </a:cubicBezTo>
                  <a:cubicBezTo>
                    <a:pt x="38239" y="244"/>
                    <a:pt x="38087" y="244"/>
                    <a:pt x="37935" y="92"/>
                  </a:cubicBezTo>
                  <a:cubicBezTo>
                    <a:pt x="37904" y="153"/>
                    <a:pt x="37843" y="183"/>
                    <a:pt x="37783" y="244"/>
                  </a:cubicBezTo>
                  <a:cubicBezTo>
                    <a:pt x="37570" y="274"/>
                    <a:pt x="37418" y="305"/>
                    <a:pt x="37235" y="335"/>
                  </a:cubicBezTo>
                  <a:cubicBezTo>
                    <a:pt x="37199" y="350"/>
                    <a:pt x="37160" y="354"/>
                    <a:pt x="37119" y="354"/>
                  </a:cubicBezTo>
                  <a:cubicBezTo>
                    <a:pt x="37061" y="354"/>
                    <a:pt x="37000" y="346"/>
                    <a:pt x="36937" y="346"/>
                  </a:cubicBezTo>
                  <a:cubicBezTo>
                    <a:pt x="36853" y="346"/>
                    <a:pt x="36768" y="360"/>
                    <a:pt x="36688" y="426"/>
                  </a:cubicBezTo>
                  <a:lnTo>
                    <a:pt x="36688" y="183"/>
                  </a:lnTo>
                  <a:cubicBezTo>
                    <a:pt x="36810" y="183"/>
                    <a:pt x="36931" y="153"/>
                    <a:pt x="37083" y="153"/>
                  </a:cubicBezTo>
                  <a:cubicBezTo>
                    <a:pt x="36962" y="92"/>
                    <a:pt x="36840" y="31"/>
                    <a:pt x="367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matic SC"/>
              <a:buNone/>
              <a:defRPr sz="3500" b="1">
                <a:solidFill>
                  <a:schemeClr val="dk1"/>
                </a:solidFill>
                <a:latin typeface="Amatic SC"/>
                <a:ea typeface="Amatic SC"/>
                <a:cs typeface="Amatic SC"/>
                <a:sym typeface="Amatic SC"/>
              </a:defRPr>
            </a:lvl1pPr>
            <a:lvl2pPr lvl="1" algn="ctr" rtl="0">
              <a:spcBef>
                <a:spcPts val="0"/>
              </a:spcBef>
              <a:spcAft>
                <a:spcPts val="0"/>
              </a:spcAft>
              <a:buClr>
                <a:schemeClr val="dk1"/>
              </a:buClr>
              <a:buSzPts val="3500"/>
              <a:buFont typeface="Amatic SC"/>
              <a:buNone/>
              <a:defRPr sz="3500" b="1">
                <a:solidFill>
                  <a:schemeClr val="dk1"/>
                </a:solidFill>
                <a:latin typeface="Amatic SC"/>
                <a:ea typeface="Amatic SC"/>
                <a:cs typeface="Amatic SC"/>
                <a:sym typeface="Amatic SC"/>
              </a:defRPr>
            </a:lvl2pPr>
            <a:lvl3pPr lvl="2" algn="ctr" rtl="0">
              <a:spcBef>
                <a:spcPts val="0"/>
              </a:spcBef>
              <a:spcAft>
                <a:spcPts val="0"/>
              </a:spcAft>
              <a:buClr>
                <a:schemeClr val="dk1"/>
              </a:buClr>
              <a:buSzPts val="3500"/>
              <a:buFont typeface="Amatic SC"/>
              <a:buNone/>
              <a:defRPr sz="3500" b="1">
                <a:solidFill>
                  <a:schemeClr val="dk1"/>
                </a:solidFill>
                <a:latin typeface="Amatic SC"/>
                <a:ea typeface="Amatic SC"/>
                <a:cs typeface="Amatic SC"/>
                <a:sym typeface="Amatic SC"/>
              </a:defRPr>
            </a:lvl3pPr>
            <a:lvl4pPr lvl="3" algn="ctr" rtl="0">
              <a:spcBef>
                <a:spcPts val="0"/>
              </a:spcBef>
              <a:spcAft>
                <a:spcPts val="0"/>
              </a:spcAft>
              <a:buClr>
                <a:schemeClr val="dk1"/>
              </a:buClr>
              <a:buSzPts val="3500"/>
              <a:buFont typeface="Amatic SC"/>
              <a:buNone/>
              <a:defRPr sz="3500" b="1">
                <a:solidFill>
                  <a:schemeClr val="dk1"/>
                </a:solidFill>
                <a:latin typeface="Amatic SC"/>
                <a:ea typeface="Amatic SC"/>
                <a:cs typeface="Amatic SC"/>
                <a:sym typeface="Amatic SC"/>
              </a:defRPr>
            </a:lvl4pPr>
            <a:lvl5pPr lvl="4" algn="ctr" rtl="0">
              <a:spcBef>
                <a:spcPts val="0"/>
              </a:spcBef>
              <a:spcAft>
                <a:spcPts val="0"/>
              </a:spcAft>
              <a:buClr>
                <a:schemeClr val="dk1"/>
              </a:buClr>
              <a:buSzPts val="3500"/>
              <a:buFont typeface="Amatic SC"/>
              <a:buNone/>
              <a:defRPr sz="3500" b="1">
                <a:solidFill>
                  <a:schemeClr val="dk1"/>
                </a:solidFill>
                <a:latin typeface="Amatic SC"/>
                <a:ea typeface="Amatic SC"/>
                <a:cs typeface="Amatic SC"/>
                <a:sym typeface="Amatic SC"/>
              </a:defRPr>
            </a:lvl5pPr>
            <a:lvl6pPr lvl="5" algn="ctr" rtl="0">
              <a:spcBef>
                <a:spcPts val="0"/>
              </a:spcBef>
              <a:spcAft>
                <a:spcPts val="0"/>
              </a:spcAft>
              <a:buClr>
                <a:schemeClr val="dk1"/>
              </a:buClr>
              <a:buSzPts val="3500"/>
              <a:buFont typeface="Amatic SC"/>
              <a:buNone/>
              <a:defRPr sz="3500" b="1">
                <a:solidFill>
                  <a:schemeClr val="dk1"/>
                </a:solidFill>
                <a:latin typeface="Amatic SC"/>
                <a:ea typeface="Amatic SC"/>
                <a:cs typeface="Amatic SC"/>
                <a:sym typeface="Amatic SC"/>
              </a:defRPr>
            </a:lvl6pPr>
            <a:lvl7pPr lvl="6" algn="ctr" rtl="0">
              <a:spcBef>
                <a:spcPts val="0"/>
              </a:spcBef>
              <a:spcAft>
                <a:spcPts val="0"/>
              </a:spcAft>
              <a:buClr>
                <a:schemeClr val="dk1"/>
              </a:buClr>
              <a:buSzPts val="3500"/>
              <a:buFont typeface="Amatic SC"/>
              <a:buNone/>
              <a:defRPr sz="3500" b="1">
                <a:solidFill>
                  <a:schemeClr val="dk1"/>
                </a:solidFill>
                <a:latin typeface="Amatic SC"/>
                <a:ea typeface="Amatic SC"/>
                <a:cs typeface="Amatic SC"/>
                <a:sym typeface="Amatic SC"/>
              </a:defRPr>
            </a:lvl7pPr>
            <a:lvl8pPr lvl="7" algn="ctr" rtl="0">
              <a:spcBef>
                <a:spcPts val="0"/>
              </a:spcBef>
              <a:spcAft>
                <a:spcPts val="0"/>
              </a:spcAft>
              <a:buClr>
                <a:schemeClr val="dk1"/>
              </a:buClr>
              <a:buSzPts val="3500"/>
              <a:buFont typeface="Amatic SC"/>
              <a:buNone/>
              <a:defRPr sz="3500" b="1">
                <a:solidFill>
                  <a:schemeClr val="dk1"/>
                </a:solidFill>
                <a:latin typeface="Amatic SC"/>
                <a:ea typeface="Amatic SC"/>
                <a:cs typeface="Amatic SC"/>
                <a:sym typeface="Amatic SC"/>
              </a:defRPr>
            </a:lvl8pPr>
            <a:lvl9pPr lvl="8" algn="ctr" rtl="0">
              <a:spcBef>
                <a:spcPts val="0"/>
              </a:spcBef>
              <a:spcAft>
                <a:spcPts val="0"/>
              </a:spcAft>
              <a:buClr>
                <a:schemeClr val="dk1"/>
              </a:buClr>
              <a:buSzPts val="3500"/>
              <a:buFont typeface="Amatic SC"/>
              <a:buNone/>
              <a:defRPr sz="35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Fredoka"/>
              <a:buChar char="●"/>
              <a:defRPr>
                <a:solidFill>
                  <a:schemeClr val="dk1"/>
                </a:solidFill>
                <a:latin typeface="Fredoka"/>
                <a:ea typeface="Fredoka"/>
                <a:cs typeface="Fredoka"/>
                <a:sym typeface="Fredoka"/>
              </a:defRPr>
            </a:lvl1pPr>
            <a:lvl2pPr marL="914400" lvl="1" indent="-317500">
              <a:lnSpc>
                <a:spcPct val="100000"/>
              </a:lnSpc>
              <a:spcBef>
                <a:spcPts val="1600"/>
              </a:spcBef>
              <a:spcAft>
                <a:spcPts val="0"/>
              </a:spcAft>
              <a:buClr>
                <a:schemeClr val="dk1"/>
              </a:buClr>
              <a:buSzPts val="1400"/>
              <a:buFont typeface="Fredoka"/>
              <a:buChar char="○"/>
              <a:defRPr>
                <a:solidFill>
                  <a:schemeClr val="dk1"/>
                </a:solidFill>
                <a:latin typeface="Fredoka"/>
                <a:ea typeface="Fredoka"/>
                <a:cs typeface="Fredoka"/>
                <a:sym typeface="Fredoka"/>
              </a:defRPr>
            </a:lvl2pPr>
            <a:lvl3pPr marL="1371600" lvl="2" indent="-317500">
              <a:lnSpc>
                <a:spcPct val="100000"/>
              </a:lnSpc>
              <a:spcBef>
                <a:spcPts val="1600"/>
              </a:spcBef>
              <a:spcAft>
                <a:spcPts val="0"/>
              </a:spcAft>
              <a:buClr>
                <a:schemeClr val="dk1"/>
              </a:buClr>
              <a:buSzPts val="1400"/>
              <a:buFont typeface="Fredoka"/>
              <a:buChar char="■"/>
              <a:defRPr>
                <a:solidFill>
                  <a:schemeClr val="dk1"/>
                </a:solidFill>
                <a:latin typeface="Fredoka"/>
                <a:ea typeface="Fredoka"/>
                <a:cs typeface="Fredoka"/>
                <a:sym typeface="Fredoka"/>
              </a:defRPr>
            </a:lvl3pPr>
            <a:lvl4pPr marL="1828800" lvl="3" indent="-317500">
              <a:lnSpc>
                <a:spcPct val="100000"/>
              </a:lnSpc>
              <a:spcBef>
                <a:spcPts val="1600"/>
              </a:spcBef>
              <a:spcAft>
                <a:spcPts val="0"/>
              </a:spcAft>
              <a:buClr>
                <a:schemeClr val="dk1"/>
              </a:buClr>
              <a:buSzPts val="1400"/>
              <a:buFont typeface="Fredoka"/>
              <a:buChar char="●"/>
              <a:defRPr>
                <a:solidFill>
                  <a:schemeClr val="dk1"/>
                </a:solidFill>
                <a:latin typeface="Fredoka"/>
                <a:ea typeface="Fredoka"/>
                <a:cs typeface="Fredoka"/>
                <a:sym typeface="Fredoka"/>
              </a:defRPr>
            </a:lvl4pPr>
            <a:lvl5pPr marL="2286000" lvl="4" indent="-317500">
              <a:lnSpc>
                <a:spcPct val="100000"/>
              </a:lnSpc>
              <a:spcBef>
                <a:spcPts val="1600"/>
              </a:spcBef>
              <a:spcAft>
                <a:spcPts val="0"/>
              </a:spcAft>
              <a:buClr>
                <a:schemeClr val="dk1"/>
              </a:buClr>
              <a:buSzPts val="1400"/>
              <a:buFont typeface="Fredoka"/>
              <a:buChar char="○"/>
              <a:defRPr>
                <a:solidFill>
                  <a:schemeClr val="dk1"/>
                </a:solidFill>
                <a:latin typeface="Fredoka"/>
                <a:ea typeface="Fredoka"/>
                <a:cs typeface="Fredoka"/>
                <a:sym typeface="Fredoka"/>
              </a:defRPr>
            </a:lvl5pPr>
            <a:lvl6pPr marL="2743200" lvl="5" indent="-317500">
              <a:lnSpc>
                <a:spcPct val="100000"/>
              </a:lnSpc>
              <a:spcBef>
                <a:spcPts val="1600"/>
              </a:spcBef>
              <a:spcAft>
                <a:spcPts val="0"/>
              </a:spcAft>
              <a:buClr>
                <a:schemeClr val="dk1"/>
              </a:buClr>
              <a:buSzPts val="1400"/>
              <a:buFont typeface="Fredoka"/>
              <a:buChar char="■"/>
              <a:defRPr>
                <a:solidFill>
                  <a:schemeClr val="dk1"/>
                </a:solidFill>
                <a:latin typeface="Fredoka"/>
                <a:ea typeface="Fredoka"/>
                <a:cs typeface="Fredoka"/>
                <a:sym typeface="Fredoka"/>
              </a:defRPr>
            </a:lvl6pPr>
            <a:lvl7pPr marL="3200400" lvl="6" indent="-317500">
              <a:lnSpc>
                <a:spcPct val="100000"/>
              </a:lnSpc>
              <a:spcBef>
                <a:spcPts val="1600"/>
              </a:spcBef>
              <a:spcAft>
                <a:spcPts val="0"/>
              </a:spcAft>
              <a:buClr>
                <a:schemeClr val="dk1"/>
              </a:buClr>
              <a:buSzPts val="1400"/>
              <a:buFont typeface="Fredoka"/>
              <a:buChar char="●"/>
              <a:defRPr>
                <a:solidFill>
                  <a:schemeClr val="dk1"/>
                </a:solidFill>
                <a:latin typeface="Fredoka"/>
                <a:ea typeface="Fredoka"/>
                <a:cs typeface="Fredoka"/>
                <a:sym typeface="Fredoka"/>
              </a:defRPr>
            </a:lvl7pPr>
            <a:lvl8pPr marL="3657600" lvl="7" indent="-317500">
              <a:lnSpc>
                <a:spcPct val="100000"/>
              </a:lnSpc>
              <a:spcBef>
                <a:spcPts val="1600"/>
              </a:spcBef>
              <a:spcAft>
                <a:spcPts val="0"/>
              </a:spcAft>
              <a:buClr>
                <a:schemeClr val="dk1"/>
              </a:buClr>
              <a:buSzPts val="1400"/>
              <a:buFont typeface="Fredoka"/>
              <a:buChar char="○"/>
              <a:defRPr>
                <a:solidFill>
                  <a:schemeClr val="dk1"/>
                </a:solidFill>
                <a:latin typeface="Fredoka"/>
                <a:ea typeface="Fredoka"/>
                <a:cs typeface="Fredoka"/>
                <a:sym typeface="Fredoka"/>
              </a:defRPr>
            </a:lvl8pPr>
            <a:lvl9pPr marL="4114800" lvl="8" indent="-317500">
              <a:lnSpc>
                <a:spcPct val="100000"/>
              </a:lnSpc>
              <a:spcBef>
                <a:spcPts val="1600"/>
              </a:spcBef>
              <a:spcAft>
                <a:spcPts val="1600"/>
              </a:spcAft>
              <a:buClr>
                <a:schemeClr val="dk1"/>
              </a:buClr>
              <a:buSzPts val="1400"/>
              <a:buFont typeface="Fredoka"/>
              <a:buChar char="■"/>
              <a:defRPr>
                <a:solidFill>
                  <a:schemeClr val="dk1"/>
                </a:solidFill>
                <a:latin typeface="Fredoka"/>
                <a:ea typeface="Fredoka"/>
                <a:cs typeface="Fredoka"/>
                <a:sym typeface="Fredok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ctrTitle"/>
          </p:nvPr>
        </p:nvSpPr>
        <p:spPr>
          <a:xfrm>
            <a:off x="1396950" y="828000"/>
            <a:ext cx="6350100" cy="179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SIGN </a:t>
            </a:r>
            <a:r>
              <a:rPr lang="en-IN" dirty="0"/>
              <a:t>Language</a:t>
            </a:r>
            <a:r>
              <a:rPr lang="en" dirty="0"/>
              <a:t> To Text Language</a:t>
            </a:r>
            <a:endParaRPr dirty="0"/>
          </a:p>
        </p:txBody>
      </p:sp>
      <p:grpSp>
        <p:nvGrpSpPr>
          <p:cNvPr id="365" name="Google Shape;365;p33"/>
          <p:cNvGrpSpPr/>
          <p:nvPr/>
        </p:nvGrpSpPr>
        <p:grpSpPr>
          <a:xfrm>
            <a:off x="2738967" y="2909667"/>
            <a:ext cx="2079871" cy="2081443"/>
            <a:chOff x="2738967" y="2909667"/>
            <a:chExt cx="2079871" cy="2081443"/>
          </a:xfrm>
        </p:grpSpPr>
        <p:grpSp>
          <p:nvGrpSpPr>
            <p:cNvPr id="366" name="Google Shape;366;p33"/>
            <p:cNvGrpSpPr/>
            <p:nvPr/>
          </p:nvGrpSpPr>
          <p:grpSpPr>
            <a:xfrm rot="-2842589">
              <a:off x="3035943" y="3220835"/>
              <a:ext cx="1485919" cy="1459107"/>
              <a:chOff x="4688200" y="1544325"/>
              <a:chExt cx="1015575" cy="997250"/>
            </a:xfrm>
          </p:grpSpPr>
          <p:sp>
            <p:nvSpPr>
              <p:cNvPr id="367" name="Google Shape;367;p33"/>
              <p:cNvSpPr/>
              <p:nvPr/>
            </p:nvSpPr>
            <p:spPr>
              <a:xfrm>
                <a:off x="4712350" y="1566800"/>
                <a:ext cx="947575" cy="947575"/>
              </a:xfrm>
              <a:custGeom>
                <a:avLst/>
                <a:gdLst/>
                <a:ahLst/>
                <a:cxnLst/>
                <a:rect l="l" t="t" r="r" b="b"/>
                <a:pathLst>
                  <a:path w="37903" h="37903" extrusionOk="0">
                    <a:moveTo>
                      <a:pt x="18952" y="1"/>
                    </a:moveTo>
                    <a:cubicBezTo>
                      <a:pt x="8483" y="1"/>
                      <a:pt x="1" y="8483"/>
                      <a:pt x="1" y="18952"/>
                    </a:cubicBezTo>
                    <a:cubicBezTo>
                      <a:pt x="1" y="29420"/>
                      <a:pt x="8483" y="37902"/>
                      <a:pt x="18952" y="37902"/>
                    </a:cubicBezTo>
                    <a:cubicBezTo>
                      <a:pt x="29420" y="37902"/>
                      <a:pt x="37903" y="29420"/>
                      <a:pt x="37903" y="18952"/>
                    </a:cubicBezTo>
                    <a:cubicBezTo>
                      <a:pt x="37903" y="8483"/>
                      <a:pt x="29420" y="1"/>
                      <a:pt x="189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5540450" y="1681325"/>
                <a:ext cx="8850" cy="6600"/>
              </a:xfrm>
              <a:custGeom>
                <a:avLst/>
                <a:gdLst/>
                <a:ahLst/>
                <a:cxnLst/>
                <a:rect l="l" t="t" r="r" b="b"/>
                <a:pathLst>
                  <a:path w="354" h="264" extrusionOk="0">
                    <a:moveTo>
                      <a:pt x="197" y="1"/>
                    </a:moveTo>
                    <a:cubicBezTo>
                      <a:pt x="197" y="37"/>
                      <a:pt x="1" y="144"/>
                      <a:pt x="144" y="251"/>
                    </a:cubicBezTo>
                    <a:cubicBezTo>
                      <a:pt x="136" y="259"/>
                      <a:pt x="143" y="263"/>
                      <a:pt x="156" y="263"/>
                    </a:cubicBezTo>
                    <a:cubicBezTo>
                      <a:pt x="206" y="263"/>
                      <a:pt x="353" y="199"/>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5584750" y="1750675"/>
                <a:ext cx="3150" cy="12100"/>
              </a:xfrm>
              <a:custGeom>
                <a:avLst/>
                <a:gdLst/>
                <a:ahLst/>
                <a:cxnLst/>
                <a:rect l="l" t="t" r="r" b="b"/>
                <a:pathLst>
                  <a:path w="126" h="484" extrusionOk="0">
                    <a:moveTo>
                      <a:pt x="36" y="1"/>
                    </a:moveTo>
                    <a:lnTo>
                      <a:pt x="0" y="90"/>
                    </a:lnTo>
                    <a:lnTo>
                      <a:pt x="125" y="484"/>
                    </a:lnTo>
                    <a:lnTo>
                      <a:pt x="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5598600" y="1771700"/>
                <a:ext cx="23300" cy="41175"/>
              </a:xfrm>
              <a:custGeom>
                <a:avLst/>
                <a:gdLst/>
                <a:ahLst/>
                <a:cxnLst/>
                <a:rect l="l" t="t" r="r" b="b"/>
                <a:pathLst>
                  <a:path w="932" h="1647" extrusionOk="0">
                    <a:moveTo>
                      <a:pt x="108" y="1"/>
                    </a:moveTo>
                    <a:lnTo>
                      <a:pt x="1" y="341"/>
                    </a:lnTo>
                    <a:lnTo>
                      <a:pt x="108" y="358"/>
                    </a:lnTo>
                    <a:cubicBezTo>
                      <a:pt x="502" y="716"/>
                      <a:pt x="502" y="1575"/>
                      <a:pt x="931" y="1647"/>
                    </a:cubicBezTo>
                    <a:cubicBezTo>
                      <a:pt x="788" y="1486"/>
                      <a:pt x="645" y="1200"/>
                      <a:pt x="520" y="895"/>
                    </a:cubicBezTo>
                    <a:cubicBezTo>
                      <a:pt x="395" y="591"/>
                      <a:pt x="251" y="269"/>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5650050" y="1831650"/>
                <a:ext cx="4500" cy="9925"/>
              </a:xfrm>
              <a:custGeom>
                <a:avLst/>
                <a:gdLst/>
                <a:ahLst/>
                <a:cxnLst/>
                <a:rect l="l" t="t" r="r" b="b"/>
                <a:pathLst>
                  <a:path w="180" h="397" extrusionOk="0">
                    <a:moveTo>
                      <a:pt x="1" y="1"/>
                    </a:moveTo>
                    <a:lnTo>
                      <a:pt x="1" y="1"/>
                    </a:lnTo>
                    <a:cubicBezTo>
                      <a:pt x="80" y="244"/>
                      <a:pt x="103" y="347"/>
                      <a:pt x="109" y="382"/>
                    </a:cubicBezTo>
                    <a:lnTo>
                      <a:pt x="109" y="382"/>
                    </a:lnTo>
                    <a:cubicBezTo>
                      <a:pt x="109" y="360"/>
                      <a:pt x="116" y="320"/>
                      <a:pt x="159" y="320"/>
                    </a:cubicBezTo>
                    <a:cubicBezTo>
                      <a:pt x="165" y="320"/>
                      <a:pt x="172" y="321"/>
                      <a:pt x="180" y="323"/>
                    </a:cubicBezTo>
                    <a:cubicBezTo>
                      <a:pt x="108" y="179"/>
                      <a:pt x="72" y="108"/>
                      <a:pt x="55" y="54"/>
                    </a:cubicBezTo>
                    <a:cubicBezTo>
                      <a:pt x="37" y="36"/>
                      <a:pt x="37" y="36"/>
                      <a:pt x="1" y="1"/>
                    </a:cubicBezTo>
                    <a:close/>
                    <a:moveTo>
                      <a:pt x="109" y="382"/>
                    </a:moveTo>
                    <a:cubicBezTo>
                      <a:pt x="109" y="391"/>
                      <a:pt x="110" y="397"/>
                      <a:pt x="111" y="397"/>
                    </a:cubicBezTo>
                    <a:cubicBezTo>
                      <a:pt x="111" y="397"/>
                      <a:pt x="111" y="393"/>
                      <a:pt x="109" y="3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5650675" y="1830400"/>
                <a:ext cx="2975" cy="3225"/>
              </a:xfrm>
              <a:custGeom>
                <a:avLst/>
                <a:gdLst/>
                <a:ahLst/>
                <a:cxnLst/>
                <a:rect l="l" t="t" r="r" b="b"/>
                <a:pathLst>
                  <a:path w="119" h="129" extrusionOk="0">
                    <a:moveTo>
                      <a:pt x="12" y="1"/>
                    </a:moveTo>
                    <a:cubicBezTo>
                      <a:pt x="0" y="1"/>
                      <a:pt x="1" y="27"/>
                      <a:pt x="30" y="104"/>
                    </a:cubicBezTo>
                    <a:cubicBezTo>
                      <a:pt x="54" y="122"/>
                      <a:pt x="70" y="129"/>
                      <a:pt x="79" y="129"/>
                    </a:cubicBezTo>
                    <a:cubicBezTo>
                      <a:pt x="119" y="129"/>
                      <a:pt x="37" y="1"/>
                      <a:pt x="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5662125" y="1855800"/>
                <a:ext cx="7550" cy="14125"/>
              </a:xfrm>
              <a:custGeom>
                <a:avLst/>
                <a:gdLst/>
                <a:ahLst/>
                <a:cxnLst/>
                <a:rect l="l" t="t" r="r" b="b"/>
                <a:pathLst>
                  <a:path w="302" h="565" extrusionOk="0">
                    <a:moveTo>
                      <a:pt x="1" y="1"/>
                    </a:moveTo>
                    <a:lnTo>
                      <a:pt x="37" y="430"/>
                    </a:lnTo>
                    <a:cubicBezTo>
                      <a:pt x="124" y="510"/>
                      <a:pt x="194" y="565"/>
                      <a:pt x="237" y="565"/>
                    </a:cubicBezTo>
                    <a:cubicBezTo>
                      <a:pt x="290" y="565"/>
                      <a:pt x="301" y="480"/>
                      <a:pt x="252" y="251"/>
                    </a:cubicBezTo>
                    <a:lnTo>
                      <a:pt x="252" y="251"/>
                    </a:lnTo>
                    <a:cubicBezTo>
                      <a:pt x="252" y="276"/>
                      <a:pt x="247" y="286"/>
                      <a:pt x="240" y="286"/>
                    </a:cubicBezTo>
                    <a:cubicBezTo>
                      <a:pt x="203" y="286"/>
                      <a:pt x="90" y="45"/>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5659900" y="1871925"/>
                <a:ext cx="1825" cy="5375"/>
              </a:xfrm>
              <a:custGeom>
                <a:avLst/>
                <a:gdLst/>
                <a:ahLst/>
                <a:cxnLst/>
                <a:rect l="l" t="t" r="r" b="b"/>
                <a:pathLst>
                  <a:path w="73" h="215" extrusionOk="0">
                    <a:moveTo>
                      <a:pt x="1" y="0"/>
                    </a:moveTo>
                    <a:lnTo>
                      <a:pt x="1" y="0"/>
                    </a:lnTo>
                    <a:cubicBezTo>
                      <a:pt x="18" y="72"/>
                      <a:pt x="18" y="143"/>
                      <a:pt x="18" y="215"/>
                    </a:cubicBezTo>
                    <a:cubicBezTo>
                      <a:pt x="72" y="72"/>
                      <a:pt x="54" y="3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5655425" y="1860725"/>
                <a:ext cx="4500" cy="11225"/>
              </a:xfrm>
              <a:custGeom>
                <a:avLst/>
                <a:gdLst/>
                <a:ahLst/>
                <a:cxnLst/>
                <a:rect l="l" t="t" r="r" b="b"/>
                <a:pathLst>
                  <a:path w="180" h="449" extrusionOk="0">
                    <a:moveTo>
                      <a:pt x="126" y="1"/>
                    </a:moveTo>
                    <a:cubicBezTo>
                      <a:pt x="126" y="159"/>
                      <a:pt x="79" y="272"/>
                      <a:pt x="108" y="272"/>
                    </a:cubicBezTo>
                    <a:cubicBezTo>
                      <a:pt x="115" y="272"/>
                      <a:pt x="126" y="265"/>
                      <a:pt x="144" y="251"/>
                    </a:cubicBezTo>
                    <a:lnTo>
                      <a:pt x="144" y="251"/>
                    </a:lnTo>
                    <a:cubicBezTo>
                      <a:pt x="1" y="448"/>
                      <a:pt x="108" y="412"/>
                      <a:pt x="180" y="448"/>
                    </a:cubicBez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645350" y="1841550"/>
                <a:ext cx="9650" cy="13825"/>
              </a:xfrm>
              <a:custGeom>
                <a:avLst/>
                <a:gdLst/>
                <a:ahLst/>
                <a:cxnLst/>
                <a:rect l="l" t="t" r="r" b="b"/>
                <a:pathLst>
                  <a:path w="386" h="553" extrusionOk="0">
                    <a:moveTo>
                      <a:pt x="65" y="0"/>
                    </a:moveTo>
                    <a:cubicBezTo>
                      <a:pt x="1" y="0"/>
                      <a:pt x="2" y="179"/>
                      <a:pt x="135" y="535"/>
                    </a:cubicBezTo>
                    <a:cubicBezTo>
                      <a:pt x="114" y="371"/>
                      <a:pt x="126" y="312"/>
                      <a:pt x="159" y="312"/>
                    </a:cubicBezTo>
                    <a:cubicBezTo>
                      <a:pt x="207" y="312"/>
                      <a:pt x="300" y="445"/>
                      <a:pt x="386" y="553"/>
                    </a:cubicBezTo>
                    <a:cubicBezTo>
                      <a:pt x="260" y="184"/>
                      <a:pt x="129" y="0"/>
                      <a:pt x="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5609800" y="1807950"/>
                <a:ext cx="8450" cy="12100"/>
              </a:xfrm>
              <a:custGeom>
                <a:avLst/>
                <a:gdLst/>
                <a:ahLst/>
                <a:cxnLst/>
                <a:rect l="l" t="t" r="r" b="b"/>
                <a:pathLst>
                  <a:path w="338" h="484" extrusionOk="0">
                    <a:moveTo>
                      <a:pt x="0" y="0"/>
                    </a:moveTo>
                    <a:cubicBezTo>
                      <a:pt x="0" y="4"/>
                      <a:pt x="1" y="8"/>
                      <a:pt x="1" y="12"/>
                    </a:cubicBezTo>
                    <a:lnTo>
                      <a:pt x="1" y="12"/>
                    </a:lnTo>
                    <a:lnTo>
                      <a:pt x="0" y="0"/>
                    </a:lnTo>
                    <a:close/>
                    <a:moveTo>
                      <a:pt x="1" y="12"/>
                    </a:moveTo>
                    <a:lnTo>
                      <a:pt x="18" y="286"/>
                    </a:lnTo>
                    <a:cubicBezTo>
                      <a:pt x="90" y="340"/>
                      <a:pt x="161" y="412"/>
                      <a:pt x="233" y="483"/>
                    </a:cubicBezTo>
                    <a:cubicBezTo>
                      <a:pt x="337" y="448"/>
                      <a:pt x="19" y="160"/>
                      <a:pt x="1" y="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677350" y="1915300"/>
                <a:ext cx="8075" cy="10475"/>
              </a:xfrm>
              <a:custGeom>
                <a:avLst/>
                <a:gdLst/>
                <a:ahLst/>
                <a:cxnLst/>
                <a:rect l="l" t="t" r="r" b="b"/>
                <a:pathLst>
                  <a:path w="323" h="419" extrusionOk="0">
                    <a:moveTo>
                      <a:pt x="18" y="1"/>
                    </a:moveTo>
                    <a:cubicBezTo>
                      <a:pt x="0" y="108"/>
                      <a:pt x="0" y="216"/>
                      <a:pt x="0" y="323"/>
                    </a:cubicBezTo>
                    <a:cubicBezTo>
                      <a:pt x="79" y="323"/>
                      <a:pt x="212" y="419"/>
                      <a:pt x="292" y="419"/>
                    </a:cubicBezTo>
                    <a:cubicBezTo>
                      <a:pt x="303" y="419"/>
                      <a:pt x="314" y="417"/>
                      <a:pt x="323" y="412"/>
                    </a:cubicBezTo>
                    <a:cubicBezTo>
                      <a:pt x="197" y="412"/>
                      <a:pt x="108" y="144"/>
                      <a:pt x="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674425" y="1923300"/>
                <a:ext cx="2950" cy="11275"/>
              </a:xfrm>
              <a:custGeom>
                <a:avLst/>
                <a:gdLst/>
                <a:ahLst/>
                <a:cxnLst/>
                <a:rect l="l" t="t" r="r" b="b"/>
                <a:pathLst>
                  <a:path w="118" h="451" extrusionOk="0">
                    <a:moveTo>
                      <a:pt x="97" y="1"/>
                    </a:moveTo>
                    <a:cubicBezTo>
                      <a:pt x="23" y="1"/>
                      <a:pt x="1" y="104"/>
                      <a:pt x="100" y="450"/>
                    </a:cubicBezTo>
                    <a:lnTo>
                      <a:pt x="117" y="3"/>
                    </a:lnTo>
                    <a:cubicBezTo>
                      <a:pt x="110" y="2"/>
                      <a:pt x="104" y="1"/>
                      <a:pt x="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652300" y="1862975"/>
                <a:ext cx="925" cy="22375"/>
              </a:xfrm>
              <a:custGeom>
                <a:avLst/>
                <a:gdLst/>
                <a:ahLst/>
                <a:cxnLst/>
                <a:rect l="l" t="t" r="r" b="b"/>
                <a:pathLst>
                  <a:path w="37" h="895" extrusionOk="0">
                    <a:moveTo>
                      <a:pt x="0" y="0"/>
                    </a:moveTo>
                    <a:cubicBezTo>
                      <a:pt x="0" y="269"/>
                      <a:pt x="0" y="519"/>
                      <a:pt x="0" y="770"/>
                    </a:cubicBezTo>
                    <a:lnTo>
                      <a:pt x="36" y="895"/>
                    </a:lnTo>
                    <a:cubicBezTo>
                      <a:pt x="36" y="591"/>
                      <a:pt x="18" y="30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691675" y="1960950"/>
                <a:ext cx="4925" cy="12100"/>
              </a:xfrm>
              <a:custGeom>
                <a:avLst/>
                <a:gdLst/>
                <a:ahLst/>
                <a:cxnLst/>
                <a:rect l="l" t="t" r="r" b="b"/>
                <a:pathLst>
                  <a:path w="197" h="484" extrusionOk="0">
                    <a:moveTo>
                      <a:pt x="197" y="0"/>
                    </a:moveTo>
                    <a:lnTo>
                      <a:pt x="72" y="269"/>
                    </a:lnTo>
                    <a:lnTo>
                      <a:pt x="0" y="483"/>
                    </a:lnTo>
                    <a:cubicBezTo>
                      <a:pt x="72" y="322"/>
                      <a:pt x="143" y="161"/>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695700" y="1994775"/>
                <a:ext cx="8075" cy="23000"/>
              </a:xfrm>
              <a:custGeom>
                <a:avLst/>
                <a:gdLst/>
                <a:ahLst/>
                <a:cxnLst/>
                <a:rect l="l" t="t" r="r" b="b"/>
                <a:pathLst>
                  <a:path w="323" h="920" extrusionOk="0">
                    <a:moveTo>
                      <a:pt x="76" y="1"/>
                    </a:moveTo>
                    <a:cubicBezTo>
                      <a:pt x="53" y="1"/>
                      <a:pt x="29" y="15"/>
                      <a:pt x="5" y="54"/>
                    </a:cubicBezTo>
                    <a:lnTo>
                      <a:pt x="5" y="54"/>
                    </a:lnTo>
                    <a:cubicBezTo>
                      <a:pt x="3" y="50"/>
                      <a:pt x="2" y="47"/>
                      <a:pt x="0" y="43"/>
                    </a:cubicBezTo>
                    <a:lnTo>
                      <a:pt x="0" y="61"/>
                    </a:lnTo>
                    <a:cubicBezTo>
                      <a:pt x="2" y="58"/>
                      <a:pt x="3" y="56"/>
                      <a:pt x="5" y="54"/>
                    </a:cubicBezTo>
                    <a:lnTo>
                      <a:pt x="5" y="54"/>
                    </a:lnTo>
                    <a:cubicBezTo>
                      <a:pt x="144" y="389"/>
                      <a:pt x="179" y="672"/>
                      <a:pt x="125" y="920"/>
                    </a:cubicBezTo>
                    <a:cubicBezTo>
                      <a:pt x="233" y="669"/>
                      <a:pt x="322" y="401"/>
                      <a:pt x="322" y="79"/>
                    </a:cubicBezTo>
                    <a:lnTo>
                      <a:pt x="322" y="79"/>
                    </a:lnTo>
                    <a:cubicBezTo>
                      <a:pt x="308" y="123"/>
                      <a:pt x="291" y="139"/>
                      <a:pt x="272" y="139"/>
                    </a:cubicBezTo>
                    <a:cubicBezTo>
                      <a:pt x="218" y="139"/>
                      <a:pt x="149" y="1"/>
                      <a:pt x="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695250" y="2017750"/>
                <a:ext cx="3600" cy="10325"/>
              </a:xfrm>
              <a:custGeom>
                <a:avLst/>
                <a:gdLst/>
                <a:ahLst/>
                <a:cxnLst/>
                <a:rect l="l" t="t" r="r" b="b"/>
                <a:pathLst>
                  <a:path w="144" h="413" extrusionOk="0">
                    <a:moveTo>
                      <a:pt x="143" y="1"/>
                    </a:moveTo>
                    <a:lnTo>
                      <a:pt x="143" y="1"/>
                    </a:lnTo>
                    <a:cubicBezTo>
                      <a:pt x="90" y="144"/>
                      <a:pt x="36" y="287"/>
                      <a:pt x="0" y="412"/>
                    </a:cubicBezTo>
                    <a:cubicBezTo>
                      <a:pt x="72" y="269"/>
                      <a:pt x="126" y="144"/>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681375" y="1952900"/>
                <a:ext cx="6300" cy="7625"/>
              </a:xfrm>
              <a:custGeom>
                <a:avLst/>
                <a:gdLst/>
                <a:ahLst/>
                <a:cxnLst/>
                <a:rect l="l" t="t" r="r" b="b"/>
                <a:pathLst>
                  <a:path w="252" h="305" extrusionOk="0">
                    <a:moveTo>
                      <a:pt x="0" y="0"/>
                    </a:moveTo>
                    <a:cubicBezTo>
                      <a:pt x="0" y="54"/>
                      <a:pt x="18" y="125"/>
                      <a:pt x="18" y="179"/>
                    </a:cubicBezTo>
                    <a:lnTo>
                      <a:pt x="251" y="304"/>
                    </a:lnTo>
                    <a:cubicBezTo>
                      <a:pt x="162" y="72"/>
                      <a:pt x="36" y="3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681825" y="1956925"/>
                <a:ext cx="1800" cy="9400"/>
              </a:xfrm>
              <a:custGeom>
                <a:avLst/>
                <a:gdLst/>
                <a:ahLst/>
                <a:cxnLst/>
                <a:rect l="l" t="t" r="r" b="b"/>
                <a:pathLst>
                  <a:path w="72" h="376" extrusionOk="0">
                    <a:moveTo>
                      <a:pt x="0" y="0"/>
                    </a:moveTo>
                    <a:lnTo>
                      <a:pt x="0" y="18"/>
                    </a:lnTo>
                    <a:cubicBezTo>
                      <a:pt x="35" y="190"/>
                      <a:pt x="69" y="313"/>
                      <a:pt x="72" y="370"/>
                    </a:cubicBezTo>
                    <a:lnTo>
                      <a:pt x="72" y="370"/>
                    </a:lnTo>
                    <a:cubicBezTo>
                      <a:pt x="70" y="327"/>
                      <a:pt x="51" y="204"/>
                      <a:pt x="0" y="0"/>
                    </a:cubicBezTo>
                    <a:close/>
                    <a:moveTo>
                      <a:pt x="72" y="370"/>
                    </a:moveTo>
                    <a:cubicBezTo>
                      <a:pt x="72" y="372"/>
                      <a:pt x="72" y="374"/>
                      <a:pt x="72" y="376"/>
                    </a:cubicBezTo>
                    <a:cubicBezTo>
                      <a:pt x="72" y="374"/>
                      <a:pt x="72" y="372"/>
                      <a:pt x="72" y="3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680475" y="1952000"/>
                <a:ext cx="925" cy="925"/>
              </a:xfrm>
              <a:custGeom>
                <a:avLst/>
                <a:gdLst/>
                <a:ahLst/>
                <a:cxnLst/>
                <a:rect l="l" t="t" r="r" b="b"/>
                <a:pathLst>
                  <a:path w="37" h="37" extrusionOk="0">
                    <a:moveTo>
                      <a:pt x="19" y="0"/>
                    </a:moveTo>
                    <a:cubicBezTo>
                      <a:pt x="1" y="18"/>
                      <a:pt x="1" y="18"/>
                      <a:pt x="36" y="36"/>
                    </a:cubicBezTo>
                    <a:lnTo>
                      <a:pt x="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656775" y="1908150"/>
                <a:ext cx="8075" cy="13275"/>
              </a:xfrm>
              <a:custGeom>
                <a:avLst/>
                <a:gdLst/>
                <a:ahLst/>
                <a:cxnLst/>
                <a:rect l="l" t="t" r="r" b="b"/>
                <a:pathLst>
                  <a:path w="323" h="531" extrusionOk="0">
                    <a:moveTo>
                      <a:pt x="322" y="1"/>
                    </a:moveTo>
                    <a:cubicBezTo>
                      <a:pt x="251" y="412"/>
                      <a:pt x="90" y="144"/>
                      <a:pt x="0" y="358"/>
                    </a:cubicBezTo>
                    <a:cubicBezTo>
                      <a:pt x="84" y="482"/>
                      <a:pt x="143" y="530"/>
                      <a:pt x="186" y="530"/>
                    </a:cubicBezTo>
                    <a:cubicBezTo>
                      <a:pt x="299" y="530"/>
                      <a:pt x="296" y="195"/>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670200" y="1935000"/>
                <a:ext cx="4500" cy="12550"/>
              </a:xfrm>
              <a:custGeom>
                <a:avLst/>
                <a:gdLst/>
                <a:ahLst/>
                <a:cxnLst/>
                <a:rect l="l" t="t" r="r" b="b"/>
                <a:pathLst>
                  <a:path w="180" h="502" extrusionOk="0">
                    <a:moveTo>
                      <a:pt x="179" y="0"/>
                    </a:moveTo>
                    <a:cubicBezTo>
                      <a:pt x="169" y="68"/>
                      <a:pt x="134" y="83"/>
                      <a:pt x="95" y="83"/>
                    </a:cubicBezTo>
                    <a:cubicBezTo>
                      <a:pt x="61" y="83"/>
                      <a:pt x="25" y="72"/>
                      <a:pt x="0" y="72"/>
                    </a:cubicBezTo>
                    <a:cubicBezTo>
                      <a:pt x="54" y="215"/>
                      <a:pt x="107" y="358"/>
                      <a:pt x="143" y="501"/>
                    </a:cubicBezTo>
                    <a:cubicBezTo>
                      <a:pt x="161" y="340"/>
                      <a:pt x="179" y="161"/>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673325" y="1947525"/>
                <a:ext cx="1800" cy="6275"/>
              </a:xfrm>
              <a:custGeom>
                <a:avLst/>
                <a:gdLst/>
                <a:ahLst/>
                <a:cxnLst/>
                <a:rect l="l" t="t" r="r" b="b"/>
                <a:pathLst>
                  <a:path w="72" h="251" extrusionOk="0">
                    <a:moveTo>
                      <a:pt x="18" y="0"/>
                    </a:moveTo>
                    <a:lnTo>
                      <a:pt x="0" y="251"/>
                    </a:lnTo>
                    <a:lnTo>
                      <a:pt x="72" y="179"/>
                    </a:lnTo>
                    <a:lnTo>
                      <a:pt x="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684950" y="2003325"/>
                <a:ext cx="4950" cy="21625"/>
              </a:xfrm>
              <a:custGeom>
                <a:avLst/>
                <a:gdLst/>
                <a:ahLst/>
                <a:cxnLst/>
                <a:rect l="l" t="t" r="r" b="b"/>
                <a:pathLst>
                  <a:path w="198" h="865" extrusionOk="0">
                    <a:moveTo>
                      <a:pt x="117" y="1"/>
                    </a:moveTo>
                    <a:cubicBezTo>
                      <a:pt x="81" y="1"/>
                      <a:pt x="36" y="41"/>
                      <a:pt x="1" y="59"/>
                    </a:cubicBezTo>
                    <a:cubicBezTo>
                      <a:pt x="36" y="327"/>
                      <a:pt x="72" y="596"/>
                      <a:pt x="108" y="864"/>
                    </a:cubicBezTo>
                    <a:cubicBezTo>
                      <a:pt x="126" y="614"/>
                      <a:pt x="126" y="381"/>
                      <a:pt x="197" y="184"/>
                    </a:cubicBezTo>
                    <a:lnTo>
                      <a:pt x="180" y="184"/>
                    </a:lnTo>
                    <a:cubicBezTo>
                      <a:pt x="180" y="41"/>
                      <a:pt x="153" y="1"/>
                      <a:pt x="1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684950" y="1983300"/>
                <a:ext cx="925" cy="925"/>
              </a:xfrm>
              <a:custGeom>
                <a:avLst/>
                <a:gdLst/>
                <a:ahLst/>
                <a:cxnLst/>
                <a:rect l="l" t="t" r="r" b="b"/>
                <a:pathLst>
                  <a:path w="37" h="37" extrusionOk="0">
                    <a:moveTo>
                      <a:pt x="36" y="1"/>
                    </a:moveTo>
                    <a:cubicBezTo>
                      <a:pt x="1" y="1"/>
                      <a:pt x="19" y="19"/>
                      <a:pt x="36" y="37"/>
                    </a:cubicBezTo>
                    <a:lnTo>
                      <a:pt x="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5685400" y="2084875"/>
                <a:ext cx="925" cy="1350"/>
              </a:xfrm>
              <a:custGeom>
                <a:avLst/>
                <a:gdLst/>
                <a:ahLst/>
                <a:cxnLst/>
                <a:rect l="l" t="t" r="r" b="b"/>
                <a:pathLst>
                  <a:path w="37" h="54" extrusionOk="0">
                    <a:moveTo>
                      <a:pt x="36" y="0"/>
                    </a:moveTo>
                    <a:lnTo>
                      <a:pt x="1" y="18"/>
                    </a:lnTo>
                    <a:lnTo>
                      <a:pt x="18" y="54"/>
                    </a:lnTo>
                    <a:lnTo>
                      <a:pt x="36" y="54"/>
                    </a:lnTo>
                    <a:lnTo>
                      <a:pt x="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5682725" y="1992700"/>
                <a:ext cx="2700" cy="12375"/>
              </a:xfrm>
              <a:custGeom>
                <a:avLst/>
                <a:gdLst/>
                <a:ahLst/>
                <a:cxnLst/>
                <a:rect l="l" t="t" r="r" b="b"/>
                <a:pathLst>
                  <a:path w="108" h="495" extrusionOk="0">
                    <a:moveTo>
                      <a:pt x="108" y="1"/>
                    </a:moveTo>
                    <a:lnTo>
                      <a:pt x="108" y="1"/>
                    </a:lnTo>
                    <a:cubicBezTo>
                      <a:pt x="36" y="126"/>
                      <a:pt x="0" y="251"/>
                      <a:pt x="54" y="448"/>
                    </a:cubicBezTo>
                    <a:cubicBezTo>
                      <a:pt x="54" y="482"/>
                      <a:pt x="61" y="495"/>
                      <a:pt x="75" y="495"/>
                    </a:cubicBezTo>
                    <a:cubicBezTo>
                      <a:pt x="84" y="495"/>
                      <a:pt x="94" y="490"/>
                      <a:pt x="108" y="484"/>
                    </a:cubicBezTo>
                    <a:cubicBezTo>
                      <a:pt x="90" y="305"/>
                      <a:pt x="90" y="162"/>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5690325" y="2036550"/>
                <a:ext cx="4050" cy="8525"/>
              </a:xfrm>
              <a:custGeom>
                <a:avLst/>
                <a:gdLst/>
                <a:ahLst/>
                <a:cxnLst/>
                <a:rect l="l" t="t" r="r" b="b"/>
                <a:pathLst>
                  <a:path w="162" h="341" extrusionOk="0">
                    <a:moveTo>
                      <a:pt x="0" y="0"/>
                    </a:moveTo>
                    <a:lnTo>
                      <a:pt x="0" y="0"/>
                    </a:lnTo>
                    <a:cubicBezTo>
                      <a:pt x="36" y="126"/>
                      <a:pt x="72" y="251"/>
                      <a:pt x="108" y="340"/>
                    </a:cubicBezTo>
                    <a:cubicBezTo>
                      <a:pt x="161" y="305"/>
                      <a:pt x="72" y="10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5687650" y="1985100"/>
                <a:ext cx="1000" cy="1200"/>
              </a:xfrm>
              <a:custGeom>
                <a:avLst/>
                <a:gdLst/>
                <a:ahLst/>
                <a:cxnLst/>
                <a:rect l="l" t="t" r="r" b="b"/>
                <a:pathLst>
                  <a:path w="40" h="48" extrusionOk="0">
                    <a:moveTo>
                      <a:pt x="0" y="1"/>
                    </a:moveTo>
                    <a:cubicBezTo>
                      <a:pt x="0" y="1"/>
                      <a:pt x="0" y="36"/>
                      <a:pt x="0" y="36"/>
                    </a:cubicBezTo>
                    <a:cubicBezTo>
                      <a:pt x="13" y="43"/>
                      <a:pt x="24" y="47"/>
                      <a:pt x="29" y="47"/>
                    </a:cubicBezTo>
                    <a:cubicBezTo>
                      <a:pt x="39" y="47"/>
                      <a:pt x="34" y="35"/>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5685400" y="1984200"/>
                <a:ext cx="2275" cy="8525"/>
              </a:xfrm>
              <a:custGeom>
                <a:avLst/>
                <a:gdLst/>
                <a:ahLst/>
                <a:cxnLst/>
                <a:rect l="l" t="t" r="r" b="b"/>
                <a:pathLst>
                  <a:path w="91" h="341" extrusionOk="0">
                    <a:moveTo>
                      <a:pt x="18" y="1"/>
                    </a:moveTo>
                    <a:cubicBezTo>
                      <a:pt x="1" y="108"/>
                      <a:pt x="1" y="215"/>
                      <a:pt x="1" y="341"/>
                    </a:cubicBezTo>
                    <a:cubicBezTo>
                      <a:pt x="36" y="251"/>
                      <a:pt x="72" y="162"/>
                      <a:pt x="90" y="72"/>
                    </a:cubicBezTo>
                    <a:lnTo>
                      <a:pt x="90" y="54"/>
                    </a:lnTo>
                    <a:cubicBezTo>
                      <a:pt x="72" y="37"/>
                      <a:pt x="36" y="19"/>
                      <a:pt x="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5651400" y="2072400"/>
                <a:ext cx="34025" cy="40775"/>
              </a:xfrm>
              <a:custGeom>
                <a:avLst/>
                <a:gdLst/>
                <a:ahLst/>
                <a:cxnLst/>
                <a:rect l="l" t="t" r="r" b="b"/>
                <a:pathLst>
                  <a:path w="1361" h="1631" extrusionOk="0">
                    <a:moveTo>
                      <a:pt x="552" y="0"/>
                    </a:moveTo>
                    <a:cubicBezTo>
                      <a:pt x="426" y="0"/>
                      <a:pt x="323" y="58"/>
                      <a:pt x="269" y="195"/>
                    </a:cubicBezTo>
                    <a:cubicBezTo>
                      <a:pt x="448" y="642"/>
                      <a:pt x="197" y="1125"/>
                      <a:pt x="1" y="1125"/>
                    </a:cubicBezTo>
                    <a:cubicBezTo>
                      <a:pt x="12" y="1170"/>
                      <a:pt x="30" y="1185"/>
                      <a:pt x="51" y="1185"/>
                    </a:cubicBezTo>
                    <a:cubicBezTo>
                      <a:pt x="95" y="1185"/>
                      <a:pt x="151" y="1124"/>
                      <a:pt x="188" y="1124"/>
                    </a:cubicBezTo>
                    <a:cubicBezTo>
                      <a:pt x="191" y="1124"/>
                      <a:pt x="194" y="1125"/>
                      <a:pt x="197" y="1125"/>
                    </a:cubicBezTo>
                    <a:cubicBezTo>
                      <a:pt x="144" y="1287"/>
                      <a:pt x="90" y="1448"/>
                      <a:pt x="18" y="1609"/>
                    </a:cubicBezTo>
                    <a:cubicBezTo>
                      <a:pt x="46" y="1624"/>
                      <a:pt x="73" y="1631"/>
                      <a:pt x="99" y="1631"/>
                    </a:cubicBezTo>
                    <a:cubicBezTo>
                      <a:pt x="342" y="1631"/>
                      <a:pt x="532" y="1042"/>
                      <a:pt x="695" y="1042"/>
                    </a:cubicBezTo>
                    <a:cubicBezTo>
                      <a:pt x="721" y="1042"/>
                      <a:pt x="746" y="1057"/>
                      <a:pt x="770" y="1090"/>
                    </a:cubicBezTo>
                    <a:cubicBezTo>
                      <a:pt x="698" y="785"/>
                      <a:pt x="555" y="875"/>
                      <a:pt x="681" y="302"/>
                    </a:cubicBezTo>
                    <a:cubicBezTo>
                      <a:pt x="715" y="236"/>
                      <a:pt x="747" y="208"/>
                      <a:pt x="775" y="208"/>
                    </a:cubicBezTo>
                    <a:cubicBezTo>
                      <a:pt x="908" y="208"/>
                      <a:pt x="979" y="814"/>
                      <a:pt x="1038" y="947"/>
                    </a:cubicBezTo>
                    <a:cubicBezTo>
                      <a:pt x="1199" y="517"/>
                      <a:pt x="1271" y="517"/>
                      <a:pt x="1361" y="517"/>
                    </a:cubicBezTo>
                    <a:cubicBezTo>
                      <a:pt x="1146" y="231"/>
                      <a:pt x="804"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5686300" y="2058475"/>
                <a:ext cx="6275" cy="26425"/>
              </a:xfrm>
              <a:custGeom>
                <a:avLst/>
                <a:gdLst/>
                <a:ahLst/>
                <a:cxnLst/>
                <a:rect l="l" t="t" r="r" b="b"/>
                <a:pathLst>
                  <a:path w="251" h="1057" extrusionOk="0">
                    <a:moveTo>
                      <a:pt x="2" y="176"/>
                    </a:moveTo>
                    <a:lnTo>
                      <a:pt x="0" y="179"/>
                    </a:lnTo>
                    <a:lnTo>
                      <a:pt x="0" y="197"/>
                    </a:lnTo>
                    <a:lnTo>
                      <a:pt x="2" y="176"/>
                    </a:lnTo>
                    <a:close/>
                    <a:moveTo>
                      <a:pt x="18" y="0"/>
                    </a:moveTo>
                    <a:lnTo>
                      <a:pt x="2" y="176"/>
                    </a:lnTo>
                    <a:lnTo>
                      <a:pt x="36" y="126"/>
                    </a:lnTo>
                    <a:lnTo>
                      <a:pt x="36" y="126"/>
                    </a:lnTo>
                    <a:cubicBezTo>
                      <a:pt x="18" y="430"/>
                      <a:pt x="0" y="752"/>
                      <a:pt x="0" y="1056"/>
                    </a:cubicBezTo>
                    <a:cubicBezTo>
                      <a:pt x="54" y="1038"/>
                      <a:pt x="126" y="985"/>
                      <a:pt x="251" y="680"/>
                    </a:cubicBezTo>
                    <a:cubicBezTo>
                      <a:pt x="126" y="376"/>
                      <a:pt x="54" y="215"/>
                      <a:pt x="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5674225" y="2024925"/>
                <a:ext cx="16125" cy="33575"/>
              </a:xfrm>
              <a:custGeom>
                <a:avLst/>
                <a:gdLst/>
                <a:ahLst/>
                <a:cxnLst/>
                <a:rect l="l" t="t" r="r" b="b"/>
                <a:pathLst>
                  <a:path w="645" h="1343" extrusionOk="0">
                    <a:moveTo>
                      <a:pt x="604" y="403"/>
                    </a:moveTo>
                    <a:cubicBezTo>
                      <a:pt x="609" y="403"/>
                      <a:pt x="618" y="412"/>
                      <a:pt x="626" y="430"/>
                    </a:cubicBezTo>
                    <a:cubicBezTo>
                      <a:pt x="626" y="430"/>
                      <a:pt x="609" y="448"/>
                      <a:pt x="609" y="448"/>
                    </a:cubicBezTo>
                    <a:cubicBezTo>
                      <a:pt x="586" y="505"/>
                      <a:pt x="577" y="614"/>
                      <a:pt x="560" y="614"/>
                    </a:cubicBezTo>
                    <a:cubicBezTo>
                      <a:pt x="551" y="614"/>
                      <a:pt x="538" y="580"/>
                      <a:pt x="519" y="483"/>
                    </a:cubicBezTo>
                    <a:cubicBezTo>
                      <a:pt x="555" y="465"/>
                      <a:pt x="573" y="448"/>
                      <a:pt x="609" y="448"/>
                    </a:cubicBezTo>
                    <a:cubicBezTo>
                      <a:pt x="609" y="448"/>
                      <a:pt x="609" y="430"/>
                      <a:pt x="609" y="430"/>
                    </a:cubicBezTo>
                    <a:cubicBezTo>
                      <a:pt x="600" y="412"/>
                      <a:pt x="600" y="403"/>
                      <a:pt x="604" y="403"/>
                    </a:cubicBezTo>
                    <a:close/>
                    <a:moveTo>
                      <a:pt x="537" y="0"/>
                    </a:moveTo>
                    <a:cubicBezTo>
                      <a:pt x="537" y="143"/>
                      <a:pt x="537" y="304"/>
                      <a:pt x="501" y="483"/>
                    </a:cubicBezTo>
                    <a:cubicBezTo>
                      <a:pt x="471" y="327"/>
                      <a:pt x="439" y="276"/>
                      <a:pt x="410" y="276"/>
                    </a:cubicBezTo>
                    <a:cubicBezTo>
                      <a:pt x="354" y="276"/>
                      <a:pt x="305" y="454"/>
                      <a:pt x="280" y="454"/>
                    </a:cubicBezTo>
                    <a:cubicBezTo>
                      <a:pt x="263" y="454"/>
                      <a:pt x="258" y="374"/>
                      <a:pt x="269" y="108"/>
                    </a:cubicBezTo>
                    <a:lnTo>
                      <a:pt x="269" y="108"/>
                    </a:lnTo>
                    <a:cubicBezTo>
                      <a:pt x="179" y="430"/>
                      <a:pt x="18" y="269"/>
                      <a:pt x="0" y="805"/>
                    </a:cubicBezTo>
                    <a:cubicBezTo>
                      <a:pt x="50" y="872"/>
                      <a:pt x="94" y="899"/>
                      <a:pt x="135" y="899"/>
                    </a:cubicBezTo>
                    <a:cubicBezTo>
                      <a:pt x="270" y="899"/>
                      <a:pt x="368" y="607"/>
                      <a:pt x="519" y="483"/>
                    </a:cubicBezTo>
                    <a:lnTo>
                      <a:pt x="519" y="483"/>
                    </a:lnTo>
                    <a:cubicBezTo>
                      <a:pt x="501" y="913"/>
                      <a:pt x="483" y="1145"/>
                      <a:pt x="501" y="1342"/>
                    </a:cubicBezTo>
                    <a:cubicBezTo>
                      <a:pt x="555" y="1038"/>
                      <a:pt x="609" y="752"/>
                      <a:pt x="626" y="448"/>
                    </a:cubicBezTo>
                    <a:lnTo>
                      <a:pt x="644" y="465"/>
                    </a:lnTo>
                    <a:cubicBezTo>
                      <a:pt x="609" y="304"/>
                      <a:pt x="573" y="161"/>
                      <a:pt x="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5648725" y="1930975"/>
                <a:ext cx="1350" cy="1750"/>
              </a:xfrm>
              <a:custGeom>
                <a:avLst/>
                <a:gdLst/>
                <a:ahLst/>
                <a:cxnLst/>
                <a:rect l="l" t="t" r="r" b="b"/>
                <a:pathLst>
                  <a:path w="54" h="70" extrusionOk="0">
                    <a:moveTo>
                      <a:pt x="0" y="0"/>
                    </a:moveTo>
                    <a:cubicBezTo>
                      <a:pt x="17" y="51"/>
                      <a:pt x="26" y="70"/>
                      <a:pt x="33" y="70"/>
                    </a:cubicBezTo>
                    <a:cubicBezTo>
                      <a:pt x="40" y="70"/>
                      <a:pt x="44" y="46"/>
                      <a:pt x="54" y="18"/>
                    </a:cubicBezTo>
                    <a:cubicBezTo>
                      <a:pt x="36" y="18"/>
                      <a:pt x="36" y="1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5650050" y="1924950"/>
                <a:ext cx="18375" cy="22275"/>
              </a:xfrm>
              <a:custGeom>
                <a:avLst/>
                <a:gdLst/>
                <a:ahLst/>
                <a:cxnLst/>
                <a:rect l="l" t="t" r="r" b="b"/>
                <a:pathLst>
                  <a:path w="735" h="891" extrusionOk="0">
                    <a:moveTo>
                      <a:pt x="104" y="1"/>
                    </a:moveTo>
                    <a:cubicBezTo>
                      <a:pt x="41" y="1"/>
                      <a:pt x="25" y="175"/>
                      <a:pt x="1" y="259"/>
                    </a:cubicBezTo>
                    <a:cubicBezTo>
                      <a:pt x="52" y="259"/>
                      <a:pt x="66" y="160"/>
                      <a:pt x="103" y="160"/>
                    </a:cubicBezTo>
                    <a:cubicBezTo>
                      <a:pt x="117" y="160"/>
                      <a:pt x="136" y="177"/>
                      <a:pt x="162" y="223"/>
                    </a:cubicBezTo>
                    <a:cubicBezTo>
                      <a:pt x="233" y="420"/>
                      <a:pt x="162" y="492"/>
                      <a:pt x="144" y="563"/>
                    </a:cubicBezTo>
                    <a:cubicBezTo>
                      <a:pt x="360" y="730"/>
                      <a:pt x="499" y="803"/>
                      <a:pt x="690" y="870"/>
                    </a:cubicBezTo>
                    <a:lnTo>
                      <a:pt x="690" y="870"/>
                    </a:lnTo>
                    <a:cubicBezTo>
                      <a:pt x="587" y="790"/>
                      <a:pt x="331" y="483"/>
                      <a:pt x="216" y="223"/>
                    </a:cubicBezTo>
                    <a:lnTo>
                      <a:pt x="233" y="152"/>
                    </a:lnTo>
                    <a:cubicBezTo>
                      <a:pt x="175" y="41"/>
                      <a:pt x="134" y="1"/>
                      <a:pt x="104" y="1"/>
                    </a:cubicBezTo>
                    <a:close/>
                    <a:moveTo>
                      <a:pt x="690" y="870"/>
                    </a:moveTo>
                    <a:cubicBezTo>
                      <a:pt x="707" y="883"/>
                      <a:pt x="720" y="890"/>
                      <a:pt x="727" y="890"/>
                    </a:cubicBezTo>
                    <a:cubicBezTo>
                      <a:pt x="731" y="890"/>
                      <a:pt x="733" y="889"/>
                      <a:pt x="735" y="885"/>
                    </a:cubicBezTo>
                    <a:cubicBezTo>
                      <a:pt x="719" y="880"/>
                      <a:pt x="705" y="875"/>
                      <a:pt x="690" y="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5665725" y="1986900"/>
                <a:ext cx="5825" cy="18800"/>
              </a:xfrm>
              <a:custGeom>
                <a:avLst/>
                <a:gdLst/>
                <a:ahLst/>
                <a:cxnLst/>
                <a:rect l="l" t="t" r="r" b="b"/>
                <a:pathLst>
                  <a:path w="233" h="752" extrusionOk="0">
                    <a:moveTo>
                      <a:pt x="233" y="18"/>
                    </a:moveTo>
                    <a:lnTo>
                      <a:pt x="233" y="18"/>
                    </a:lnTo>
                    <a:cubicBezTo>
                      <a:pt x="161" y="72"/>
                      <a:pt x="36" y="0"/>
                      <a:pt x="108" y="412"/>
                    </a:cubicBezTo>
                    <a:lnTo>
                      <a:pt x="0" y="394"/>
                    </a:lnTo>
                    <a:lnTo>
                      <a:pt x="197" y="752"/>
                    </a:lnTo>
                    <a:cubicBezTo>
                      <a:pt x="215" y="501"/>
                      <a:pt x="233" y="269"/>
                      <a:pt x="233" y="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5685400" y="2086650"/>
                <a:ext cx="8525" cy="9875"/>
              </a:xfrm>
              <a:custGeom>
                <a:avLst/>
                <a:gdLst/>
                <a:ahLst/>
                <a:cxnLst/>
                <a:rect l="l" t="t" r="r" b="b"/>
                <a:pathLst>
                  <a:path w="341" h="395" extrusionOk="0">
                    <a:moveTo>
                      <a:pt x="341" y="1"/>
                    </a:moveTo>
                    <a:lnTo>
                      <a:pt x="126" y="72"/>
                    </a:lnTo>
                    <a:lnTo>
                      <a:pt x="1" y="394"/>
                    </a:lnTo>
                    <a:cubicBezTo>
                      <a:pt x="108" y="269"/>
                      <a:pt x="233" y="144"/>
                      <a:pt x="3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5684950" y="2112600"/>
                <a:ext cx="4500" cy="6300"/>
              </a:xfrm>
              <a:custGeom>
                <a:avLst/>
                <a:gdLst/>
                <a:ahLst/>
                <a:cxnLst/>
                <a:rect l="l" t="t" r="r" b="b"/>
                <a:pathLst>
                  <a:path w="180" h="252" extrusionOk="0">
                    <a:moveTo>
                      <a:pt x="180" y="1"/>
                    </a:moveTo>
                    <a:lnTo>
                      <a:pt x="1" y="19"/>
                    </a:lnTo>
                    <a:lnTo>
                      <a:pt x="36" y="251"/>
                    </a:lnTo>
                    <a:cubicBezTo>
                      <a:pt x="90" y="162"/>
                      <a:pt x="144" y="90"/>
                      <a:pt x="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4754400" y="2146150"/>
                <a:ext cx="475" cy="4950"/>
              </a:xfrm>
              <a:custGeom>
                <a:avLst/>
                <a:gdLst/>
                <a:ahLst/>
                <a:cxnLst/>
                <a:rect l="l" t="t" r="r" b="b"/>
                <a:pathLst>
                  <a:path w="19" h="198" extrusionOk="0">
                    <a:moveTo>
                      <a:pt x="1" y="1"/>
                    </a:moveTo>
                    <a:lnTo>
                      <a:pt x="1" y="198"/>
                    </a:lnTo>
                    <a:cubicBezTo>
                      <a:pt x="19" y="162"/>
                      <a:pt x="19" y="9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4762900" y="2184450"/>
                <a:ext cx="2275" cy="2450"/>
              </a:xfrm>
              <a:custGeom>
                <a:avLst/>
                <a:gdLst/>
                <a:ahLst/>
                <a:cxnLst/>
                <a:rect l="l" t="t" r="r" b="b"/>
                <a:pathLst>
                  <a:path w="91" h="98" extrusionOk="0">
                    <a:moveTo>
                      <a:pt x="60" y="0"/>
                    </a:moveTo>
                    <a:cubicBezTo>
                      <a:pt x="41" y="0"/>
                      <a:pt x="25" y="36"/>
                      <a:pt x="1" y="97"/>
                    </a:cubicBezTo>
                    <a:lnTo>
                      <a:pt x="90" y="26"/>
                    </a:lnTo>
                    <a:cubicBezTo>
                      <a:pt x="79" y="8"/>
                      <a:pt x="69" y="0"/>
                      <a:pt x="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5286775" y="2530450"/>
                <a:ext cx="14800" cy="11125"/>
              </a:xfrm>
              <a:custGeom>
                <a:avLst/>
                <a:gdLst/>
                <a:ahLst/>
                <a:cxnLst/>
                <a:rect l="l" t="t" r="r" b="b"/>
                <a:pathLst>
                  <a:path w="592" h="445" extrusionOk="0">
                    <a:moveTo>
                      <a:pt x="591" y="1"/>
                    </a:moveTo>
                    <a:lnTo>
                      <a:pt x="591" y="1"/>
                    </a:lnTo>
                    <a:cubicBezTo>
                      <a:pt x="448" y="90"/>
                      <a:pt x="287" y="144"/>
                      <a:pt x="55" y="162"/>
                    </a:cubicBezTo>
                    <a:lnTo>
                      <a:pt x="1" y="376"/>
                    </a:lnTo>
                    <a:cubicBezTo>
                      <a:pt x="1" y="424"/>
                      <a:pt x="17" y="445"/>
                      <a:pt x="45" y="445"/>
                    </a:cubicBezTo>
                    <a:cubicBezTo>
                      <a:pt x="141" y="445"/>
                      <a:pt x="383" y="196"/>
                      <a:pt x="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4924400" y="2434275"/>
                <a:ext cx="4050" cy="6725"/>
              </a:xfrm>
              <a:custGeom>
                <a:avLst/>
                <a:gdLst/>
                <a:ahLst/>
                <a:cxnLst/>
                <a:rect l="l" t="t" r="r" b="b"/>
                <a:pathLst>
                  <a:path w="162" h="269" extrusionOk="0">
                    <a:moveTo>
                      <a:pt x="1" y="0"/>
                    </a:moveTo>
                    <a:cubicBezTo>
                      <a:pt x="55" y="90"/>
                      <a:pt x="108" y="179"/>
                      <a:pt x="162" y="269"/>
                    </a:cubicBezTo>
                    <a:cubicBezTo>
                      <a:pt x="144" y="179"/>
                      <a:pt x="126" y="9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4922175" y="2410550"/>
                <a:ext cx="9875" cy="2725"/>
              </a:xfrm>
              <a:custGeom>
                <a:avLst/>
                <a:gdLst/>
                <a:ahLst/>
                <a:cxnLst/>
                <a:rect l="l" t="t" r="r" b="b"/>
                <a:pathLst>
                  <a:path w="395" h="109" extrusionOk="0">
                    <a:moveTo>
                      <a:pt x="0" y="1"/>
                    </a:moveTo>
                    <a:lnTo>
                      <a:pt x="394" y="108"/>
                    </a:lnTo>
                    <a:cubicBezTo>
                      <a:pt x="215" y="54"/>
                      <a:pt x="90" y="19"/>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4753500" y="1955575"/>
                <a:ext cx="6300" cy="5275"/>
              </a:xfrm>
              <a:custGeom>
                <a:avLst/>
                <a:gdLst/>
                <a:ahLst/>
                <a:cxnLst/>
                <a:rect l="l" t="t" r="r" b="b"/>
                <a:pathLst>
                  <a:path w="252" h="211" extrusionOk="0">
                    <a:moveTo>
                      <a:pt x="251" y="0"/>
                    </a:moveTo>
                    <a:lnTo>
                      <a:pt x="251" y="0"/>
                    </a:lnTo>
                    <a:cubicBezTo>
                      <a:pt x="162" y="54"/>
                      <a:pt x="90" y="108"/>
                      <a:pt x="1" y="179"/>
                    </a:cubicBezTo>
                    <a:cubicBezTo>
                      <a:pt x="6" y="179"/>
                      <a:pt x="12" y="178"/>
                      <a:pt x="17" y="178"/>
                    </a:cubicBezTo>
                    <a:cubicBezTo>
                      <a:pt x="63" y="178"/>
                      <a:pt x="103" y="211"/>
                      <a:pt x="140" y="211"/>
                    </a:cubicBezTo>
                    <a:cubicBezTo>
                      <a:pt x="180" y="211"/>
                      <a:pt x="216" y="17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5579825" y="2341600"/>
                <a:ext cx="8075" cy="15750"/>
              </a:xfrm>
              <a:custGeom>
                <a:avLst/>
                <a:gdLst/>
                <a:ahLst/>
                <a:cxnLst/>
                <a:rect l="l" t="t" r="r" b="b"/>
                <a:pathLst>
                  <a:path w="323" h="630" extrusionOk="0">
                    <a:moveTo>
                      <a:pt x="296" y="0"/>
                    </a:moveTo>
                    <a:cubicBezTo>
                      <a:pt x="140" y="0"/>
                      <a:pt x="102" y="307"/>
                      <a:pt x="0" y="629"/>
                    </a:cubicBezTo>
                    <a:cubicBezTo>
                      <a:pt x="108" y="468"/>
                      <a:pt x="215" y="271"/>
                      <a:pt x="322" y="3"/>
                    </a:cubicBezTo>
                    <a:cubicBezTo>
                      <a:pt x="313" y="1"/>
                      <a:pt x="304"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4705650" y="2174350"/>
                <a:ext cx="1800" cy="5450"/>
              </a:xfrm>
              <a:custGeom>
                <a:avLst/>
                <a:gdLst/>
                <a:ahLst/>
                <a:cxnLst/>
                <a:rect l="l" t="t" r="r" b="b"/>
                <a:pathLst>
                  <a:path w="72" h="218" extrusionOk="0">
                    <a:moveTo>
                      <a:pt x="72" y="0"/>
                    </a:moveTo>
                    <a:lnTo>
                      <a:pt x="72" y="0"/>
                    </a:lnTo>
                    <a:cubicBezTo>
                      <a:pt x="18" y="18"/>
                      <a:pt x="0" y="90"/>
                      <a:pt x="0" y="215"/>
                    </a:cubicBezTo>
                    <a:cubicBezTo>
                      <a:pt x="5" y="216"/>
                      <a:pt x="9" y="217"/>
                      <a:pt x="13" y="217"/>
                    </a:cubicBezTo>
                    <a:cubicBezTo>
                      <a:pt x="57" y="217"/>
                      <a:pt x="72" y="131"/>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5566850" y="2357325"/>
                <a:ext cx="13000" cy="15225"/>
              </a:xfrm>
              <a:custGeom>
                <a:avLst/>
                <a:gdLst/>
                <a:ahLst/>
                <a:cxnLst/>
                <a:rect l="l" t="t" r="r" b="b"/>
                <a:pathLst>
                  <a:path w="520" h="609" extrusionOk="0">
                    <a:moveTo>
                      <a:pt x="519" y="0"/>
                    </a:moveTo>
                    <a:cubicBezTo>
                      <a:pt x="376" y="197"/>
                      <a:pt x="215" y="322"/>
                      <a:pt x="54" y="466"/>
                    </a:cubicBezTo>
                    <a:cubicBezTo>
                      <a:pt x="36" y="519"/>
                      <a:pt x="18" y="555"/>
                      <a:pt x="0" y="609"/>
                    </a:cubicBezTo>
                    <a:cubicBezTo>
                      <a:pt x="287" y="501"/>
                      <a:pt x="430" y="251"/>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5271125" y="1603925"/>
                <a:ext cx="1375" cy="775"/>
              </a:xfrm>
              <a:custGeom>
                <a:avLst/>
                <a:gdLst/>
                <a:ahLst/>
                <a:cxnLst/>
                <a:rect l="l" t="t" r="r" b="b"/>
                <a:pathLst>
                  <a:path w="55" h="31" extrusionOk="0">
                    <a:moveTo>
                      <a:pt x="54" y="1"/>
                    </a:moveTo>
                    <a:cubicBezTo>
                      <a:pt x="36" y="19"/>
                      <a:pt x="19" y="19"/>
                      <a:pt x="1" y="19"/>
                    </a:cubicBezTo>
                    <a:cubicBezTo>
                      <a:pt x="15" y="26"/>
                      <a:pt x="27" y="31"/>
                      <a:pt x="36" y="31"/>
                    </a:cubicBezTo>
                    <a:cubicBezTo>
                      <a:pt x="48" y="31"/>
                      <a:pt x="54" y="22"/>
                      <a:pt x="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5480050" y="1640175"/>
                <a:ext cx="7175" cy="5850"/>
              </a:xfrm>
              <a:custGeom>
                <a:avLst/>
                <a:gdLst/>
                <a:ahLst/>
                <a:cxnLst/>
                <a:rect l="l" t="t" r="r" b="b"/>
                <a:pathLst>
                  <a:path w="287" h="234" extrusionOk="0">
                    <a:moveTo>
                      <a:pt x="1" y="0"/>
                    </a:moveTo>
                    <a:cubicBezTo>
                      <a:pt x="108" y="90"/>
                      <a:pt x="215" y="161"/>
                      <a:pt x="287" y="233"/>
                    </a:cubicBezTo>
                    <a:cubicBezTo>
                      <a:pt x="144" y="90"/>
                      <a:pt x="54" y="1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5663475" y="2206950"/>
                <a:ext cx="1375" cy="2300"/>
              </a:xfrm>
              <a:custGeom>
                <a:avLst/>
                <a:gdLst/>
                <a:ahLst/>
                <a:cxnLst/>
                <a:rect l="l" t="t" r="r" b="b"/>
                <a:pathLst>
                  <a:path w="55" h="92" extrusionOk="0">
                    <a:moveTo>
                      <a:pt x="49" y="0"/>
                    </a:moveTo>
                    <a:cubicBezTo>
                      <a:pt x="46" y="0"/>
                      <a:pt x="32" y="23"/>
                      <a:pt x="1" y="92"/>
                    </a:cubicBezTo>
                    <a:cubicBezTo>
                      <a:pt x="24" y="80"/>
                      <a:pt x="55" y="0"/>
                      <a:pt x="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5648725" y="2179275"/>
                <a:ext cx="3150" cy="1350"/>
              </a:xfrm>
              <a:custGeom>
                <a:avLst/>
                <a:gdLst/>
                <a:ahLst/>
                <a:cxnLst/>
                <a:rect l="l" t="t" r="r" b="b"/>
                <a:pathLst>
                  <a:path w="126" h="54" extrusionOk="0">
                    <a:moveTo>
                      <a:pt x="125" y="0"/>
                    </a:moveTo>
                    <a:cubicBezTo>
                      <a:pt x="90" y="36"/>
                      <a:pt x="54" y="54"/>
                      <a:pt x="0" y="54"/>
                    </a:cubicBezTo>
                    <a:cubicBezTo>
                      <a:pt x="54" y="54"/>
                      <a:pt x="90" y="36"/>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5508675" y="2385050"/>
                <a:ext cx="25" cy="1825"/>
              </a:xfrm>
              <a:custGeom>
                <a:avLst/>
                <a:gdLst/>
                <a:ahLst/>
                <a:cxnLst/>
                <a:rect l="l" t="t" r="r" b="b"/>
                <a:pathLst>
                  <a:path w="1" h="73" extrusionOk="0">
                    <a:moveTo>
                      <a:pt x="1" y="54"/>
                    </a:moveTo>
                    <a:lnTo>
                      <a:pt x="1" y="72"/>
                    </a:lnTo>
                    <a:cubicBezTo>
                      <a:pt x="1" y="1"/>
                      <a:pt x="1" y="1"/>
                      <a:pt x="1"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5663025" y="2201175"/>
                <a:ext cx="925" cy="6750"/>
              </a:xfrm>
              <a:custGeom>
                <a:avLst/>
                <a:gdLst/>
                <a:ahLst/>
                <a:cxnLst/>
                <a:rect l="l" t="t" r="r" b="b"/>
                <a:pathLst>
                  <a:path w="37" h="270" extrusionOk="0">
                    <a:moveTo>
                      <a:pt x="37" y="1"/>
                    </a:moveTo>
                    <a:lnTo>
                      <a:pt x="37" y="1"/>
                    </a:lnTo>
                    <a:cubicBezTo>
                      <a:pt x="1" y="144"/>
                      <a:pt x="1" y="234"/>
                      <a:pt x="1" y="269"/>
                    </a:cubicBezTo>
                    <a:cubicBezTo>
                      <a:pt x="19" y="180"/>
                      <a:pt x="37" y="90"/>
                      <a:pt x="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5665725" y="2198400"/>
                <a:ext cx="1925" cy="4600"/>
              </a:xfrm>
              <a:custGeom>
                <a:avLst/>
                <a:gdLst/>
                <a:ahLst/>
                <a:cxnLst/>
                <a:rect l="l" t="t" r="r" b="b"/>
                <a:pathLst>
                  <a:path w="77" h="184" extrusionOk="0">
                    <a:moveTo>
                      <a:pt x="51" y="0"/>
                    </a:moveTo>
                    <a:cubicBezTo>
                      <a:pt x="46" y="0"/>
                      <a:pt x="41" y="2"/>
                      <a:pt x="36" y="5"/>
                    </a:cubicBezTo>
                    <a:lnTo>
                      <a:pt x="0" y="183"/>
                    </a:lnTo>
                    <a:cubicBezTo>
                      <a:pt x="76" y="47"/>
                      <a:pt x="75"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5660350" y="2207900"/>
                <a:ext cx="3150" cy="8075"/>
              </a:xfrm>
              <a:custGeom>
                <a:avLst/>
                <a:gdLst/>
                <a:ahLst/>
                <a:cxnLst/>
                <a:rect l="l" t="t" r="r" b="b"/>
                <a:pathLst>
                  <a:path w="126" h="323" extrusionOk="0">
                    <a:moveTo>
                      <a:pt x="108" y="0"/>
                    </a:moveTo>
                    <a:cubicBezTo>
                      <a:pt x="96" y="74"/>
                      <a:pt x="75" y="147"/>
                      <a:pt x="52" y="221"/>
                    </a:cubicBezTo>
                    <a:lnTo>
                      <a:pt x="52" y="221"/>
                    </a:lnTo>
                    <a:cubicBezTo>
                      <a:pt x="84" y="147"/>
                      <a:pt x="100" y="92"/>
                      <a:pt x="126" y="54"/>
                    </a:cubicBezTo>
                    <a:lnTo>
                      <a:pt x="126" y="54"/>
                    </a:lnTo>
                    <a:cubicBezTo>
                      <a:pt x="121" y="58"/>
                      <a:pt x="118" y="61"/>
                      <a:pt x="115" y="61"/>
                    </a:cubicBezTo>
                    <a:cubicBezTo>
                      <a:pt x="108" y="61"/>
                      <a:pt x="108" y="41"/>
                      <a:pt x="108" y="0"/>
                    </a:cubicBezTo>
                    <a:close/>
                    <a:moveTo>
                      <a:pt x="52" y="221"/>
                    </a:moveTo>
                    <a:cubicBezTo>
                      <a:pt x="38" y="252"/>
                      <a:pt x="22" y="285"/>
                      <a:pt x="0" y="322"/>
                    </a:cubicBezTo>
                    <a:lnTo>
                      <a:pt x="18" y="322"/>
                    </a:lnTo>
                    <a:cubicBezTo>
                      <a:pt x="30" y="289"/>
                      <a:pt x="41" y="255"/>
                      <a:pt x="52" y="2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4907400" y="1675300"/>
                <a:ext cx="4300" cy="1575"/>
              </a:xfrm>
              <a:custGeom>
                <a:avLst/>
                <a:gdLst/>
                <a:ahLst/>
                <a:cxnLst/>
                <a:rect l="l" t="t" r="r" b="b"/>
                <a:pathLst>
                  <a:path w="172" h="63" extrusionOk="0">
                    <a:moveTo>
                      <a:pt x="147" y="0"/>
                    </a:moveTo>
                    <a:cubicBezTo>
                      <a:pt x="134" y="0"/>
                      <a:pt x="94" y="8"/>
                      <a:pt x="19" y="27"/>
                    </a:cubicBezTo>
                    <a:cubicBezTo>
                      <a:pt x="19" y="40"/>
                      <a:pt x="19" y="53"/>
                      <a:pt x="12" y="59"/>
                    </a:cubicBezTo>
                    <a:lnTo>
                      <a:pt x="12" y="59"/>
                    </a:lnTo>
                    <a:cubicBezTo>
                      <a:pt x="110" y="26"/>
                      <a:pt x="172" y="0"/>
                      <a:pt x="147" y="0"/>
                    </a:cubicBezTo>
                    <a:close/>
                    <a:moveTo>
                      <a:pt x="12" y="59"/>
                    </a:moveTo>
                    <a:cubicBezTo>
                      <a:pt x="8" y="60"/>
                      <a:pt x="5" y="62"/>
                      <a:pt x="1" y="63"/>
                    </a:cubicBezTo>
                    <a:cubicBezTo>
                      <a:pt x="6" y="63"/>
                      <a:pt x="9" y="61"/>
                      <a:pt x="12" y="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5169125" y="2490200"/>
                <a:ext cx="925" cy="475"/>
              </a:xfrm>
              <a:custGeom>
                <a:avLst/>
                <a:gdLst/>
                <a:ahLst/>
                <a:cxnLst/>
                <a:rect l="l" t="t" r="r" b="b"/>
                <a:pathLst>
                  <a:path w="37" h="19" extrusionOk="0">
                    <a:moveTo>
                      <a:pt x="1" y="0"/>
                    </a:moveTo>
                    <a:lnTo>
                      <a:pt x="1" y="18"/>
                    </a:lnTo>
                    <a:lnTo>
                      <a:pt x="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5153025" y="2485275"/>
                <a:ext cx="16125" cy="20150"/>
              </a:xfrm>
              <a:custGeom>
                <a:avLst/>
                <a:gdLst/>
                <a:ahLst/>
                <a:cxnLst/>
                <a:rect l="l" t="t" r="r" b="b"/>
                <a:pathLst>
                  <a:path w="645" h="806" extrusionOk="0">
                    <a:moveTo>
                      <a:pt x="0" y="0"/>
                    </a:moveTo>
                    <a:lnTo>
                      <a:pt x="0" y="0"/>
                    </a:lnTo>
                    <a:cubicBezTo>
                      <a:pt x="126" y="269"/>
                      <a:pt x="251" y="537"/>
                      <a:pt x="394" y="806"/>
                    </a:cubicBezTo>
                    <a:cubicBezTo>
                      <a:pt x="483" y="609"/>
                      <a:pt x="573" y="412"/>
                      <a:pt x="645" y="215"/>
                    </a:cubicBezTo>
                    <a:lnTo>
                      <a:pt x="645" y="215"/>
                    </a:lnTo>
                    <a:cubicBezTo>
                      <a:pt x="578" y="232"/>
                      <a:pt x="517" y="243"/>
                      <a:pt x="456" y="243"/>
                    </a:cubicBezTo>
                    <a:cubicBezTo>
                      <a:pt x="320" y="243"/>
                      <a:pt x="186" y="18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688200" y="1544325"/>
                <a:ext cx="996775" cy="994200"/>
              </a:xfrm>
              <a:custGeom>
                <a:avLst/>
                <a:gdLst/>
                <a:ahLst/>
                <a:cxnLst/>
                <a:rect l="l" t="t" r="r" b="b"/>
                <a:pathLst>
                  <a:path w="39871" h="39768" extrusionOk="0">
                    <a:moveTo>
                      <a:pt x="17269" y="59"/>
                    </a:moveTo>
                    <a:cubicBezTo>
                      <a:pt x="17250" y="76"/>
                      <a:pt x="17236" y="92"/>
                      <a:pt x="17228" y="105"/>
                    </a:cubicBezTo>
                    <a:lnTo>
                      <a:pt x="17228" y="105"/>
                    </a:lnTo>
                    <a:cubicBezTo>
                      <a:pt x="17243" y="90"/>
                      <a:pt x="17256" y="75"/>
                      <a:pt x="17269" y="59"/>
                    </a:cubicBezTo>
                    <a:close/>
                    <a:moveTo>
                      <a:pt x="16644" y="1991"/>
                    </a:moveTo>
                    <a:lnTo>
                      <a:pt x="16644" y="1991"/>
                    </a:lnTo>
                    <a:cubicBezTo>
                      <a:pt x="16644" y="1991"/>
                      <a:pt x="16643" y="1991"/>
                      <a:pt x="16643" y="1991"/>
                    </a:cubicBezTo>
                    <a:lnTo>
                      <a:pt x="16696" y="2009"/>
                    </a:lnTo>
                    <a:cubicBezTo>
                      <a:pt x="16679" y="2003"/>
                      <a:pt x="16662" y="1997"/>
                      <a:pt x="16644" y="1991"/>
                    </a:cubicBezTo>
                    <a:close/>
                    <a:moveTo>
                      <a:pt x="22100" y="2220"/>
                    </a:moveTo>
                    <a:cubicBezTo>
                      <a:pt x="22086" y="2220"/>
                      <a:pt x="22074" y="2221"/>
                      <a:pt x="22065" y="2224"/>
                    </a:cubicBezTo>
                    <a:lnTo>
                      <a:pt x="22109" y="2220"/>
                    </a:lnTo>
                    <a:lnTo>
                      <a:pt x="22109" y="2220"/>
                    </a:lnTo>
                    <a:cubicBezTo>
                      <a:pt x="22106" y="2220"/>
                      <a:pt x="22103" y="2220"/>
                      <a:pt x="22100" y="2220"/>
                    </a:cubicBezTo>
                    <a:close/>
                    <a:moveTo>
                      <a:pt x="9646" y="2850"/>
                    </a:moveTo>
                    <a:cubicBezTo>
                      <a:pt x="9753" y="2850"/>
                      <a:pt x="9843" y="2868"/>
                      <a:pt x="9556" y="2975"/>
                    </a:cubicBezTo>
                    <a:lnTo>
                      <a:pt x="9646" y="2850"/>
                    </a:lnTo>
                    <a:close/>
                    <a:moveTo>
                      <a:pt x="6260" y="8759"/>
                    </a:moveTo>
                    <a:cubicBezTo>
                      <a:pt x="6249" y="8770"/>
                      <a:pt x="6239" y="8780"/>
                      <a:pt x="6228" y="8791"/>
                    </a:cubicBezTo>
                    <a:cubicBezTo>
                      <a:pt x="6238" y="8782"/>
                      <a:pt x="6249" y="8771"/>
                      <a:pt x="6260" y="8759"/>
                    </a:cubicBezTo>
                    <a:close/>
                    <a:moveTo>
                      <a:pt x="3490" y="13784"/>
                    </a:moveTo>
                    <a:lnTo>
                      <a:pt x="3490" y="13784"/>
                    </a:lnTo>
                    <a:cubicBezTo>
                      <a:pt x="3483" y="13794"/>
                      <a:pt x="3477" y="13803"/>
                      <a:pt x="3470" y="13813"/>
                    </a:cubicBezTo>
                    <a:lnTo>
                      <a:pt x="3470" y="13813"/>
                    </a:lnTo>
                    <a:cubicBezTo>
                      <a:pt x="3477" y="13803"/>
                      <a:pt x="3483" y="13794"/>
                      <a:pt x="3490" y="13784"/>
                    </a:cubicBezTo>
                    <a:close/>
                    <a:moveTo>
                      <a:pt x="2756" y="24807"/>
                    </a:moveTo>
                    <a:lnTo>
                      <a:pt x="2756" y="24807"/>
                    </a:lnTo>
                    <a:cubicBezTo>
                      <a:pt x="2764" y="24838"/>
                      <a:pt x="2772" y="24870"/>
                      <a:pt x="2780" y="24901"/>
                    </a:cubicBezTo>
                    <a:lnTo>
                      <a:pt x="2780" y="24901"/>
                    </a:lnTo>
                    <a:cubicBezTo>
                      <a:pt x="2779" y="24875"/>
                      <a:pt x="2772" y="24844"/>
                      <a:pt x="2756" y="24807"/>
                    </a:cubicBezTo>
                    <a:close/>
                    <a:moveTo>
                      <a:pt x="3633" y="27152"/>
                    </a:moveTo>
                    <a:cubicBezTo>
                      <a:pt x="3705" y="27170"/>
                      <a:pt x="3740" y="27259"/>
                      <a:pt x="3758" y="27349"/>
                    </a:cubicBezTo>
                    <a:cubicBezTo>
                      <a:pt x="3776" y="27438"/>
                      <a:pt x="3776" y="27563"/>
                      <a:pt x="3776" y="27635"/>
                    </a:cubicBezTo>
                    <a:cubicBezTo>
                      <a:pt x="3615" y="27456"/>
                      <a:pt x="3454" y="27402"/>
                      <a:pt x="3633" y="27152"/>
                    </a:cubicBezTo>
                    <a:close/>
                    <a:moveTo>
                      <a:pt x="37956" y="28637"/>
                    </a:moveTo>
                    <a:cubicBezTo>
                      <a:pt x="37916" y="28756"/>
                      <a:pt x="37893" y="28848"/>
                      <a:pt x="37892" y="28848"/>
                    </a:cubicBezTo>
                    <a:cubicBezTo>
                      <a:pt x="37892" y="28848"/>
                      <a:pt x="37906" y="28789"/>
                      <a:pt x="37938" y="28637"/>
                    </a:cubicBezTo>
                    <a:close/>
                    <a:moveTo>
                      <a:pt x="10183" y="35598"/>
                    </a:moveTo>
                    <a:cubicBezTo>
                      <a:pt x="10379" y="35616"/>
                      <a:pt x="10523" y="35670"/>
                      <a:pt x="10576" y="35777"/>
                    </a:cubicBezTo>
                    <a:cubicBezTo>
                      <a:pt x="10415" y="35759"/>
                      <a:pt x="10272" y="35670"/>
                      <a:pt x="10183" y="35598"/>
                    </a:cubicBezTo>
                    <a:close/>
                    <a:moveTo>
                      <a:pt x="15641" y="37513"/>
                    </a:moveTo>
                    <a:lnTo>
                      <a:pt x="15641" y="37513"/>
                    </a:lnTo>
                    <a:cubicBezTo>
                      <a:pt x="15680" y="37520"/>
                      <a:pt x="15723" y="37527"/>
                      <a:pt x="15768" y="37535"/>
                    </a:cubicBezTo>
                    <a:lnTo>
                      <a:pt x="15768" y="37535"/>
                    </a:lnTo>
                    <a:cubicBezTo>
                      <a:pt x="15767" y="37534"/>
                      <a:pt x="15767" y="37532"/>
                      <a:pt x="15766" y="37531"/>
                    </a:cubicBezTo>
                    <a:lnTo>
                      <a:pt x="15641" y="37513"/>
                    </a:lnTo>
                    <a:close/>
                    <a:moveTo>
                      <a:pt x="14907" y="37424"/>
                    </a:moveTo>
                    <a:lnTo>
                      <a:pt x="14907" y="37424"/>
                    </a:lnTo>
                    <a:cubicBezTo>
                      <a:pt x="14939" y="37520"/>
                      <a:pt x="15001" y="37515"/>
                      <a:pt x="15104" y="37540"/>
                    </a:cubicBezTo>
                    <a:lnTo>
                      <a:pt x="15104" y="37540"/>
                    </a:lnTo>
                    <a:cubicBezTo>
                      <a:pt x="15026" y="37506"/>
                      <a:pt x="14957" y="37466"/>
                      <a:pt x="14907" y="37424"/>
                    </a:cubicBezTo>
                    <a:close/>
                    <a:moveTo>
                      <a:pt x="15104" y="37540"/>
                    </a:moveTo>
                    <a:cubicBezTo>
                      <a:pt x="15113" y="37543"/>
                      <a:pt x="15122" y="37547"/>
                      <a:pt x="15131" y="37551"/>
                    </a:cubicBezTo>
                    <a:lnTo>
                      <a:pt x="15131" y="37551"/>
                    </a:lnTo>
                    <a:cubicBezTo>
                      <a:pt x="15134" y="37550"/>
                      <a:pt x="15137" y="37550"/>
                      <a:pt x="15140" y="37549"/>
                    </a:cubicBezTo>
                    <a:cubicBezTo>
                      <a:pt x="15127" y="37545"/>
                      <a:pt x="15116" y="37542"/>
                      <a:pt x="15104" y="37540"/>
                    </a:cubicBezTo>
                    <a:close/>
                    <a:moveTo>
                      <a:pt x="21206" y="37817"/>
                    </a:moveTo>
                    <a:lnTo>
                      <a:pt x="21206" y="37817"/>
                    </a:lnTo>
                    <a:cubicBezTo>
                      <a:pt x="21208" y="37819"/>
                      <a:pt x="21211" y="37820"/>
                      <a:pt x="21213" y="37821"/>
                    </a:cubicBezTo>
                    <a:lnTo>
                      <a:pt x="21213" y="37821"/>
                    </a:lnTo>
                    <a:cubicBezTo>
                      <a:pt x="21211" y="37820"/>
                      <a:pt x="21208" y="37818"/>
                      <a:pt x="21206" y="37817"/>
                    </a:cubicBezTo>
                    <a:close/>
                    <a:moveTo>
                      <a:pt x="20955" y="37817"/>
                    </a:moveTo>
                    <a:cubicBezTo>
                      <a:pt x="20947" y="37821"/>
                      <a:pt x="20939" y="37826"/>
                      <a:pt x="20932" y="37832"/>
                    </a:cubicBezTo>
                    <a:lnTo>
                      <a:pt x="20932" y="37832"/>
                    </a:lnTo>
                    <a:cubicBezTo>
                      <a:pt x="20939" y="37827"/>
                      <a:pt x="20947" y="37822"/>
                      <a:pt x="20955" y="37817"/>
                    </a:cubicBezTo>
                    <a:close/>
                    <a:moveTo>
                      <a:pt x="21614" y="0"/>
                    </a:moveTo>
                    <a:cubicBezTo>
                      <a:pt x="21555" y="0"/>
                      <a:pt x="21497" y="2"/>
                      <a:pt x="21439" y="5"/>
                    </a:cubicBezTo>
                    <a:cubicBezTo>
                      <a:pt x="21099" y="5"/>
                      <a:pt x="20759" y="5"/>
                      <a:pt x="20436" y="41"/>
                    </a:cubicBezTo>
                    <a:cubicBezTo>
                      <a:pt x="20275" y="41"/>
                      <a:pt x="20114" y="59"/>
                      <a:pt x="19953" y="76"/>
                    </a:cubicBezTo>
                    <a:cubicBezTo>
                      <a:pt x="19810" y="76"/>
                      <a:pt x="19649" y="94"/>
                      <a:pt x="19488" y="94"/>
                    </a:cubicBezTo>
                    <a:cubicBezTo>
                      <a:pt x="19407" y="99"/>
                      <a:pt x="19326" y="101"/>
                      <a:pt x="19247" y="101"/>
                    </a:cubicBezTo>
                    <a:cubicBezTo>
                      <a:pt x="19030" y="101"/>
                      <a:pt x="18821" y="85"/>
                      <a:pt x="18611" y="59"/>
                    </a:cubicBezTo>
                    <a:lnTo>
                      <a:pt x="18611" y="59"/>
                    </a:lnTo>
                    <a:cubicBezTo>
                      <a:pt x="18271" y="220"/>
                      <a:pt x="18719" y="381"/>
                      <a:pt x="18271" y="470"/>
                    </a:cubicBezTo>
                    <a:cubicBezTo>
                      <a:pt x="18558" y="237"/>
                      <a:pt x="18217" y="202"/>
                      <a:pt x="17842" y="202"/>
                    </a:cubicBezTo>
                    <a:cubicBezTo>
                      <a:pt x="17734" y="207"/>
                      <a:pt x="17621" y="212"/>
                      <a:pt x="17521" y="212"/>
                    </a:cubicBezTo>
                    <a:cubicBezTo>
                      <a:pt x="17323" y="212"/>
                      <a:pt x="17177" y="191"/>
                      <a:pt x="17228" y="105"/>
                    </a:cubicBezTo>
                    <a:lnTo>
                      <a:pt x="17228" y="105"/>
                    </a:lnTo>
                    <a:cubicBezTo>
                      <a:pt x="17019" y="323"/>
                      <a:pt x="16640" y="423"/>
                      <a:pt x="16339" y="524"/>
                    </a:cubicBezTo>
                    <a:cubicBezTo>
                      <a:pt x="15998" y="613"/>
                      <a:pt x="15784" y="756"/>
                      <a:pt x="15945" y="1043"/>
                    </a:cubicBezTo>
                    <a:cubicBezTo>
                      <a:pt x="15850" y="1068"/>
                      <a:pt x="15772" y="1079"/>
                      <a:pt x="15710" y="1079"/>
                    </a:cubicBezTo>
                    <a:cubicBezTo>
                      <a:pt x="15424" y="1079"/>
                      <a:pt x="15469" y="848"/>
                      <a:pt x="15587" y="774"/>
                    </a:cubicBezTo>
                    <a:lnTo>
                      <a:pt x="15587" y="774"/>
                    </a:lnTo>
                    <a:cubicBezTo>
                      <a:pt x="15265" y="864"/>
                      <a:pt x="14996" y="953"/>
                      <a:pt x="14710" y="989"/>
                    </a:cubicBezTo>
                    <a:cubicBezTo>
                      <a:pt x="14585" y="1025"/>
                      <a:pt x="14442" y="1043"/>
                      <a:pt x="14316" y="1043"/>
                    </a:cubicBezTo>
                    <a:cubicBezTo>
                      <a:pt x="14215" y="1055"/>
                      <a:pt x="14114" y="1068"/>
                      <a:pt x="14019" y="1068"/>
                    </a:cubicBezTo>
                    <a:cubicBezTo>
                      <a:pt x="13980" y="1068"/>
                      <a:pt x="13941" y="1066"/>
                      <a:pt x="13905" y="1061"/>
                    </a:cubicBezTo>
                    <a:cubicBezTo>
                      <a:pt x="13815" y="1132"/>
                      <a:pt x="13601" y="1204"/>
                      <a:pt x="13314" y="1293"/>
                    </a:cubicBezTo>
                    <a:cubicBezTo>
                      <a:pt x="13046" y="1401"/>
                      <a:pt x="12670" y="1526"/>
                      <a:pt x="12330" y="1669"/>
                    </a:cubicBezTo>
                    <a:cubicBezTo>
                      <a:pt x="11642" y="1961"/>
                      <a:pt x="10971" y="2336"/>
                      <a:pt x="10808" y="2682"/>
                    </a:cubicBezTo>
                    <a:lnTo>
                      <a:pt x="10808" y="2682"/>
                    </a:lnTo>
                    <a:cubicBezTo>
                      <a:pt x="10869" y="2529"/>
                      <a:pt x="10864" y="2478"/>
                      <a:pt x="10812" y="2478"/>
                    </a:cubicBezTo>
                    <a:cubicBezTo>
                      <a:pt x="10729" y="2478"/>
                      <a:pt x="10525" y="2611"/>
                      <a:pt x="10290" y="2653"/>
                    </a:cubicBezTo>
                    <a:lnTo>
                      <a:pt x="10451" y="2242"/>
                    </a:lnTo>
                    <a:lnTo>
                      <a:pt x="10451" y="2242"/>
                    </a:lnTo>
                    <a:cubicBezTo>
                      <a:pt x="10200" y="2403"/>
                      <a:pt x="9950" y="2546"/>
                      <a:pt x="9717" y="2689"/>
                    </a:cubicBezTo>
                    <a:cubicBezTo>
                      <a:pt x="9556" y="2761"/>
                      <a:pt x="9520" y="2796"/>
                      <a:pt x="9520" y="2814"/>
                    </a:cubicBezTo>
                    <a:cubicBezTo>
                      <a:pt x="9413" y="2904"/>
                      <a:pt x="9646" y="2940"/>
                      <a:pt x="9359" y="3190"/>
                    </a:cubicBezTo>
                    <a:cubicBezTo>
                      <a:pt x="9127" y="3351"/>
                      <a:pt x="8984" y="3405"/>
                      <a:pt x="8840" y="3441"/>
                    </a:cubicBezTo>
                    <a:cubicBezTo>
                      <a:pt x="8715" y="3459"/>
                      <a:pt x="8608" y="3441"/>
                      <a:pt x="8429" y="3477"/>
                    </a:cubicBezTo>
                    <a:lnTo>
                      <a:pt x="8483" y="3405"/>
                    </a:lnTo>
                    <a:lnTo>
                      <a:pt x="8143" y="3602"/>
                    </a:lnTo>
                    <a:cubicBezTo>
                      <a:pt x="8106" y="3630"/>
                      <a:pt x="8106" y="3640"/>
                      <a:pt x="8129" y="3640"/>
                    </a:cubicBezTo>
                    <a:cubicBezTo>
                      <a:pt x="8193" y="3640"/>
                      <a:pt x="8436" y="3561"/>
                      <a:pt x="8571" y="3561"/>
                    </a:cubicBezTo>
                    <a:cubicBezTo>
                      <a:pt x="8695" y="3561"/>
                      <a:pt x="8728" y="3628"/>
                      <a:pt x="8447" y="3888"/>
                    </a:cubicBezTo>
                    <a:cubicBezTo>
                      <a:pt x="8435" y="3877"/>
                      <a:pt x="8395" y="3870"/>
                      <a:pt x="8339" y="3870"/>
                    </a:cubicBezTo>
                    <a:cubicBezTo>
                      <a:pt x="8135" y="3870"/>
                      <a:pt x="7712" y="3957"/>
                      <a:pt x="7641" y="4210"/>
                    </a:cubicBezTo>
                    <a:cubicBezTo>
                      <a:pt x="7787" y="4085"/>
                      <a:pt x="7887" y="4038"/>
                      <a:pt x="7950" y="4038"/>
                    </a:cubicBezTo>
                    <a:cubicBezTo>
                      <a:pt x="8049" y="4038"/>
                      <a:pt x="8054" y="4154"/>
                      <a:pt x="7999" y="4264"/>
                    </a:cubicBezTo>
                    <a:cubicBezTo>
                      <a:pt x="7820" y="4407"/>
                      <a:pt x="7641" y="4532"/>
                      <a:pt x="7480" y="4693"/>
                    </a:cubicBezTo>
                    <a:cubicBezTo>
                      <a:pt x="7463" y="4550"/>
                      <a:pt x="7445" y="4407"/>
                      <a:pt x="7427" y="4282"/>
                    </a:cubicBezTo>
                    <a:cubicBezTo>
                      <a:pt x="6675" y="4908"/>
                      <a:pt x="5977" y="5624"/>
                      <a:pt x="5333" y="6429"/>
                    </a:cubicBezTo>
                    <a:cubicBezTo>
                      <a:pt x="4707" y="7217"/>
                      <a:pt x="4098" y="8040"/>
                      <a:pt x="3508" y="8899"/>
                    </a:cubicBezTo>
                    <a:cubicBezTo>
                      <a:pt x="3776" y="9042"/>
                      <a:pt x="2738" y="10151"/>
                      <a:pt x="3239" y="10223"/>
                    </a:cubicBezTo>
                    <a:lnTo>
                      <a:pt x="3239" y="10133"/>
                    </a:lnTo>
                    <a:cubicBezTo>
                      <a:pt x="3299" y="10043"/>
                      <a:pt x="3344" y="10007"/>
                      <a:pt x="3375" y="10007"/>
                    </a:cubicBezTo>
                    <a:cubicBezTo>
                      <a:pt x="3418" y="10007"/>
                      <a:pt x="3436" y="10076"/>
                      <a:pt x="3436" y="10169"/>
                    </a:cubicBezTo>
                    <a:cubicBezTo>
                      <a:pt x="3418" y="10330"/>
                      <a:pt x="3347" y="10599"/>
                      <a:pt x="3239" y="10760"/>
                    </a:cubicBezTo>
                    <a:cubicBezTo>
                      <a:pt x="3256" y="10658"/>
                      <a:pt x="3224" y="10626"/>
                      <a:pt x="3172" y="10626"/>
                    </a:cubicBezTo>
                    <a:cubicBezTo>
                      <a:pt x="3082" y="10626"/>
                      <a:pt x="2929" y="10721"/>
                      <a:pt x="2845" y="10721"/>
                    </a:cubicBezTo>
                    <a:cubicBezTo>
                      <a:pt x="2763" y="10721"/>
                      <a:pt x="2747" y="10631"/>
                      <a:pt x="2917" y="10277"/>
                    </a:cubicBezTo>
                    <a:lnTo>
                      <a:pt x="2917" y="10277"/>
                    </a:lnTo>
                    <a:cubicBezTo>
                      <a:pt x="2720" y="10473"/>
                      <a:pt x="2523" y="10670"/>
                      <a:pt x="2344" y="10885"/>
                    </a:cubicBezTo>
                    <a:cubicBezTo>
                      <a:pt x="1861" y="10885"/>
                      <a:pt x="1611" y="11404"/>
                      <a:pt x="1450" y="12030"/>
                    </a:cubicBezTo>
                    <a:cubicBezTo>
                      <a:pt x="1271" y="12675"/>
                      <a:pt x="1181" y="13426"/>
                      <a:pt x="859" y="13981"/>
                    </a:cubicBezTo>
                    <a:cubicBezTo>
                      <a:pt x="931" y="13909"/>
                      <a:pt x="984" y="13891"/>
                      <a:pt x="1002" y="13891"/>
                    </a:cubicBezTo>
                    <a:cubicBezTo>
                      <a:pt x="859" y="14142"/>
                      <a:pt x="752" y="14410"/>
                      <a:pt x="680" y="14697"/>
                    </a:cubicBezTo>
                    <a:cubicBezTo>
                      <a:pt x="662" y="14840"/>
                      <a:pt x="627" y="14983"/>
                      <a:pt x="609" y="15108"/>
                    </a:cubicBezTo>
                    <a:cubicBezTo>
                      <a:pt x="591" y="15251"/>
                      <a:pt x="573" y="15395"/>
                      <a:pt x="573" y="15520"/>
                    </a:cubicBezTo>
                    <a:cubicBezTo>
                      <a:pt x="519" y="16039"/>
                      <a:pt x="555" y="16450"/>
                      <a:pt x="465" y="16558"/>
                    </a:cubicBezTo>
                    <a:lnTo>
                      <a:pt x="680" y="16701"/>
                    </a:lnTo>
                    <a:cubicBezTo>
                      <a:pt x="412" y="17130"/>
                      <a:pt x="304" y="17381"/>
                      <a:pt x="233" y="17649"/>
                    </a:cubicBezTo>
                    <a:cubicBezTo>
                      <a:pt x="161" y="17936"/>
                      <a:pt x="161" y="18258"/>
                      <a:pt x="197" y="18813"/>
                    </a:cubicBezTo>
                    <a:cubicBezTo>
                      <a:pt x="218" y="18802"/>
                      <a:pt x="259" y="18753"/>
                      <a:pt x="295" y="18753"/>
                    </a:cubicBezTo>
                    <a:cubicBezTo>
                      <a:pt x="320" y="18753"/>
                      <a:pt x="344" y="18776"/>
                      <a:pt x="358" y="18848"/>
                    </a:cubicBezTo>
                    <a:cubicBezTo>
                      <a:pt x="251" y="18992"/>
                      <a:pt x="161" y="19117"/>
                      <a:pt x="108" y="19314"/>
                    </a:cubicBezTo>
                    <a:cubicBezTo>
                      <a:pt x="36" y="19511"/>
                      <a:pt x="0" y="19761"/>
                      <a:pt x="36" y="20155"/>
                    </a:cubicBezTo>
                    <a:lnTo>
                      <a:pt x="108" y="20119"/>
                    </a:lnTo>
                    <a:lnTo>
                      <a:pt x="108" y="20727"/>
                    </a:lnTo>
                    <a:cubicBezTo>
                      <a:pt x="108" y="20924"/>
                      <a:pt x="108" y="21121"/>
                      <a:pt x="125" y="21318"/>
                    </a:cubicBezTo>
                    <a:cubicBezTo>
                      <a:pt x="132" y="21318"/>
                      <a:pt x="138" y="21317"/>
                      <a:pt x="144" y="21317"/>
                    </a:cubicBezTo>
                    <a:cubicBezTo>
                      <a:pt x="481" y="21317"/>
                      <a:pt x="411" y="21811"/>
                      <a:pt x="376" y="22374"/>
                    </a:cubicBezTo>
                    <a:cubicBezTo>
                      <a:pt x="358" y="22660"/>
                      <a:pt x="358" y="22946"/>
                      <a:pt x="412" y="23197"/>
                    </a:cubicBezTo>
                    <a:cubicBezTo>
                      <a:pt x="465" y="23430"/>
                      <a:pt x="573" y="23609"/>
                      <a:pt x="788" y="23662"/>
                    </a:cubicBezTo>
                    <a:cubicBezTo>
                      <a:pt x="698" y="23805"/>
                      <a:pt x="698" y="24074"/>
                      <a:pt x="698" y="24378"/>
                    </a:cubicBezTo>
                    <a:cubicBezTo>
                      <a:pt x="716" y="24682"/>
                      <a:pt x="770" y="25004"/>
                      <a:pt x="770" y="25201"/>
                    </a:cubicBezTo>
                    <a:cubicBezTo>
                      <a:pt x="788" y="25201"/>
                      <a:pt x="823" y="25219"/>
                      <a:pt x="877" y="25273"/>
                    </a:cubicBezTo>
                    <a:cubicBezTo>
                      <a:pt x="752" y="25559"/>
                      <a:pt x="895" y="25863"/>
                      <a:pt x="1056" y="26168"/>
                    </a:cubicBezTo>
                    <a:cubicBezTo>
                      <a:pt x="1235" y="26472"/>
                      <a:pt x="1486" y="26740"/>
                      <a:pt x="1539" y="26991"/>
                    </a:cubicBezTo>
                    <a:cubicBezTo>
                      <a:pt x="1559" y="27178"/>
                      <a:pt x="1519" y="27241"/>
                      <a:pt x="1449" y="27241"/>
                    </a:cubicBezTo>
                    <a:cubicBezTo>
                      <a:pt x="1392" y="27241"/>
                      <a:pt x="1315" y="27200"/>
                      <a:pt x="1235" y="27152"/>
                    </a:cubicBezTo>
                    <a:lnTo>
                      <a:pt x="1235" y="27152"/>
                    </a:lnTo>
                    <a:cubicBezTo>
                      <a:pt x="1503" y="27420"/>
                      <a:pt x="1611" y="27868"/>
                      <a:pt x="1664" y="28279"/>
                    </a:cubicBezTo>
                    <a:cubicBezTo>
                      <a:pt x="1754" y="28691"/>
                      <a:pt x="1790" y="29084"/>
                      <a:pt x="1915" y="29156"/>
                    </a:cubicBezTo>
                    <a:cubicBezTo>
                      <a:pt x="2005" y="29310"/>
                      <a:pt x="2072" y="29358"/>
                      <a:pt x="2130" y="29358"/>
                    </a:cubicBezTo>
                    <a:cubicBezTo>
                      <a:pt x="2228" y="29358"/>
                      <a:pt x="2303" y="29225"/>
                      <a:pt x="2424" y="29225"/>
                    </a:cubicBezTo>
                    <a:cubicBezTo>
                      <a:pt x="2433" y="29225"/>
                      <a:pt x="2442" y="29226"/>
                      <a:pt x="2452" y="29228"/>
                    </a:cubicBezTo>
                    <a:cubicBezTo>
                      <a:pt x="2738" y="29890"/>
                      <a:pt x="1808" y="29442"/>
                      <a:pt x="2541" y="30158"/>
                    </a:cubicBezTo>
                    <a:cubicBezTo>
                      <a:pt x="2508" y="30059"/>
                      <a:pt x="2445" y="29885"/>
                      <a:pt x="2491" y="29885"/>
                    </a:cubicBezTo>
                    <a:cubicBezTo>
                      <a:pt x="2495" y="29885"/>
                      <a:pt x="2500" y="29887"/>
                      <a:pt x="2506" y="29890"/>
                    </a:cubicBezTo>
                    <a:cubicBezTo>
                      <a:pt x="2631" y="30051"/>
                      <a:pt x="2953" y="30158"/>
                      <a:pt x="3257" y="30265"/>
                    </a:cubicBezTo>
                    <a:cubicBezTo>
                      <a:pt x="3561" y="30373"/>
                      <a:pt x="3830" y="30498"/>
                      <a:pt x="3866" y="30695"/>
                    </a:cubicBezTo>
                    <a:lnTo>
                      <a:pt x="3615" y="30570"/>
                    </a:lnTo>
                    <a:lnTo>
                      <a:pt x="3615" y="30570"/>
                    </a:lnTo>
                    <a:cubicBezTo>
                      <a:pt x="3740" y="30892"/>
                      <a:pt x="4080" y="31124"/>
                      <a:pt x="4349" y="31321"/>
                    </a:cubicBezTo>
                    <a:cubicBezTo>
                      <a:pt x="4635" y="31518"/>
                      <a:pt x="4850" y="31661"/>
                      <a:pt x="4689" y="31858"/>
                    </a:cubicBezTo>
                    <a:lnTo>
                      <a:pt x="4474" y="31948"/>
                    </a:lnTo>
                    <a:cubicBezTo>
                      <a:pt x="4707" y="32127"/>
                      <a:pt x="4832" y="32234"/>
                      <a:pt x="4921" y="32323"/>
                    </a:cubicBezTo>
                    <a:cubicBezTo>
                      <a:pt x="5011" y="32413"/>
                      <a:pt x="5029" y="32467"/>
                      <a:pt x="5065" y="32520"/>
                    </a:cubicBezTo>
                    <a:cubicBezTo>
                      <a:pt x="5118" y="32628"/>
                      <a:pt x="5172" y="32753"/>
                      <a:pt x="5673" y="33075"/>
                    </a:cubicBezTo>
                    <a:lnTo>
                      <a:pt x="5691" y="33039"/>
                    </a:lnTo>
                    <a:cubicBezTo>
                      <a:pt x="5995" y="33451"/>
                      <a:pt x="6389" y="33433"/>
                      <a:pt x="6299" y="33862"/>
                    </a:cubicBezTo>
                    <a:lnTo>
                      <a:pt x="6138" y="33773"/>
                    </a:lnTo>
                    <a:lnTo>
                      <a:pt x="6138" y="33773"/>
                    </a:lnTo>
                    <a:cubicBezTo>
                      <a:pt x="6586" y="34220"/>
                      <a:pt x="6621" y="34256"/>
                      <a:pt x="7122" y="34668"/>
                    </a:cubicBezTo>
                    <a:cubicBezTo>
                      <a:pt x="7157" y="34737"/>
                      <a:pt x="7358" y="34973"/>
                      <a:pt x="7469" y="34973"/>
                    </a:cubicBezTo>
                    <a:cubicBezTo>
                      <a:pt x="7473" y="34973"/>
                      <a:pt x="7477" y="34973"/>
                      <a:pt x="7480" y="34972"/>
                    </a:cubicBezTo>
                    <a:lnTo>
                      <a:pt x="7480" y="34972"/>
                    </a:lnTo>
                    <a:cubicBezTo>
                      <a:pt x="7391" y="35115"/>
                      <a:pt x="7659" y="35366"/>
                      <a:pt x="7999" y="35616"/>
                    </a:cubicBezTo>
                    <a:cubicBezTo>
                      <a:pt x="8160" y="35741"/>
                      <a:pt x="8321" y="35849"/>
                      <a:pt x="8483" y="35938"/>
                    </a:cubicBezTo>
                    <a:cubicBezTo>
                      <a:pt x="8644" y="36028"/>
                      <a:pt x="8769" y="36099"/>
                      <a:pt x="8823" y="36135"/>
                    </a:cubicBezTo>
                    <a:cubicBezTo>
                      <a:pt x="8429" y="35813"/>
                      <a:pt x="8715" y="35849"/>
                      <a:pt x="8894" y="35831"/>
                    </a:cubicBezTo>
                    <a:cubicBezTo>
                      <a:pt x="8948" y="36010"/>
                      <a:pt x="9019" y="36135"/>
                      <a:pt x="9127" y="36242"/>
                    </a:cubicBezTo>
                    <a:cubicBezTo>
                      <a:pt x="9234" y="36314"/>
                      <a:pt x="9377" y="36368"/>
                      <a:pt x="9610" y="36404"/>
                    </a:cubicBezTo>
                    <a:cubicBezTo>
                      <a:pt x="9538" y="36582"/>
                      <a:pt x="9449" y="36761"/>
                      <a:pt x="9485" y="36958"/>
                    </a:cubicBezTo>
                    <a:cubicBezTo>
                      <a:pt x="9503" y="37066"/>
                      <a:pt x="9556" y="37173"/>
                      <a:pt x="9646" y="37280"/>
                    </a:cubicBezTo>
                    <a:cubicBezTo>
                      <a:pt x="9717" y="37388"/>
                      <a:pt x="9860" y="37477"/>
                      <a:pt x="10039" y="37585"/>
                    </a:cubicBezTo>
                    <a:cubicBezTo>
                      <a:pt x="9950" y="37477"/>
                      <a:pt x="9789" y="37352"/>
                      <a:pt x="9896" y="37316"/>
                    </a:cubicBezTo>
                    <a:cubicBezTo>
                      <a:pt x="9903" y="37315"/>
                      <a:pt x="9909" y="37315"/>
                      <a:pt x="9916" y="37315"/>
                    </a:cubicBezTo>
                    <a:cubicBezTo>
                      <a:pt x="10034" y="37315"/>
                      <a:pt x="10149" y="37463"/>
                      <a:pt x="10183" y="37531"/>
                    </a:cubicBezTo>
                    <a:cubicBezTo>
                      <a:pt x="10290" y="37495"/>
                      <a:pt x="10093" y="37316"/>
                      <a:pt x="10236" y="37245"/>
                    </a:cubicBezTo>
                    <a:lnTo>
                      <a:pt x="10236" y="37245"/>
                    </a:lnTo>
                    <a:cubicBezTo>
                      <a:pt x="10397" y="37531"/>
                      <a:pt x="10612" y="37656"/>
                      <a:pt x="10863" y="37764"/>
                    </a:cubicBezTo>
                    <a:cubicBezTo>
                      <a:pt x="11113" y="37853"/>
                      <a:pt x="11417" y="37960"/>
                      <a:pt x="11757" y="38175"/>
                    </a:cubicBezTo>
                    <a:cubicBezTo>
                      <a:pt x="11578" y="37978"/>
                      <a:pt x="11811" y="37996"/>
                      <a:pt x="11936" y="37907"/>
                    </a:cubicBezTo>
                    <a:lnTo>
                      <a:pt x="11936" y="37907"/>
                    </a:lnTo>
                    <a:cubicBezTo>
                      <a:pt x="11883" y="38121"/>
                      <a:pt x="12169" y="38139"/>
                      <a:pt x="12419" y="38157"/>
                    </a:cubicBezTo>
                    <a:cubicBezTo>
                      <a:pt x="12652" y="38175"/>
                      <a:pt x="12849" y="38175"/>
                      <a:pt x="12616" y="38390"/>
                    </a:cubicBezTo>
                    <a:cubicBezTo>
                      <a:pt x="13404" y="38533"/>
                      <a:pt x="14352" y="38819"/>
                      <a:pt x="15211" y="39034"/>
                    </a:cubicBezTo>
                    <a:cubicBezTo>
                      <a:pt x="15812" y="39159"/>
                      <a:pt x="16360" y="39249"/>
                      <a:pt x="16752" y="39249"/>
                    </a:cubicBezTo>
                    <a:cubicBezTo>
                      <a:pt x="16920" y="39249"/>
                      <a:pt x="17060" y="39233"/>
                      <a:pt x="17162" y="39195"/>
                    </a:cubicBezTo>
                    <a:cubicBezTo>
                      <a:pt x="17193" y="39173"/>
                      <a:pt x="17232" y="39164"/>
                      <a:pt x="17275" y="39164"/>
                    </a:cubicBezTo>
                    <a:cubicBezTo>
                      <a:pt x="17476" y="39164"/>
                      <a:pt x="17782" y="39366"/>
                      <a:pt x="18003" y="39410"/>
                    </a:cubicBezTo>
                    <a:lnTo>
                      <a:pt x="17985" y="39213"/>
                    </a:lnTo>
                    <a:lnTo>
                      <a:pt x="17985" y="39213"/>
                    </a:lnTo>
                    <a:cubicBezTo>
                      <a:pt x="18343" y="39410"/>
                      <a:pt x="18504" y="39446"/>
                      <a:pt x="18665" y="39499"/>
                    </a:cubicBezTo>
                    <a:cubicBezTo>
                      <a:pt x="18826" y="39535"/>
                      <a:pt x="19005" y="39589"/>
                      <a:pt x="19452" y="39768"/>
                    </a:cubicBezTo>
                    <a:cubicBezTo>
                      <a:pt x="19076" y="39535"/>
                      <a:pt x="19255" y="39428"/>
                      <a:pt x="19631" y="39267"/>
                    </a:cubicBezTo>
                    <a:cubicBezTo>
                      <a:pt x="19828" y="39410"/>
                      <a:pt x="20025" y="39535"/>
                      <a:pt x="20240" y="39660"/>
                    </a:cubicBezTo>
                    <a:lnTo>
                      <a:pt x="20347" y="39356"/>
                    </a:lnTo>
                    <a:cubicBezTo>
                      <a:pt x="20468" y="39405"/>
                      <a:pt x="20589" y="39424"/>
                      <a:pt x="20712" y="39424"/>
                    </a:cubicBezTo>
                    <a:cubicBezTo>
                      <a:pt x="20861" y="39424"/>
                      <a:pt x="21013" y="39395"/>
                      <a:pt x="21170" y="39356"/>
                    </a:cubicBezTo>
                    <a:cubicBezTo>
                      <a:pt x="21027" y="39356"/>
                      <a:pt x="21099" y="39320"/>
                      <a:pt x="21117" y="39267"/>
                    </a:cubicBezTo>
                    <a:lnTo>
                      <a:pt x="21117" y="39267"/>
                    </a:lnTo>
                    <a:cubicBezTo>
                      <a:pt x="21188" y="39464"/>
                      <a:pt x="21510" y="39535"/>
                      <a:pt x="21832" y="39571"/>
                    </a:cubicBezTo>
                    <a:cubicBezTo>
                      <a:pt x="22137" y="39607"/>
                      <a:pt x="22477" y="39607"/>
                      <a:pt x="22566" y="39678"/>
                    </a:cubicBezTo>
                    <a:cubicBezTo>
                      <a:pt x="22799" y="39267"/>
                      <a:pt x="23336" y="39660"/>
                      <a:pt x="23461" y="39267"/>
                    </a:cubicBezTo>
                    <a:cubicBezTo>
                      <a:pt x="23568" y="39303"/>
                      <a:pt x="23693" y="39338"/>
                      <a:pt x="23819" y="39338"/>
                    </a:cubicBezTo>
                    <a:cubicBezTo>
                      <a:pt x="23750" y="39490"/>
                      <a:pt x="23723" y="39653"/>
                      <a:pt x="23822" y="39653"/>
                    </a:cubicBezTo>
                    <a:cubicBezTo>
                      <a:pt x="23851" y="39653"/>
                      <a:pt x="23891" y="39639"/>
                      <a:pt x="23944" y="39607"/>
                    </a:cubicBezTo>
                    <a:lnTo>
                      <a:pt x="24016" y="39607"/>
                    </a:lnTo>
                    <a:lnTo>
                      <a:pt x="24069" y="39356"/>
                    </a:lnTo>
                    <a:cubicBezTo>
                      <a:pt x="24338" y="39338"/>
                      <a:pt x="24588" y="39320"/>
                      <a:pt x="24767" y="39285"/>
                    </a:cubicBezTo>
                    <a:lnTo>
                      <a:pt x="24767" y="39285"/>
                    </a:lnTo>
                    <a:cubicBezTo>
                      <a:pt x="24696" y="39320"/>
                      <a:pt x="24606" y="39374"/>
                      <a:pt x="24534" y="39446"/>
                    </a:cubicBezTo>
                    <a:cubicBezTo>
                      <a:pt x="24642" y="39392"/>
                      <a:pt x="24731" y="39338"/>
                      <a:pt x="24803" y="39267"/>
                    </a:cubicBezTo>
                    <a:cubicBezTo>
                      <a:pt x="24839" y="39267"/>
                      <a:pt x="24874" y="39249"/>
                      <a:pt x="24892" y="39249"/>
                    </a:cubicBezTo>
                    <a:lnTo>
                      <a:pt x="24839" y="39249"/>
                    </a:lnTo>
                    <a:cubicBezTo>
                      <a:pt x="24967" y="39169"/>
                      <a:pt x="25095" y="39103"/>
                      <a:pt x="25301" y="39103"/>
                    </a:cubicBezTo>
                    <a:cubicBezTo>
                      <a:pt x="25324" y="39103"/>
                      <a:pt x="25349" y="39104"/>
                      <a:pt x="25376" y="39106"/>
                    </a:cubicBezTo>
                    <a:cubicBezTo>
                      <a:pt x="25572" y="38963"/>
                      <a:pt x="25787" y="38873"/>
                      <a:pt x="26020" y="38819"/>
                    </a:cubicBezTo>
                    <a:cubicBezTo>
                      <a:pt x="26270" y="38766"/>
                      <a:pt x="26521" y="38748"/>
                      <a:pt x="26789" y="38694"/>
                    </a:cubicBezTo>
                    <a:cubicBezTo>
                      <a:pt x="27040" y="38658"/>
                      <a:pt x="27308" y="38623"/>
                      <a:pt x="27541" y="38515"/>
                    </a:cubicBezTo>
                    <a:cubicBezTo>
                      <a:pt x="27791" y="38426"/>
                      <a:pt x="28006" y="38282"/>
                      <a:pt x="28185" y="38068"/>
                    </a:cubicBezTo>
                    <a:lnTo>
                      <a:pt x="28185" y="38068"/>
                    </a:lnTo>
                    <a:cubicBezTo>
                      <a:pt x="28097" y="38155"/>
                      <a:pt x="27950" y="38243"/>
                      <a:pt x="27860" y="38243"/>
                    </a:cubicBezTo>
                    <a:cubicBezTo>
                      <a:pt x="27840" y="38243"/>
                      <a:pt x="27822" y="38239"/>
                      <a:pt x="27809" y="38229"/>
                    </a:cubicBezTo>
                    <a:cubicBezTo>
                      <a:pt x="27988" y="38157"/>
                      <a:pt x="28185" y="38050"/>
                      <a:pt x="28364" y="37942"/>
                    </a:cubicBezTo>
                    <a:cubicBezTo>
                      <a:pt x="28525" y="37835"/>
                      <a:pt x="28686" y="37710"/>
                      <a:pt x="28847" y="37620"/>
                    </a:cubicBezTo>
                    <a:cubicBezTo>
                      <a:pt x="29151" y="37406"/>
                      <a:pt x="29420" y="37191"/>
                      <a:pt x="29706" y="37137"/>
                    </a:cubicBezTo>
                    <a:lnTo>
                      <a:pt x="29778" y="37352"/>
                    </a:lnTo>
                    <a:cubicBezTo>
                      <a:pt x="29921" y="37298"/>
                      <a:pt x="30064" y="37245"/>
                      <a:pt x="30189" y="37191"/>
                    </a:cubicBezTo>
                    <a:cubicBezTo>
                      <a:pt x="30315" y="37137"/>
                      <a:pt x="30440" y="37084"/>
                      <a:pt x="30547" y="37030"/>
                    </a:cubicBezTo>
                    <a:cubicBezTo>
                      <a:pt x="30780" y="36905"/>
                      <a:pt x="31013" y="36797"/>
                      <a:pt x="31209" y="36654"/>
                    </a:cubicBezTo>
                    <a:lnTo>
                      <a:pt x="31353" y="36833"/>
                    </a:lnTo>
                    <a:cubicBezTo>
                      <a:pt x="31496" y="36708"/>
                      <a:pt x="31693" y="36582"/>
                      <a:pt x="31907" y="36439"/>
                    </a:cubicBezTo>
                    <a:cubicBezTo>
                      <a:pt x="32140" y="36314"/>
                      <a:pt x="32373" y="36153"/>
                      <a:pt x="32587" y="35992"/>
                    </a:cubicBezTo>
                    <a:cubicBezTo>
                      <a:pt x="32820" y="35849"/>
                      <a:pt x="33017" y="35670"/>
                      <a:pt x="33160" y="35509"/>
                    </a:cubicBezTo>
                    <a:cubicBezTo>
                      <a:pt x="33303" y="35330"/>
                      <a:pt x="33393" y="35151"/>
                      <a:pt x="33393" y="34990"/>
                    </a:cubicBezTo>
                    <a:cubicBezTo>
                      <a:pt x="33399" y="34991"/>
                      <a:pt x="33406" y="34991"/>
                      <a:pt x="33413" y="34991"/>
                    </a:cubicBezTo>
                    <a:cubicBezTo>
                      <a:pt x="33551" y="34991"/>
                      <a:pt x="33706" y="34819"/>
                      <a:pt x="33894" y="34614"/>
                    </a:cubicBezTo>
                    <a:cubicBezTo>
                      <a:pt x="34073" y="34399"/>
                      <a:pt x="34269" y="34149"/>
                      <a:pt x="34431" y="34023"/>
                    </a:cubicBezTo>
                    <a:lnTo>
                      <a:pt x="34359" y="33809"/>
                    </a:lnTo>
                    <a:cubicBezTo>
                      <a:pt x="34520" y="33594"/>
                      <a:pt x="34681" y="33451"/>
                      <a:pt x="34824" y="33326"/>
                    </a:cubicBezTo>
                    <a:cubicBezTo>
                      <a:pt x="34949" y="33200"/>
                      <a:pt x="35075" y="33093"/>
                      <a:pt x="35200" y="32986"/>
                    </a:cubicBezTo>
                    <a:cubicBezTo>
                      <a:pt x="35415" y="32449"/>
                      <a:pt x="35719" y="32037"/>
                      <a:pt x="36059" y="31679"/>
                    </a:cubicBezTo>
                    <a:cubicBezTo>
                      <a:pt x="36381" y="31286"/>
                      <a:pt x="36739" y="30946"/>
                      <a:pt x="36972" y="30534"/>
                    </a:cubicBezTo>
                    <a:lnTo>
                      <a:pt x="36936" y="30498"/>
                    </a:lnTo>
                    <a:lnTo>
                      <a:pt x="37240" y="30122"/>
                    </a:lnTo>
                    <a:lnTo>
                      <a:pt x="37544" y="29729"/>
                    </a:lnTo>
                    <a:lnTo>
                      <a:pt x="37544" y="29729"/>
                    </a:lnTo>
                    <a:cubicBezTo>
                      <a:pt x="37490" y="29757"/>
                      <a:pt x="37466" y="29770"/>
                      <a:pt x="37462" y="29770"/>
                    </a:cubicBezTo>
                    <a:cubicBezTo>
                      <a:pt x="37448" y="29770"/>
                      <a:pt x="37759" y="29567"/>
                      <a:pt x="37831" y="29353"/>
                    </a:cubicBezTo>
                    <a:cubicBezTo>
                      <a:pt x="38063" y="29120"/>
                      <a:pt x="38242" y="28637"/>
                      <a:pt x="38278" y="28261"/>
                    </a:cubicBezTo>
                    <a:lnTo>
                      <a:pt x="38529" y="27706"/>
                    </a:lnTo>
                    <a:lnTo>
                      <a:pt x="38529" y="27706"/>
                    </a:lnTo>
                    <a:cubicBezTo>
                      <a:pt x="38420" y="27864"/>
                      <a:pt x="38354" y="27923"/>
                      <a:pt x="38311" y="27923"/>
                    </a:cubicBezTo>
                    <a:cubicBezTo>
                      <a:pt x="38198" y="27923"/>
                      <a:pt x="38247" y="27516"/>
                      <a:pt x="38117" y="27438"/>
                    </a:cubicBezTo>
                    <a:cubicBezTo>
                      <a:pt x="38224" y="27349"/>
                      <a:pt x="38314" y="27241"/>
                      <a:pt x="38421" y="27134"/>
                    </a:cubicBezTo>
                    <a:cubicBezTo>
                      <a:pt x="38409" y="27095"/>
                      <a:pt x="38391" y="27081"/>
                      <a:pt x="38369" y="27081"/>
                    </a:cubicBezTo>
                    <a:cubicBezTo>
                      <a:pt x="38323" y="27081"/>
                      <a:pt x="38265" y="27142"/>
                      <a:pt x="38235" y="27142"/>
                    </a:cubicBezTo>
                    <a:cubicBezTo>
                      <a:pt x="38215" y="27142"/>
                      <a:pt x="38208" y="27115"/>
                      <a:pt x="38224" y="27026"/>
                    </a:cubicBezTo>
                    <a:cubicBezTo>
                      <a:pt x="38332" y="26937"/>
                      <a:pt x="38439" y="26704"/>
                      <a:pt x="38564" y="26490"/>
                    </a:cubicBezTo>
                    <a:cubicBezTo>
                      <a:pt x="38690" y="26257"/>
                      <a:pt x="38815" y="26042"/>
                      <a:pt x="38958" y="25953"/>
                    </a:cubicBezTo>
                    <a:cubicBezTo>
                      <a:pt x="38994" y="26006"/>
                      <a:pt x="39012" y="26114"/>
                      <a:pt x="39012" y="26239"/>
                    </a:cubicBezTo>
                    <a:lnTo>
                      <a:pt x="39012" y="26275"/>
                    </a:lnTo>
                    <a:lnTo>
                      <a:pt x="39030" y="26239"/>
                    </a:lnTo>
                    <a:cubicBezTo>
                      <a:pt x="39047" y="26221"/>
                      <a:pt x="39101" y="26185"/>
                      <a:pt x="39137" y="26168"/>
                    </a:cubicBezTo>
                    <a:cubicBezTo>
                      <a:pt x="39192" y="25918"/>
                      <a:pt x="39229" y="25850"/>
                      <a:pt x="39261" y="25850"/>
                    </a:cubicBezTo>
                    <a:cubicBezTo>
                      <a:pt x="39291" y="25850"/>
                      <a:pt x="39317" y="25909"/>
                      <a:pt x="39352" y="25935"/>
                    </a:cubicBezTo>
                    <a:cubicBezTo>
                      <a:pt x="39298" y="25613"/>
                      <a:pt x="39316" y="25398"/>
                      <a:pt x="39334" y="25201"/>
                    </a:cubicBezTo>
                    <a:cubicBezTo>
                      <a:pt x="39350" y="25023"/>
                      <a:pt x="39366" y="24846"/>
                      <a:pt x="39264" y="24628"/>
                    </a:cubicBezTo>
                    <a:lnTo>
                      <a:pt x="39264" y="24628"/>
                    </a:lnTo>
                    <a:cubicBezTo>
                      <a:pt x="39294" y="24678"/>
                      <a:pt x="39321" y="24700"/>
                      <a:pt x="39344" y="24700"/>
                    </a:cubicBezTo>
                    <a:cubicBezTo>
                      <a:pt x="39506" y="24700"/>
                      <a:pt x="39540" y="23705"/>
                      <a:pt x="39740" y="23705"/>
                    </a:cubicBezTo>
                    <a:cubicBezTo>
                      <a:pt x="39768" y="23705"/>
                      <a:pt x="39799" y="23725"/>
                      <a:pt x="39835" y="23770"/>
                    </a:cubicBezTo>
                    <a:cubicBezTo>
                      <a:pt x="39566" y="23286"/>
                      <a:pt x="39871" y="23483"/>
                      <a:pt x="39620" y="23179"/>
                    </a:cubicBezTo>
                    <a:lnTo>
                      <a:pt x="39620" y="23179"/>
                    </a:lnTo>
                    <a:cubicBezTo>
                      <a:pt x="39620" y="23465"/>
                      <a:pt x="39531" y="23734"/>
                      <a:pt x="39370" y="23984"/>
                    </a:cubicBezTo>
                    <a:cubicBezTo>
                      <a:pt x="39226" y="24235"/>
                      <a:pt x="39083" y="24467"/>
                      <a:pt x="38940" y="24664"/>
                    </a:cubicBezTo>
                    <a:cubicBezTo>
                      <a:pt x="38922" y="24503"/>
                      <a:pt x="38886" y="24342"/>
                      <a:pt x="38851" y="24181"/>
                    </a:cubicBezTo>
                    <a:cubicBezTo>
                      <a:pt x="38636" y="24271"/>
                      <a:pt x="38618" y="24521"/>
                      <a:pt x="38618" y="24772"/>
                    </a:cubicBezTo>
                    <a:cubicBezTo>
                      <a:pt x="38618" y="24784"/>
                      <a:pt x="38618" y="24796"/>
                      <a:pt x="38618" y="24808"/>
                    </a:cubicBezTo>
                    <a:lnTo>
                      <a:pt x="38618" y="24808"/>
                    </a:lnTo>
                    <a:cubicBezTo>
                      <a:pt x="38618" y="24808"/>
                      <a:pt x="38618" y="24808"/>
                      <a:pt x="38618" y="24807"/>
                    </a:cubicBezTo>
                    <a:lnTo>
                      <a:pt x="38618" y="24807"/>
                    </a:lnTo>
                    <a:lnTo>
                      <a:pt x="38618" y="24808"/>
                    </a:lnTo>
                    <a:lnTo>
                      <a:pt x="38618" y="24808"/>
                    </a:lnTo>
                    <a:cubicBezTo>
                      <a:pt x="38621" y="25047"/>
                      <a:pt x="38649" y="25296"/>
                      <a:pt x="38546" y="25398"/>
                    </a:cubicBezTo>
                    <a:cubicBezTo>
                      <a:pt x="38678" y="25266"/>
                      <a:pt x="38704" y="24906"/>
                      <a:pt x="38637" y="24822"/>
                    </a:cubicBezTo>
                    <a:lnTo>
                      <a:pt x="38637" y="24822"/>
                    </a:lnTo>
                    <a:lnTo>
                      <a:pt x="38869" y="25004"/>
                    </a:lnTo>
                    <a:cubicBezTo>
                      <a:pt x="38851" y="25165"/>
                      <a:pt x="38833" y="25309"/>
                      <a:pt x="38779" y="25452"/>
                    </a:cubicBezTo>
                    <a:cubicBezTo>
                      <a:pt x="38725" y="25577"/>
                      <a:pt x="38672" y="25702"/>
                      <a:pt x="38600" y="25827"/>
                    </a:cubicBezTo>
                    <a:cubicBezTo>
                      <a:pt x="38457" y="26060"/>
                      <a:pt x="38314" y="26257"/>
                      <a:pt x="38153" y="26436"/>
                    </a:cubicBezTo>
                    <a:cubicBezTo>
                      <a:pt x="38164" y="26344"/>
                      <a:pt x="38155" y="26311"/>
                      <a:pt x="38133" y="26311"/>
                    </a:cubicBezTo>
                    <a:cubicBezTo>
                      <a:pt x="38071" y="26311"/>
                      <a:pt x="37905" y="26581"/>
                      <a:pt x="37799" y="26581"/>
                    </a:cubicBezTo>
                    <a:cubicBezTo>
                      <a:pt x="37767" y="26581"/>
                      <a:pt x="37740" y="26556"/>
                      <a:pt x="37723" y="26490"/>
                    </a:cubicBezTo>
                    <a:lnTo>
                      <a:pt x="37866" y="26203"/>
                    </a:lnTo>
                    <a:cubicBezTo>
                      <a:pt x="37858" y="26161"/>
                      <a:pt x="37841" y="26144"/>
                      <a:pt x="37817" y="26144"/>
                    </a:cubicBezTo>
                    <a:cubicBezTo>
                      <a:pt x="37741" y="26144"/>
                      <a:pt x="37600" y="26326"/>
                      <a:pt x="37491" y="26436"/>
                    </a:cubicBezTo>
                    <a:cubicBezTo>
                      <a:pt x="37455" y="26686"/>
                      <a:pt x="37365" y="26991"/>
                      <a:pt x="37258" y="27295"/>
                    </a:cubicBezTo>
                    <a:cubicBezTo>
                      <a:pt x="37186" y="27438"/>
                      <a:pt x="37133" y="27599"/>
                      <a:pt x="37061" y="27760"/>
                    </a:cubicBezTo>
                    <a:cubicBezTo>
                      <a:pt x="37007" y="27903"/>
                      <a:pt x="36918" y="28064"/>
                      <a:pt x="36864" y="28208"/>
                    </a:cubicBezTo>
                    <a:cubicBezTo>
                      <a:pt x="36793" y="28351"/>
                      <a:pt x="36721" y="28494"/>
                      <a:pt x="36667" y="28619"/>
                    </a:cubicBezTo>
                    <a:cubicBezTo>
                      <a:pt x="36596" y="28744"/>
                      <a:pt x="36524" y="28870"/>
                      <a:pt x="36488" y="28977"/>
                    </a:cubicBezTo>
                    <a:cubicBezTo>
                      <a:pt x="36381" y="29210"/>
                      <a:pt x="36310" y="29389"/>
                      <a:pt x="36310" y="29496"/>
                    </a:cubicBezTo>
                    <a:cubicBezTo>
                      <a:pt x="36363" y="29281"/>
                      <a:pt x="36596" y="28977"/>
                      <a:pt x="36757" y="28852"/>
                    </a:cubicBezTo>
                    <a:lnTo>
                      <a:pt x="36757" y="28852"/>
                    </a:lnTo>
                    <a:lnTo>
                      <a:pt x="36632" y="29335"/>
                    </a:lnTo>
                    <a:cubicBezTo>
                      <a:pt x="36739" y="29156"/>
                      <a:pt x="36775" y="28977"/>
                      <a:pt x="36811" y="28780"/>
                    </a:cubicBezTo>
                    <a:cubicBezTo>
                      <a:pt x="36864" y="28565"/>
                      <a:pt x="36918" y="28351"/>
                      <a:pt x="37097" y="28118"/>
                    </a:cubicBezTo>
                    <a:cubicBezTo>
                      <a:pt x="37222" y="28279"/>
                      <a:pt x="37634" y="28011"/>
                      <a:pt x="37670" y="28530"/>
                    </a:cubicBezTo>
                    <a:cubicBezTo>
                      <a:pt x="37544" y="29102"/>
                      <a:pt x="37312" y="29263"/>
                      <a:pt x="37061" y="29424"/>
                    </a:cubicBezTo>
                    <a:cubicBezTo>
                      <a:pt x="36936" y="29496"/>
                      <a:pt x="36793" y="29585"/>
                      <a:pt x="36650" y="29729"/>
                    </a:cubicBezTo>
                    <a:cubicBezTo>
                      <a:pt x="36488" y="29854"/>
                      <a:pt x="36345" y="30051"/>
                      <a:pt x="36166" y="30337"/>
                    </a:cubicBezTo>
                    <a:cubicBezTo>
                      <a:pt x="36059" y="30409"/>
                      <a:pt x="36596" y="30265"/>
                      <a:pt x="36095" y="30820"/>
                    </a:cubicBezTo>
                    <a:cubicBezTo>
                      <a:pt x="35934" y="30981"/>
                      <a:pt x="35755" y="31124"/>
                      <a:pt x="35594" y="31232"/>
                    </a:cubicBezTo>
                    <a:cubicBezTo>
                      <a:pt x="35415" y="31357"/>
                      <a:pt x="35254" y="31429"/>
                      <a:pt x="35093" y="31482"/>
                    </a:cubicBezTo>
                    <a:cubicBezTo>
                      <a:pt x="34946" y="31543"/>
                      <a:pt x="34807" y="31574"/>
                      <a:pt x="34685" y="31574"/>
                    </a:cubicBezTo>
                    <a:cubicBezTo>
                      <a:pt x="34554" y="31574"/>
                      <a:pt x="34442" y="31538"/>
                      <a:pt x="34359" y="31464"/>
                    </a:cubicBezTo>
                    <a:cubicBezTo>
                      <a:pt x="34520" y="31357"/>
                      <a:pt x="34771" y="31196"/>
                      <a:pt x="34949" y="31017"/>
                    </a:cubicBezTo>
                    <a:cubicBezTo>
                      <a:pt x="35128" y="30856"/>
                      <a:pt x="35236" y="30659"/>
                      <a:pt x="35146" y="30534"/>
                    </a:cubicBezTo>
                    <a:lnTo>
                      <a:pt x="35146" y="30534"/>
                    </a:lnTo>
                    <a:cubicBezTo>
                      <a:pt x="34869" y="30746"/>
                      <a:pt x="34473" y="31136"/>
                      <a:pt x="34283" y="31136"/>
                    </a:cubicBezTo>
                    <a:cubicBezTo>
                      <a:pt x="34265" y="31136"/>
                      <a:pt x="34248" y="31132"/>
                      <a:pt x="34234" y="31124"/>
                    </a:cubicBezTo>
                    <a:lnTo>
                      <a:pt x="34234" y="31124"/>
                    </a:lnTo>
                    <a:cubicBezTo>
                      <a:pt x="34242" y="31238"/>
                      <a:pt x="34270" y="31279"/>
                      <a:pt x="34309" y="31279"/>
                    </a:cubicBezTo>
                    <a:cubicBezTo>
                      <a:pt x="34405" y="31279"/>
                      <a:pt x="34564" y="31031"/>
                      <a:pt x="34628" y="31031"/>
                    </a:cubicBezTo>
                    <a:cubicBezTo>
                      <a:pt x="34657" y="31031"/>
                      <a:pt x="34666" y="31078"/>
                      <a:pt x="34645" y="31214"/>
                    </a:cubicBezTo>
                    <a:cubicBezTo>
                      <a:pt x="34484" y="31411"/>
                      <a:pt x="34323" y="31429"/>
                      <a:pt x="34216" y="31482"/>
                    </a:cubicBezTo>
                    <a:cubicBezTo>
                      <a:pt x="34225" y="31481"/>
                      <a:pt x="34234" y="31480"/>
                      <a:pt x="34243" y="31480"/>
                    </a:cubicBezTo>
                    <a:cubicBezTo>
                      <a:pt x="34415" y="31480"/>
                      <a:pt x="34252" y="31827"/>
                      <a:pt x="34252" y="31930"/>
                    </a:cubicBezTo>
                    <a:cubicBezTo>
                      <a:pt x="34108" y="32091"/>
                      <a:pt x="34001" y="32234"/>
                      <a:pt x="33894" y="32377"/>
                    </a:cubicBezTo>
                    <a:cubicBezTo>
                      <a:pt x="33786" y="32520"/>
                      <a:pt x="33679" y="32663"/>
                      <a:pt x="33572" y="32789"/>
                    </a:cubicBezTo>
                    <a:cubicBezTo>
                      <a:pt x="33482" y="32932"/>
                      <a:pt x="33375" y="33075"/>
                      <a:pt x="33249" y="33218"/>
                    </a:cubicBezTo>
                    <a:cubicBezTo>
                      <a:pt x="33124" y="33361"/>
                      <a:pt x="32999" y="33522"/>
                      <a:pt x="32838" y="33683"/>
                    </a:cubicBezTo>
                    <a:cubicBezTo>
                      <a:pt x="32838" y="33755"/>
                      <a:pt x="32838" y="33898"/>
                      <a:pt x="32909" y="33934"/>
                    </a:cubicBezTo>
                    <a:cubicBezTo>
                      <a:pt x="32709" y="34061"/>
                      <a:pt x="32398" y="34129"/>
                      <a:pt x="32140" y="34129"/>
                    </a:cubicBezTo>
                    <a:cubicBezTo>
                      <a:pt x="31891" y="34129"/>
                      <a:pt x="31693" y="34066"/>
                      <a:pt x="31693" y="33934"/>
                    </a:cubicBezTo>
                    <a:cubicBezTo>
                      <a:pt x="31299" y="34256"/>
                      <a:pt x="31353" y="34381"/>
                      <a:pt x="30959" y="34578"/>
                    </a:cubicBezTo>
                    <a:cubicBezTo>
                      <a:pt x="31075" y="34373"/>
                      <a:pt x="31113" y="34307"/>
                      <a:pt x="31101" y="34307"/>
                    </a:cubicBezTo>
                    <a:lnTo>
                      <a:pt x="31101" y="34307"/>
                    </a:lnTo>
                    <a:cubicBezTo>
                      <a:pt x="31081" y="34307"/>
                      <a:pt x="30900" y="34527"/>
                      <a:pt x="30739" y="34527"/>
                    </a:cubicBezTo>
                    <a:cubicBezTo>
                      <a:pt x="30703" y="34527"/>
                      <a:pt x="30669" y="34516"/>
                      <a:pt x="30637" y="34489"/>
                    </a:cubicBezTo>
                    <a:cubicBezTo>
                      <a:pt x="30243" y="34703"/>
                      <a:pt x="30601" y="34703"/>
                      <a:pt x="30476" y="34882"/>
                    </a:cubicBezTo>
                    <a:cubicBezTo>
                      <a:pt x="30446" y="34882"/>
                      <a:pt x="30404" y="34884"/>
                      <a:pt x="30360" y="34884"/>
                    </a:cubicBezTo>
                    <a:cubicBezTo>
                      <a:pt x="30271" y="34884"/>
                      <a:pt x="30171" y="34876"/>
                      <a:pt x="30136" y="34829"/>
                    </a:cubicBezTo>
                    <a:lnTo>
                      <a:pt x="30136" y="34829"/>
                    </a:lnTo>
                    <a:cubicBezTo>
                      <a:pt x="30046" y="35205"/>
                      <a:pt x="30923" y="35061"/>
                      <a:pt x="30834" y="35473"/>
                    </a:cubicBezTo>
                    <a:cubicBezTo>
                      <a:pt x="30780" y="35616"/>
                      <a:pt x="30619" y="35902"/>
                      <a:pt x="30422" y="36153"/>
                    </a:cubicBezTo>
                    <a:cubicBezTo>
                      <a:pt x="30225" y="36386"/>
                      <a:pt x="30046" y="36600"/>
                      <a:pt x="30028" y="36636"/>
                    </a:cubicBezTo>
                    <a:cubicBezTo>
                      <a:pt x="29688" y="36529"/>
                      <a:pt x="29187" y="35509"/>
                      <a:pt x="29241" y="35043"/>
                    </a:cubicBezTo>
                    <a:cubicBezTo>
                      <a:pt x="29226" y="35026"/>
                      <a:pt x="29211" y="35019"/>
                      <a:pt x="29197" y="35019"/>
                    </a:cubicBezTo>
                    <a:cubicBezTo>
                      <a:pt x="29089" y="35019"/>
                      <a:pt x="28989" y="35432"/>
                      <a:pt x="28847" y="35527"/>
                    </a:cubicBezTo>
                    <a:cubicBezTo>
                      <a:pt x="28686" y="35795"/>
                      <a:pt x="28471" y="35849"/>
                      <a:pt x="28257" y="35867"/>
                    </a:cubicBezTo>
                    <a:cubicBezTo>
                      <a:pt x="28024" y="35885"/>
                      <a:pt x="27827" y="35867"/>
                      <a:pt x="27648" y="36028"/>
                    </a:cubicBezTo>
                    <a:lnTo>
                      <a:pt x="28024" y="36028"/>
                    </a:lnTo>
                    <a:cubicBezTo>
                      <a:pt x="28006" y="36081"/>
                      <a:pt x="27845" y="36153"/>
                      <a:pt x="27648" y="36225"/>
                    </a:cubicBezTo>
                    <a:cubicBezTo>
                      <a:pt x="27514" y="36265"/>
                      <a:pt x="27370" y="36285"/>
                      <a:pt x="27276" y="36285"/>
                    </a:cubicBezTo>
                    <a:cubicBezTo>
                      <a:pt x="27244" y="36285"/>
                      <a:pt x="27219" y="36283"/>
                      <a:pt x="27201" y="36278"/>
                    </a:cubicBezTo>
                    <a:lnTo>
                      <a:pt x="27201" y="36278"/>
                    </a:lnTo>
                    <a:cubicBezTo>
                      <a:pt x="27219" y="36386"/>
                      <a:pt x="27756" y="36636"/>
                      <a:pt x="27612" y="36833"/>
                    </a:cubicBezTo>
                    <a:cubicBezTo>
                      <a:pt x="27342" y="36968"/>
                      <a:pt x="27054" y="37036"/>
                      <a:pt x="26790" y="37036"/>
                    </a:cubicBezTo>
                    <a:cubicBezTo>
                      <a:pt x="26671" y="37036"/>
                      <a:pt x="26556" y="37022"/>
                      <a:pt x="26449" y="36994"/>
                    </a:cubicBezTo>
                    <a:cubicBezTo>
                      <a:pt x="26109" y="36940"/>
                      <a:pt x="25859" y="36797"/>
                      <a:pt x="25823" y="36636"/>
                    </a:cubicBezTo>
                    <a:cubicBezTo>
                      <a:pt x="26252" y="36582"/>
                      <a:pt x="26700" y="36547"/>
                      <a:pt x="27129" y="36475"/>
                    </a:cubicBezTo>
                    <a:cubicBezTo>
                      <a:pt x="27106" y="36394"/>
                      <a:pt x="27001" y="36373"/>
                      <a:pt x="26866" y="36373"/>
                    </a:cubicBezTo>
                    <a:cubicBezTo>
                      <a:pt x="26793" y="36373"/>
                      <a:pt x="26710" y="36379"/>
                      <a:pt x="26628" y="36386"/>
                    </a:cubicBezTo>
                    <a:cubicBezTo>
                      <a:pt x="26570" y="36390"/>
                      <a:pt x="26512" y="36393"/>
                      <a:pt x="26457" y="36393"/>
                    </a:cubicBezTo>
                    <a:cubicBezTo>
                      <a:pt x="26292" y="36393"/>
                      <a:pt x="26154" y="36363"/>
                      <a:pt x="26127" y="36242"/>
                    </a:cubicBezTo>
                    <a:cubicBezTo>
                      <a:pt x="25787" y="36421"/>
                      <a:pt x="25429" y="36547"/>
                      <a:pt x="25089" y="36708"/>
                    </a:cubicBezTo>
                    <a:cubicBezTo>
                      <a:pt x="25149" y="36691"/>
                      <a:pt x="25284" y="36665"/>
                      <a:pt x="25393" y="36665"/>
                    </a:cubicBezTo>
                    <a:cubicBezTo>
                      <a:pt x="25512" y="36665"/>
                      <a:pt x="25602" y="36695"/>
                      <a:pt x="25537" y="36797"/>
                    </a:cubicBezTo>
                    <a:cubicBezTo>
                      <a:pt x="25071" y="36940"/>
                      <a:pt x="25322" y="36922"/>
                      <a:pt x="25036" y="37137"/>
                    </a:cubicBezTo>
                    <a:cubicBezTo>
                      <a:pt x="25358" y="37209"/>
                      <a:pt x="25841" y="37388"/>
                      <a:pt x="26324" y="37531"/>
                    </a:cubicBezTo>
                    <a:cubicBezTo>
                      <a:pt x="26789" y="37692"/>
                      <a:pt x="27272" y="37853"/>
                      <a:pt x="27541" y="37960"/>
                    </a:cubicBezTo>
                    <a:cubicBezTo>
                      <a:pt x="27326" y="37996"/>
                      <a:pt x="27093" y="38014"/>
                      <a:pt x="26861" y="38032"/>
                    </a:cubicBezTo>
                    <a:lnTo>
                      <a:pt x="26771" y="38229"/>
                    </a:lnTo>
                    <a:cubicBezTo>
                      <a:pt x="26710" y="38239"/>
                      <a:pt x="26647" y="38244"/>
                      <a:pt x="26582" y="38244"/>
                    </a:cubicBezTo>
                    <a:cubicBezTo>
                      <a:pt x="26200" y="38244"/>
                      <a:pt x="25784" y="38075"/>
                      <a:pt x="25447" y="37907"/>
                    </a:cubicBezTo>
                    <a:cubicBezTo>
                      <a:pt x="25053" y="37692"/>
                      <a:pt x="24749" y="37424"/>
                      <a:pt x="24606" y="37316"/>
                    </a:cubicBezTo>
                    <a:lnTo>
                      <a:pt x="24606" y="37316"/>
                    </a:lnTo>
                    <a:cubicBezTo>
                      <a:pt x="24194" y="37495"/>
                      <a:pt x="24481" y="38014"/>
                      <a:pt x="24624" y="38086"/>
                    </a:cubicBezTo>
                    <a:cubicBezTo>
                      <a:pt x="24501" y="38119"/>
                      <a:pt x="24392" y="38134"/>
                      <a:pt x="24293" y="38134"/>
                    </a:cubicBezTo>
                    <a:cubicBezTo>
                      <a:pt x="23752" y="38134"/>
                      <a:pt x="23520" y="37704"/>
                      <a:pt x="22991" y="37704"/>
                    </a:cubicBezTo>
                    <a:cubicBezTo>
                      <a:pt x="22901" y="37704"/>
                      <a:pt x="22802" y="37716"/>
                      <a:pt x="22691" y="37746"/>
                    </a:cubicBezTo>
                    <a:lnTo>
                      <a:pt x="23013" y="37567"/>
                    </a:lnTo>
                    <a:cubicBezTo>
                      <a:pt x="22906" y="37567"/>
                      <a:pt x="22655" y="37620"/>
                      <a:pt x="22459" y="37656"/>
                    </a:cubicBezTo>
                    <a:cubicBezTo>
                      <a:pt x="22341" y="37676"/>
                      <a:pt x="22239" y="37690"/>
                      <a:pt x="22177" y="37690"/>
                    </a:cubicBezTo>
                    <a:cubicBezTo>
                      <a:pt x="22126" y="37690"/>
                      <a:pt x="22102" y="37680"/>
                      <a:pt x="22119" y="37656"/>
                    </a:cubicBezTo>
                    <a:lnTo>
                      <a:pt x="22119" y="37656"/>
                    </a:lnTo>
                    <a:cubicBezTo>
                      <a:pt x="21966" y="37809"/>
                      <a:pt x="21846" y="38154"/>
                      <a:pt x="22016" y="38251"/>
                    </a:cubicBezTo>
                    <a:lnTo>
                      <a:pt x="22016" y="38251"/>
                    </a:lnTo>
                    <a:cubicBezTo>
                      <a:pt x="21743" y="38129"/>
                      <a:pt x="21470" y="37975"/>
                      <a:pt x="21213" y="37821"/>
                    </a:cubicBezTo>
                    <a:lnTo>
                      <a:pt x="21213" y="37821"/>
                    </a:lnTo>
                    <a:cubicBezTo>
                      <a:pt x="21312" y="37891"/>
                      <a:pt x="21279" y="38320"/>
                      <a:pt x="21331" y="38408"/>
                    </a:cubicBezTo>
                    <a:cubicBezTo>
                      <a:pt x="21321" y="38409"/>
                      <a:pt x="21311" y="38409"/>
                      <a:pt x="21300" y="38409"/>
                    </a:cubicBezTo>
                    <a:cubicBezTo>
                      <a:pt x="21008" y="38409"/>
                      <a:pt x="20786" y="37950"/>
                      <a:pt x="20932" y="37832"/>
                    </a:cubicBezTo>
                    <a:lnTo>
                      <a:pt x="20932" y="37832"/>
                    </a:lnTo>
                    <a:cubicBezTo>
                      <a:pt x="20351" y="38188"/>
                      <a:pt x="20483" y="38001"/>
                      <a:pt x="19971" y="38390"/>
                    </a:cubicBezTo>
                    <a:cubicBezTo>
                      <a:pt x="19792" y="38372"/>
                      <a:pt x="19989" y="37907"/>
                      <a:pt x="20132" y="37853"/>
                    </a:cubicBezTo>
                    <a:cubicBezTo>
                      <a:pt x="19938" y="37802"/>
                      <a:pt x="19779" y="37783"/>
                      <a:pt x="19645" y="37783"/>
                    </a:cubicBezTo>
                    <a:cubicBezTo>
                      <a:pt x="19496" y="37783"/>
                      <a:pt x="19377" y="37807"/>
                      <a:pt x="19273" y="37835"/>
                    </a:cubicBezTo>
                    <a:cubicBezTo>
                      <a:pt x="19953" y="38050"/>
                      <a:pt x="19434" y="38855"/>
                      <a:pt x="19560" y="39213"/>
                    </a:cubicBezTo>
                    <a:cubicBezTo>
                      <a:pt x="19041" y="38748"/>
                      <a:pt x="18558" y="38247"/>
                      <a:pt x="18128" y="37764"/>
                    </a:cubicBezTo>
                    <a:lnTo>
                      <a:pt x="18128" y="37764"/>
                    </a:lnTo>
                    <a:cubicBezTo>
                      <a:pt x="18164" y="37853"/>
                      <a:pt x="18235" y="38300"/>
                      <a:pt x="18217" y="38336"/>
                    </a:cubicBezTo>
                    <a:cubicBezTo>
                      <a:pt x="18182" y="38139"/>
                      <a:pt x="17734" y="37978"/>
                      <a:pt x="17197" y="37835"/>
                    </a:cubicBezTo>
                    <a:cubicBezTo>
                      <a:pt x="16929" y="37764"/>
                      <a:pt x="16643" y="37710"/>
                      <a:pt x="16374" y="37656"/>
                    </a:cubicBezTo>
                    <a:cubicBezTo>
                      <a:pt x="16160" y="37599"/>
                      <a:pt x="15946" y="37565"/>
                      <a:pt x="15768" y="37535"/>
                    </a:cubicBezTo>
                    <a:lnTo>
                      <a:pt x="15768" y="37535"/>
                    </a:lnTo>
                    <a:cubicBezTo>
                      <a:pt x="15807" y="37607"/>
                      <a:pt x="15716" y="37643"/>
                      <a:pt x="15573" y="37643"/>
                    </a:cubicBezTo>
                    <a:cubicBezTo>
                      <a:pt x="15544" y="37643"/>
                      <a:pt x="15512" y="37641"/>
                      <a:pt x="15480" y="37638"/>
                    </a:cubicBezTo>
                    <a:cubicBezTo>
                      <a:pt x="15370" y="37628"/>
                      <a:pt x="15243" y="37596"/>
                      <a:pt x="15131" y="37551"/>
                    </a:cubicBezTo>
                    <a:lnTo>
                      <a:pt x="15131" y="37551"/>
                    </a:lnTo>
                    <a:cubicBezTo>
                      <a:pt x="15084" y="37562"/>
                      <a:pt x="15040" y="37567"/>
                      <a:pt x="15001" y="37567"/>
                    </a:cubicBezTo>
                    <a:cubicBezTo>
                      <a:pt x="14557" y="37567"/>
                      <a:pt x="14563" y="36918"/>
                      <a:pt x="14128" y="36918"/>
                    </a:cubicBezTo>
                    <a:cubicBezTo>
                      <a:pt x="14082" y="36918"/>
                      <a:pt x="14032" y="36925"/>
                      <a:pt x="13976" y="36940"/>
                    </a:cubicBezTo>
                    <a:cubicBezTo>
                      <a:pt x="14477" y="37048"/>
                      <a:pt x="14513" y="37245"/>
                      <a:pt x="14442" y="37388"/>
                    </a:cubicBezTo>
                    <a:cubicBezTo>
                      <a:pt x="14263" y="37245"/>
                      <a:pt x="13923" y="37155"/>
                      <a:pt x="13690" y="37012"/>
                    </a:cubicBezTo>
                    <a:cubicBezTo>
                      <a:pt x="13439" y="36887"/>
                      <a:pt x="13296" y="36744"/>
                      <a:pt x="13475" y="36565"/>
                    </a:cubicBezTo>
                    <a:cubicBezTo>
                      <a:pt x="13309" y="36565"/>
                      <a:pt x="13173" y="36510"/>
                      <a:pt x="13074" y="36510"/>
                    </a:cubicBezTo>
                    <a:cubicBezTo>
                      <a:pt x="13003" y="36510"/>
                      <a:pt x="12951" y="36539"/>
                      <a:pt x="12921" y="36636"/>
                    </a:cubicBezTo>
                    <a:cubicBezTo>
                      <a:pt x="12634" y="36404"/>
                      <a:pt x="12348" y="36207"/>
                      <a:pt x="12097" y="35956"/>
                    </a:cubicBezTo>
                    <a:lnTo>
                      <a:pt x="12097" y="35956"/>
                    </a:lnTo>
                    <a:cubicBezTo>
                      <a:pt x="12125" y="36011"/>
                      <a:pt x="12131" y="36117"/>
                      <a:pt x="12006" y="36117"/>
                    </a:cubicBezTo>
                    <a:cubicBezTo>
                      <a:pt x="11967" y="36117"/>
                      <a:pt x="11915" y="36107"/>
                      <a:pt x="11847" y="36081"/>
                    </a:cubicBezTo>
                    <a:lnTo>
                      <a:pt x="11847" y="36081"/>
                    </a:lnTo>
                    <a:cubicBezTo>
                      <a:pt x="12133" y="36189"/>
                      <a:pt x="12348" y="36404"/>
                      <a:pt x="12545" y="36547"/>
                    </a:cubicBezTo>
                    <a:cubicBezTo>
                      <a:pt x="12710" y="36671"/>
                      <a:pt x="12854" y="36773"/>
                      <a:pt x="13010" y="36773"/>
                    </a:cubicBezTo>
                    <a:cubicBezTo>
                      <a:pt x="13056" y="36773"/>
                      <a:pt x="13104" y="36764"/>
                      <a:pt x="13153" y="36744"/>
                    </a:cubicBezTo>
                    <a:lnTo>
                      <a:pt x="13153" y="36744"/>
                    </a:lnTo>
                    <a:cubicBezTo>
                      <a:pt x="13046" y="37030"/>
                      <a:pt x="12777" y="37084"/>
                      <a:pt x="12956" y="37424"/>
                    </a:cubicBezTo>
                    <a:cubicBezTo>
                      <a:pt x="12706" y="37280"/>
                      <a:pt x="12491" y="37119"/>
                      <a:pt x="12294" y="36958"/>
                    </a:cubicBezTo>
                    <a:cubicBezTo>
                      <a:pt x="12115" y="36815"/>
                      <a:pt x="11972" y="36636"/>
                      <a:pt x="11829" y="36475"/>
                    </a:cubicBezTo>
                    <a:cubicBezTo>
                      <a:pt x="11704" y="36296"/>
                      <a:pt x="11578" y="36135"/>
                      <a:pt x="11471" y="35974"/>
                    </a:cubicBezTo>
                    <a:cubicBezTo>
                      <a:pt x="11364" y="35795"/>
                      <a:pt x="11256" y="35634"/>
                      <a:pt x="11149" y="35473"/>
                    </a:cubicBezTo>
                    <a:cubicBezTo>
                      <a:pt x="10827" y="35383"/>
                      <a:pt x="10523" y="35258"/>
                      <a:pt x="10200" y="35151"/>
                    </a:cubicBezTo>
                    <a:lnTo>
                      <a:pt x="10236" y="35008"/>
                    </a:lnTo>
                    <a:lnTo>
                      <a:pt x="9914" y="35205"/>
                    </a:lnTo>
                    <a:cubicBezTo>
                      <a:pt x="9848" y="35089"/>
                      <a:pt x="9828" y="34988"/>
                      <a:pt x="9797" y="34988"/>
                    </a:cubicBezTo>
                    <a:cubicBezTo>
                      <a:pt x="9794" y="34988"/>
                      <a:pt x="9792" y="34988"/>
                      <a:pt x="9789" y="34990"/>
                    </a:cubicBezTo>
                    <a:cubicBezTo>
                      <a:pt x="9753" y="34990"/>
                      <a:pt x="9753" y="35061"/>
                      <a:pt x="9771" y="35115"/>
                    </a:cubicBezTo>
                    <a:cubicBezTo>
                      <a:pt x="9682" y="35043"/>
                      <a:pt x="9628" y="34972"/>
                      <a:pt x="9610" y="34918"/>
                    </a:cubicBezTo>
                    <a:cubicBezTo>
                      <a:pt x="9467" y="35043"/>
                      <a:pt x="9503" y="35312"/>
                      <a:pt x="9556" y="35562"/>
                    </a:cubicBezTo>
                    <a:lnTo>
                      <a:pt x="9896" y="35562"/>
                    </a:lnTo>
                    <a:cubicBezTo>
                      <a:pt x="9959" y="35782"/>
                      <a:pt x="9994" y="35987"/>
                      <a:pt x="9798" y="35987"/>
                    </a:cubicBezTo>
                    <a:cubicBezTo>
                      <a:pt x="9770" y="35987"/>
                      <a:pt x="9737" y="35983"/>
                      <a:pt x="9699" y="35974"/>
                    </a:cubicBezTo>
                    <a:cubicBezTo>
                      <a:pt x="9682" y="35938"/>
                      <a:pt x="9664" y="35885"/>
                      <a:pt x="9628" y="35849"/>
                    </a:cubicBezTo>
                    <a:lnTo>
                      <a:pt x="9628" y="35849"/>
                    </a:lnTo>
                    <a:cubicBezTo>
                      <a:pt x="9662" y="36001"/>
                      <a:pt x="9679" y="36137"/>
                      <a:pt x="9591" y="36137"/>
                    </a:cubicBezTo>
                    <a:cubicBezTo>
                      <a:pt x="9586" y="36137"/>
                      <a:pt x="9580" y="36136"/>
                      <a:pt x="9574" y="36135"/>
                    </a:cubicBezTo>
                    <a:cubicBezTo>
                      <a:pt x="9377" y="35956"/>
                      <a:pt x="9180" y="35759"/>
                      <a:pt x="9001" y="35562"/>
                    </a:cubicBezTo>
                    <a:lnTo>
                      <a:pt x="9001" y="35562"/>
                    </a:lnTo>
                    <a:cubicBezTo>
                      <a:pt x="9046" y="35571"/>
                      <a:pt x="9113" y="35576"/>
                      <a:pt x="9192" y="35576"/>
                    </a:cubicBezTo>
                    <a:cubicBezTo>
                      <a:pt x="9270" y="35576"/>
                      <a:pt x="9359" y="35571"/>
                      <a:pt x="9449" y="35562"/>
                    </a:cubicBezTo>
                    <a:cubicBezTo>
                      <a:pt x="9176" y="35120"/>
                      <a:pt x="8920" y="34628"/>
                      <a:pt x="9313" y="34628"/>
                    </a:cubicBezTo>
                    <a:cubicBezTo>
                      <a:pt x="9333" y="34628"/>
                      <a:pt x="9354" y="34629"/>
                      <a:pt x="9377" y="34632"/>
                    </a:cubicBezTo>
                    <a:cubicBezTo>
                      <a:pt x="9163" y="34578"/>
                      <a:pt x="8984" y="34507"/>
                      <a:pt x="8787" y="34453"/>
                    </a:cubicBezTo>
                    <a:cubicBezTo>
                      <a:pt x="8465" y="33773"/>
                      <a:pt x="8500" y="33898"/>
                      <a:pt x="8053" y="33182"/>
                    </a:cubicBezTo>
                    <a:cubicBezTo>
                      <a:pt x="7954" y="33232"/>
                      <a:pt x="8023" y="33419"/>
                      <a:pt x="7907" y="33419"/>
                    </a:cubicBezTo>
                    <a:cubicBezTo>
                      <a:pt x="7897" y="33419"/>
                      <a:pt x="7886" y="33418"/>
                      <a:pt x="7874" y="33415"/>
                    </a:cubicBezTo>
                    <a:cubicBezTo>
                      <a:pt x="7767" y="33075"/>
                      <a:pt x="7445" y="32914"/>
                      <a:pt x="7140" y="32789"/>
                    </a:cubicBezTo>
                    <a:cubicBezTo>
                      <a:pt x="6836" y="32646"/>
                      <a:pt x="6586" y="32538"/>
                      <a:pt x="6657" y="32377"/>
                    </a:cubicBezTo>
                    <a:cubicBezTo>
                      <a:pt x="6371" y="31983"/>
                      <a:pt x="6729" y="32037"/>
                      <a:pt x="6586" y="31751"/>
                    </a:cubicBezTo>
                    <a:lnTo>
                      <a:pt x="6586" y="31751"/>
                    </a:lnTo>
                    <a:cubicBezTo>
                      <a:pt x="6572" y="31777"/>
                      <a:pt x="6549" y="31824"/>
                      <a:pt x="6516" y="31824"/>
                    </a:cubicBezTo>
                    <a:cubicBezTo>
                      <a:pt x="6505" y="31824"/>
                      <a:pt x="6492" y="31818"/>
                      <a:pt x="6478" y="31804"/>
                    </a:cubicBezTo>
                    <a:lnTo>
                      <a:pt x="6425" y="31357"/>
                    </a:lnTo>
                    <a:cubicBezTo>
                      <a:pt x="6415" y="31354"/>
                      <a:pt x="6407" y="31352"/>
                      <a:pt x="6400" y="31352"/>
                    </a:cubicBezTo>
                    <a:cubicBezTo>
                      <a:pt x="6318" y="31352"/>
                      <a:pt x="6413" y="31561"/>
                      <a:pt x="6319" y="31561"/>
                    </a:cubicBezTo>
                    <a:cubicBezTo>
                      <a:pt x="6288" y="31561"/>
                      <a:pt x="6238" y="31540"/>
                      <a:pt x="6156" y="31482"/>
                    </a:cubicBezTo>
                    <a:cubicBezTo>
                      <a:pt x="5995" y="31160"/>
                      <a:pt x="5888" y="30892"/>
                      <a:pt x="5762" y="30659"/>
                    </a:cubicBezTo>
                    <a:cubicBezTo>
                      <a:pt x="5709" y="30552"/>
                      <a:pt x="5637" y="30444"/>
                      <a:pt x="5548" y="30337"/>
                    </a:cubicBezTo>
                    <a:cubicBezTo>
                      <a:pt x="5476" y="30248"/>
                      <a:pt x="5387" y="30140"/>
                      <a:pt x="5279" y="30033"/>
                    </a:cubicBezTo>
                    <a:cubicBezTo>
                      <a:pt x="5118" y="29760"/>
                      <a:pt x="5176" y="29703"/>
                      <a:pt x="5281" y="29703"/>
                    </a:cubicBezTo>
                    <a:cubicBezTo>
                      <a:pt x="5355" y="29703"/>
                      <a:pt x="5453" y="29732"/>
                      <a:pt x="5513" y="29732"/>
                    </a:cubicBezTo>
                    <a:cubicBezTo>
                      <a:pt x="5584" y="29732"/>
                      <a:pt x="5600" y="29691"/>
                      <a:pt x="5458" y="29514"/>
                    </a:cubicBezTo>
                    <a:cubicBezTo>
                      <a:pt x="5381" y="29526"/>
                      <a:pt x="5303" y="29540"/>
                      <a:pt x="5224" y="29540"/>
                    </a:cubicBezTo>
                    <a:cubicBezTo>
                      <a:pt x="5067" y="29540"/>
                      <a:pt x="4903" y="29484"/>
                      <a:pt x="4725" y="29245"/>
                    </a:cubicBezTo>
                    <a:cubicBezTo>
                      <a:pt x="4725" y="28977"/>
                      <a:pt x="4868" y="28923"/>
                      <a:pt x="4760" y="28548"/>
                    </a:cubicBezTo>
                    <a:lnTo>
                      <a:pt x="4760" y="28548"/>
                    </a:lnTo>
                    <a:lnTo>
                      <a:pt x="4510" y="28727"/>
                    </a:lnTo>
                    <a:cubicBezTo>
                      <a:pt x="4372" y="28451"/>
                      <a:pt x="4287" y="28202"/>
                      <a:pt x="4131" y="28202"/>
                    </a:cubicBezTo>
                    <a:cubicBezTo>
                      <a:pt x="4105" y="28202"/>
                      <a:pt x="4076" y="28210"/>
                      <a:pt x="4045" y="28225"/>
                    </a:cubicBezTo>
                    <a:cubicBezTo>
                      <a:pt x="4027" y="27903"/>
                      <a:pt x="3919" y="27742"/>
                      <a:pt x="3812" y="27617"/>
                    </a:cubicBezTo>
                    <a:cubicBezTo>
                      <a:pt x="3780" y="27452"/>
                      <a:pt x="3832" y="27393"/>
                      <a:pt x="3924" y="27393"/>
                    </a:cubicBezTo>
                    <a:cubicBezTo>
                      <a:pt x="4143" y="27393"/>
                      <a:pt x="4588" y="27722"/>
                      <a:pt x="4689" y="27760"/>
                    </a:cubicBezTo>
                    <a:cubicBezTo>
                      <a:pt x="4474" y="27581"/>
                      <a:pt x="4367" y="27384"/>
                      <a:pt x="4241" y="27223"/>
                    </a:cubicBezTo>
                    <a:cubicBezTo>
                      <a:pt x="4116" y="27080"/>
                      <a:pt x="4009" y="26955"/>
                      <a:pt x="3776" y="26883"/>
                    </a:cubicBezTo>
                    <a:lnTo>
                      <a:pt x="3776" y="26883"/>
                    </a:lnTo>
                    <a:cubicBezTo>
                      <a:pt x="3812" y="27044"/>
                      <a:pt x="3848" y="27188"/>
                      <a:pt x="3883" y="27349"/>
                    </a:cubicBezTo>
                    <a:cubicBezTo>
                      <a:pt x="3508" y="26955"/>
                      <a:pt x="3508" y="26686"/>
                      <a:pt x="3508" y="26508"/>
                    </a:cubicBezTo>
                    <a:cubicBezTo>
                      <a:pt x="3526" y="26329"/>
                      <a:pt x="3526" y="26221"/>
                      <a:pt x="3132" y="26114"/>
                    </a:cubicBezTo>
                    <a:lnTo>
                      <a:pt x="3132" y="26114"/>
                    </a:lnTo>
                    <a:cubicBezTo>
                      <a:pt x="3221" y="26275"/>
                      <a:pt x="3239" y="26454"/>
                      <a:pt x="3239" y="26597"/>
                    </a:cubicBezTo>
                    <a:cubicBezTo>
                      <a:pt x="3226" y="26691"/>
                      <a:pt x="3192" y="26766"/>
                      <a:pt x="3130" y="26766"/>
                    </a:cubicBezTo>
                    <a:cubicBezTo>
                      <a:pt x="3110" y="26766"/>
                      <a:pt x="3087" y="26758"/>
                      <a:pt x="3060" y="26740"/>
                    </a:cubicBezTo>
                    <a:cubicBezTo>
                      <a:pt x="3042" y="26579"/>
                      <a:pt x="3025" y="26382"/>
                      <a:pt x="3025" y="26221"/>
                    </a:cubicBezTo>
                    <a:cubicBezTo>
                      <a:pt x="3019" y="26219"/>
                      <a:pt x="3014" y="26218"/>
                      <a:pt x="3009" y="26218"/>
                    </a:cubicBezTo>
                    <a:cubicBezTo>
                      <a:pt x="2951" y="26218"/>
                      <a:pt x="3017" y="26383"/>
                      <a:pt x="2974" y="26383"/>
                    </a:cubicBezTo>
                    <a:cubicBezTo>
                      <a:pt x="2962" y="26383"/>
                      <a:pt x="2939" y="26368"/>
                      <a:pt x="2899" y="26329"/>
                    </a:cubicBezTo>
                    <a:cubicBezTo>
                      <a:pt x="2917" y="26150"/>
                      <a:pt x="2953" y="25827"/>
                      <a:pt x="3007" y="25666"/>
                    </a:cubicBezTo>
                    <a:lnTo>
                      <a:pt x="3007" y="25666"/>
                    </a:lnTo>
                    <a:lnTo>
                      <a:pt x="2989" y="25684"/>
                    </a:lnTo>
                    <a:cubicBezTo>
                      <a:pt x="2925" y="25429"/>
                      <a:pt x="2847" y="25159"/>
                      <a:pt x="2780" y="24901"/>
                    </a:cubicBezTo>
                    <a:lnTo>
                      <a:pt x="2780" y="24901"/>
                    </a:lnTo>
                    <a:cubicBezTo>
                      <a:pt x="2781" y="24944"/>
                      <a:pt x="2764" y="24970"/>
                      <a:pt x="2741" y="24970"/>
                    </a:cubicBezTo>
                    <a:cubicBezTo>
                      <a:pt x="2717" y="24970"/>
                      <a:pt x="2688" y="24942"/>
                      <a:pt x="2667" y="24879"/>
                    </a:cubicBezTo>
                    <a:lnTo>
                      <a:pt x="2667" y="24253"/>
                    </a:lnTo>
                    <a:cubicBezTo>
                      <a:pt x="2661" y="24314"/>
                      <a:pt x="2642" y="24341"/>
                      <a:pt x="2614" y="24341"/>
                    </a:cubicBezTo>
                    <a:cubicBezTo>
                      <a:pt x="2554" y="24341"/>
                      <a:pt x="2454" y="24211"/>
                      <a:pt x="2380" y="24038"/>
                    </a:cubicBezTo>
                    <a:cubicBezTo>
                      <a:pt x="2130" y="23286"/>
                      <a:pt x="2917" y="23304"/>
                      <a:pt x="2523" y="22785"/>
                    </a:cubicBezTo>
                    <a:lnTo>
                      <a:pt x="2523" y="22785"/>
                    </a:lnTo>
                    <a:cubicBezTo>
                      <a:pt x="2541" y="22857"/>
                      <a:pt x="2506" y="22875"/>
                      <a:pt x="2523" y="22964"/>
                    </a:cubicBezTo>
                    <a:lnTo>
                      <a:pt x="2344" y="22696"/>
                    </a:lnTo>
                    <a:cubicBezTo>
                      <a:pt x="2488" y="22642"/>
                      <a:pt x="2559" y="22517"/>
                      <a:pt x="2577" y="22338"/>
                    </a:cubicBezTo>
                    <a:cubicBezTo>
                      <a:pt x="2595" y="22159"/>
                      <a:pt x="2577" y="21944"/>
                      <a:pt x="2559" y="21730"/>
                    </a:cubicBezTo>
                    <a:cubicBezTo>
                      <a:pt x="2523" y="21282"/>
                      <a:pt x="2523" y="20835"/>
                      <a:pt x="2846" y="20799"/>
                    </a:cubicBezTo>
                    <a:cubicBezTo>
                      <a:pt x="2761" y="20678"/>
                      <a:pt x="2713" y="20625"/>
                      <a:pt x="2679" y="20625"/>
                    </a:cubicBezTo>
                    <a:cubicBezTo>
                      <a:pt x="2599" y="20625"/>
                      <a:pt x="2606" y="20931"/>
                      <a:pt x="2416" y="21336"/>
                    </a:cubicBezTo>
                    <a:lnTo>
                      <a:pt x="2201" y="20888"/>
                    </a:lnTo>
                    <a:lnTo>
                      <a:pt x="2201" y="20888"/>
                    </a:lnTo>
                    <a:cubicBezTo>
                      <a:pt x="2183" y="21085"/>
                      <a:pt x="2255" y="21228"/>
                      <a:pt x="2201" y="21443"/>
                    </a:cubicBezTo>
                    <a:lnTo>
                      <a:pt x="2183" y="21461"/>
                    </a:lnTo>
                    <a:cubicBezTo>
                      <a:pt x="2040" y="21175"/>
                      <a:pt x="2022" y="20871"/>
                      <a:pt x="2094" y="20602"/>
                    </a:cubicBezTo>
                    <a:cubicBezTo>
                      <a:pt x="2148" y="20352"/>
                      <a:pt x="2273" y="20119"/>
                      <a:pt x="2362" y="19958"/>
                    </a:cubicBezTo>
                    <a:cubicBezTo>
                      <a:pt x="2330" y="19887"/>
                      <a:pt x="2271" y="19876"/>
                      <a:pt x="2208" y="19876"/>
                    </a:cubicBezTo>
                    <a:cubicBezTo>
                      <a:pt x="2179" y="19876"/>
                      <a:pt x="2148" y="19879"/>
                      <a:pt x="2119" y="19879"/>
                    </a:cubicBezTo>
                    <a:cubicBezTo>
                      <a:pt x="2007" y="19879"/>
                      <a:pt x="1917" y="19841"/>
                      <a:pt x="1987" y="19475"/>
                    </a:cubicBezTo>
                    <a:cubicBezTo>
                      <a:pt x="2032" y="19179"/>
                      <a:pt x="2096" y="19091"/>
                      <a:pt x="2164" y="19091"/>
                    </a:cubicBezTo>
                    <a:cubicBezTo>
                      <a:pt x="2264" y="19091"/>
                      <a:pt x="2375" y="19279"/>
                      <a:pt x="2454" y="19279"/>
                    </a:cubicBezTo>
                    <a:cubicBezTo>
                      <a:pt x="2491" y="19279"/>
                      <a:pt x="2522" y="19237"/>
                      <a:pt x="2541" y="19117"/>
                    </a:cubicBezTo>
                    <a:cubicBezTo>
                      <a:pt x="2434" y="18974"/>
                      <a:pt x="2344" y="18831"/>
                      <a:pt x="2237" y="18687"/>
                    </a:cubicBezTo>
                    <a:cubicBezTo>
                      <a:pt x="2309" y="18526"/>
                      <a:pt x="2362" y="18347"/>
                      <a:pt x="2380" y="18204"/>
                    </a:cubicBezTo>
                    <a:cubicBezTo>
                      <a:pt x="2416" y="18043"/>
                      <a:pt x="2434" y="17900"/>
                      <a:pt x="2434" y="17739"/>
                    </a:cubicBezTo>
                    <a:cubicBezTo>
                      <a:pt x="2434" y="17596"/>
                      <a:pt x="2416" y="17453"/>
                      <a:pt x="2416" y="17292"/>
                    </a:cubicBezTo>
                    <a:cubicBezTo>
                      <a:pt x="2416" y="17148"/>
                      <a:pt x="2416" y="17005"/>
                      <a:pt x="2434" y="16862"/>
                    </a:cubicBezTo>
                    <a:cubicBezTo>
                      <a:pt x="2488" y="16719"/>
                      <a:pt x="2523" y="16665"/>
                      <a:pt x="2577" y="16647"/>
                    </a:cubicBezTo>
                    <a:cubicBezTo>
                      <a:pt x="2559" y="16307"/>
                      <a:pt x="2720" y="16003"/>
                      <a:pt x="2863" y="15717"/>
                    </a:cubicBezTo>
                    <a:cubicBezTo>
                      <a:pt x="3025" y="15430"/>
                      <a:pt x="3186" y="15180"/>
                      <a:pt x="3203" y="14929"/>
                    </a:cubicBezTo>
                    <a:lnTo>
                      <a:pt x="3203" y="14929"/>
                    </a:lnTo>
                    <a:cubicBezTo>
                      <a:pt x="3193" y="14938"/>
                      <a:pt x="3183" y="14942"/>
                      <a:pt x="3175" y="14942"/>
                    </a:cubicBezTo>
                    <a:cubicBezTo>
                      <a:pt x="3092" y="14942"/>
                      <a:pt x="3073" y="14600"/>
                      <a:pt x="3025" y="14536"/>
                    </a:cubicBezTo>
                    <a:cubicBezTo>
                      <a:pt x="3179" y="14278"/>
                      <a:pt x="3317" y="14037"/>
                      <a:pt x="3470" y="13813"/>
                    </a:cubicBezTo>
                    <a:lnTo>
                      <a:pt x="3470" y="13813"/>
                    </a:lnTo>
                    <a:cubicBezTo>
                      <a:pt x="3330" y="14010"/>
                      <a:pt x="3213" y="14041"/>
                      <a:pt x="3091" y="14041"/>
                    </a:cubicBezTo>
                    <a:cubicBezTo>
                      <a:pt x="3035" y="14041"/>
                      <a:pt x="2978" y="14035"/>
                      <a:pt x="2917" y="14035"/>
                    </a:cubicBezTo>
                    <a:cubicBezTo>
                      <a:pt x="3007" y="13784"/>
                      <a:pt x="3168" y="13695"/>
                      <a:pt x="3257" y="13534"/>
                    </a:cubicBezTo>
                    <a:lnTo>
                      <a:pt x="3257" y="13534"/>
                    </a:lnTo>
                    <a:cubicBezTo>
                      <a:pt x="3194" y="13576"/>
                      <a:pt x="3131" y="13624"/>
                      <a:pt x="3082" y="13624"/>
                    </a:cubicBezTo>
                    <a:cubicBezTo>
                      <a:pt x="3048" y="13624"/>
                      <a:pt x="3021" y="13600"/>
                      <a:pt x="3007" y="13534"/>
                    </a:cubicBezTo>
                    <a:lnTo>
                      <a:pt x="3329" y="13158"/>
                    </a:lnTo>
                    <a:lnTo>
                      <a:pt x="3651" y="12800"/>
                    </a:lnTo>
                    <a:lnTo>
                      <a:pt x="3651" y="12800"/>
                    </a:lnTo>
                    <a:cubicBezTo>
                      <a:pt x="3669" y="12854"/>
                      <a:pt x="3633" y="12961"/>
                      <a:pt x="3597" y="13032"/>
                    </a:cubicBezTo>
                    <a:cubicBezTo>
                      <a:pt x="3705" y="12836"/>
                      <a:pt x="3991" y="12424"/>
                      <a:pt x="4009" y="12066"/>
                    </a:cubicBezTo>
                    <a:cubicBezTo>
                      <a:pt x="3937" y="12066"/>
                      <a:pt x="3812" y="12138"/>
                      <a:pt x="3740" y="12138"/>
                    </a:cubicBezTo>
                    <a:cubicBezTo>
                      <a:pt x="3794" y="12460"/>
                      <a:pt x="3579" y="12531"/>
                      <a:pt x="3400" y="12621"/>
                    </a:cubicBezTo>
                    <a:cubicBezTo>
                      <a:pt x="3687" y="12030"/>
                      <a:pt x="3418" y="12442"/>
                      <a:pt x="3418" y="12102"/>
                    </a:cubicBezTo>
                    <a:cubicBezTo>
                      <a:pt x="3554" y="11841"/>
                      <a:pt x="3726" y="11731"/>
                      <a:pt x="3857" y="11731"/>
                    </a:cubicBezTo>
                    <a:cubicBezTo>
                      <a:pt x="3932" y="11731"/>
                      <a:pt x="3994" y="11768"/>
                      <a:pt x="4027" y="11834"/>
                    </a:cubicBezTo>
                    <a:cubicBezTo>
                      <a:pt x="4098" y="11583"/>
                      <a:pt x="4152" y="11422"/>
                      <a:pt x="4241" y="11279"/>
                    </a:cubicBezTo>
                    <a:cubicBezTo>
                      <a:pt x="4331" y="11136"/>
                      <a:pt x="4438" y="10992"/>
                      <a:pt x="4653" y="10831"/>
                    </a:cubicBezTo>
                    <a:lnTo>
                      <a:pt x="4385" y="10778"/>
                    </a:lnTo>
                    <a:cubicBezTo>
                      <a:pt x="4474" y="10652"/>
                      <a:pt x="4599" y="10527"/>
                      <a:pt x="4707" y="10420"/>
                    </a:cubicBezTo>
                    <a:lnTo>
                      <a:pt x="4707" y="10420"/>
                    </a:lnTo>
                    <a:lnTo>
                      <a:pt x="4223" y="10581"/>
                    </a:lnTo>
                    <a:cubicBezTo>
                      <a:pt x="4353" y="10221"/>
                      <a:pt x="4459" y="10162"/>
                      <a:pt x="4561" y="10162"/>
                    </a:cubicBezTo>
                    <a:cubicBezTo>
                      <a:pt x="4586" y="10162"/>
                      <a:pt x="4610" y="10166"/>
                      <a:pt x="4635" y="10169"/>
                    </a:cubicBezTo>
                    <a:cubicBezTo>
                      <a:pt x="4661" y="10176"/>
                      <a:pt x="4685" y="10180"/>
                      <a:pt x="4709" y="10180"/>
                    </a:cubicBezTo>
                    <a:cubicBezTo>
                      <a:pt x="4751" y="10180"/>
                      <a:pt x="4793" y="10168"/>
                      <a:pt x="4850" y="10133"/>
                    </a:cubicBezTo>
                    <a:cubicBezTo>
                      <a:pt x="4921" y="10080"/>
                      <a:pt x="5011" y="9955"/>
                      <a:pt x="5118" y="9740"/>
                    </a:cubicBezTo>
                    <a:lnTo>
                      <a:pt x="4939" y="9597"/>
                    </a:lnTo>
                    <a:cubicBezTo>
                      <a:pt x="5244" y="9328"/>
                      <a:pt x="5619" y="9436"/>
                      <a:pt x="5584" y="9042"/>
                    </a:cubicBezTo>
                    <a:cubicBezTo>
                      <a:pt x="5621" y="9018"/>
                      <a:pt x="5648" y="9008"/>
                      <a:pt x="5668" y="9008"/>
                    </a:cubicBezTo>
                    <a:cubicBezTo>
                      <a:pt x="5780" y="9008"/>
                      <a:pt x="5660" y="9323"/>
                      <a:pt x="5748" y="9323"/>
                    </a:cubicBezTo>
                    <a:cubicBezTo>
                      <a:pt x="5787" y="9323"/>
                      <a:pt x="5868" y="9260"/>
                      <a:pt x="6031" y="9078"/>
                    </a:cubicBezTo>
                    <a:cubicBezTo>
                      <a:pt x="6031" y="8881"/>
                      <a:pt x="6156" y="8559"/>
                      <a:pt x="6299" y="8344"/>
                    </a:cubicBezTo>
                    <a:cubicBezTo>
                      <a:pt x="6334" y="8325"/>
                      <a:pt x="6362" y="8317"/>
                      <a:pt x="6382" y="8317"/>
                    </a:cubicBezTo>
                    <a:cubicBezTo>
                      <a:pt x="6506" y="8317"/>
                      <a:pt x="6378" y="8624"/>
                      <a:pt x="6260" y="8759"/>
                    </a:cubicBezTo>
                    <a:lnTo>
                      <a:pt x="6260" y="8759"/>
                    </a:lnTo>
                    <a:cubicBezTo>
                      <a:pt x="7135" y="7855"/>
                      <a:pt x="6186" y="7620"/>
                      <a:pt x="7230" y="6966"/>
                    </a:cubicBezTo>
                    <a:lnTo>
                      <a:pt x="7230" y="6966"/>
                    </a:lnTo>
                    <a:cubicBezTo>
                      <a:pt x="7140" y="7163"/>
                      <a:pt x="7284" y="7181"/>
                      <a:pt x="7355" y="7234"/>
                    </a:cubicBezTo>
                    <a:cubicBezTo>
                      <a:pt x="7427" y="7288"/>
                      <a:pt x="7445" y="7378"/>
                      <a:pt x="7105" y="7718"/>
                    </a:cubicBezTo>
                    <a:cubicBezTo>
                      <a:pt x="7516" y="7485"/>
                      <a:pt x="7516" y="6841"/>
                      <a:pt x="8035" y="6698"/>
                    </a:cubicBezTo>
                    <a:lnTo>
                      <a:pt x="7606" y="6698"/>
                    </a:lnTo>
                    <a:cubicBezTo>
                      <a:pt x="7731" y="6572"/>
                      <a:pt x="7946" y="6519"/>
                      <a:pt x="8053" y="6483"/>
                    </a:cubicBezTo>
                    <a:lnTo>
                      <a:pt x="7874" y="6340"/>
                    </a:lnTo>
                    <a:cubicBezTo>
                      <a:pt x="8232" y="6286"/>
                      <a:pt x="8411" y="6071"/>
                      <a:pt x="8572" y="5892"/>
                    </a:cubicBezTo>
                    <a:cubicBezTo>
                      <a:pt x="8711" y="5753"/>
                      <a:pt x="8839" y="5625"/>
                      <a:pt x="9032" y="5625"/>
                    </a:cubicBezTo>
                    <a:cubicBezTo>
                      <a:pt x="9088" y="5625"/>
                      <a:pt x="9148" y="5636"/>
                      <a:pt x="9216" y="5660"/>
                    </a:cubicBezTo>
                    <a:cubicBezTo>
                      <a:pt x="9001" y="5570"/>
                      <a:pt x="9091" y="5499"/>
                      <a:pt x="9252" y="5427"/>
                    </a:cubicBezTo>
                    <a:cubicBezTo>
                      <a:pt x="9413" y="5355"/>
                      <a:pt x="9646" y="5284"/>
                      <a:pt x="9682" y="5141"/>
                    </a:cubicBezTo>
                    <a:lnTo>
                      <a:pt x="9682" y="5141"/>
                    </a:lnTo>
                    <a:cubicBezTo>
                      <a:pt x="9538" y="5159"/>
                      <a:pt x="9395" y="5212"/>
                      <a:pt x="9270" y="5302"/>
                    </a:cubicBezTo>
                    <a:cubicBezTo>
                      <a:pt x="9127" y="5373"/>
                      <a:pt x="9001" y="5481"/>
                      <a:pt x="8876" y="5570"/>
                    </a:cubicBezTo>
                    <a:cubicBezTo>
                      <a:pt x="8690" y="5703"/>
                      <a:pt x="8523" y="5807"/>
                      <a:pt x="8391" y="5807"/>
                    </a:cubicBezTo>
                    <a:cubicBezTo>
                      <a:pt x="8346" y="5807"/>
                      <a:pt x="8304" y="5795"/>
                      <a:pt x="8268" y="5767"/>
                    </a:cubicBezTo>
                    <a:cubicBezTo>
                      <a:pt x="8375" y="5517"/>
                      <a:pt x="8661" y="5534"/>
                      <a:pt x="8769" y="5320"/>
                    </a:cubicBezTo>
                    <a:lnTo>
                      <a:pt x="8769" y="5320"/>
                    </a:lnTo>
                    <a:cubicBezTo>
                      <a:pt x="8645" y="5366"/>
                      <a:pt x="8440" y="5413"/>
                      <a:pt x="8318" y="5413"/>
                    </a:cubicBezTo>
                    <a:cubicBezTo>
                      <a:pt x="8299" y="5413"/>
                      <a:pt x="8282" y="5412"/>
                      <a:pt x="8268" y="5409"/>
                    </a:cubicBezTo>
                    <a:cubicBezTo>
                      <a:pt x="8518" y="5087"/>
                      <a:pt x="8805" y="4926"/>
                      <a:pt x="9073" y="4854"/>
                    </a:cubicBezTo>
                    <a:cubicBezTo>
                      <a:pt x="9359" y="4783"/>
                      <a:pt x="9610" y="4765"/>
                      <a:pt x="9843" y="4675"/>
                    </a:cubicBezTo>
                    <a:lnTo>
                      <a:pt x="9843" y="4675"/>
                    </a:lnTo>
                    <a:lnTo>
                      <a:pt x="9109" y="5069"/>
                    </a:lnTo>
                    <a:cubicBezTo>
                      <a:pt x="9175" y="5135"/>
                      <a:pt x="9229" y="5159"/>
                      <a:pt x="9278" y="5159"/>
                    </a:cubicBezTo>
                    <a:cubicBezTo>
                      <a:pt x="9407" y="5159"/>
                      <a:pt x="9503" y="4998"/>
                      <a:pt x="9694" y="4998"/>
                    </a:cubicBezTo>
                    <a:cubicBezTo>
                      <a:pt x="9728" y="4998"/>
                      <a:pt x="9766" y="5003"/>
                      <a:pt x="9807" y="5015"/>
                    </a:cubicBezTo>
                    <a:cubicBezTo>
                      <a:pt x="9914" y="4819"/>
                      <a:pt x="10075" y="4729"/>
                      <a:pt x="10254" y="4675"/>
                    </a:cubicBezTo>
                    <a:cubicBezTo>
                      <a:pt x="10415" y="4604"/>
                      <a:pt x="10576" y="4568"/>
                      <a:pt x="10684" y="4425"/>
                    </a:cubicBezTo>
                    <a:lnTo>
                      <a:pt x="10684" y="4425"/>
                    </a:lnTo>
                    <a:cubicBezTo>
                      <a:pt x="10624" y="4455"/>
                      <a:pt x="10589" y="4447"/>
                      <a:pt x="10537" y="4475"/>
                    </a:cubicBezTo>
                    <a:lnTo>
                      <a:pt x="10537" y="4475"/>
                    </a:lnTo>
                    <a:cubicBezTo>
                      <a:pt x="10716" y="4357"/>
                      <a:pt x="10833" y="4239"/>
                      <a:pt x="10934" y="4121"/>
                    </a:cubicBezTo>
                    <a:cubicBezTo>
                      <a:pt x="11042" y="3995"/>
                      <a:pt x="11131" y="3870"/>
                      <a:pt x="11185" y="3745"/>
                    </a:cubicBezTo>
                    <a:cubicBezTo>
                      <a:pt x="11310" y="3512"/>
                      <a:pt x="11364" y="3298"/>
                      <a:pt x="11525" y="3208"/>
                    </a:cubicBezTo>
                    <a:cubicBezTo>
                      <a:pt x="11686" y="3119"/>
                      <a:pt x="11936" y="3029"/>
                      <a:pt x="12133" y="3011"/>
                    </a:cubicBezTo>
                    <a:cubicBezTo>
                      <a:pt x="12164" y="3008"/>
                      <a:pt x="12194" y="3007"/>
                      <a:pt x="12221" y="3007"/>
                    </a:cubicBezTo>
                    <a:cubicBezTo>
                      <a:pt x="12365" y="3007"/>
                      <a:pt x="12444" y="3049"/>
                      <a:pt x="12384" y="3154"/>
                    </a:cubicBezTo>
                    <a:cubicBezTo>
                      <a:pt x="12545" y="3154"/>
                      <a:pt x="12241" y="3226"/>
                      <a:pt x="12008" y="3387"/>
                    </a:cubicBezTo>
                    <a:cubicBezTo>
                      <a:pt x="11775" y="3512"/>
                      <a:pt x="11596" y="3691"/>
                      <a:pt x="11936" y="3799"/>
                    </a:cubicBezTo>
                    <a:cubicBezTo>
                      <a:pt x="12026" y="3423"/>
                      <a:pt x="12294" y="3351"/>
                      <a:pt x="12634" y="3298"/>
                    </a:cubicBezTo>
                    <a:cubicBezTo>
                      <a:pt x="12813" y="3262"/>
                      <a:pt x="12992" y="3226"/>
                      <a:pt x="13189" y="3154"/>
                    </a:cubicBezTo>
                    <a:cubicBezTo>
                      <a:pt x="13404" y="3083"/>
                      <a:pt x="13618" y="2975"/>
                      <a:pt x="13851" y="2779"/>
                    </a:cubicBezTo>
                    <a:cubicBezTo>
                      <a:pt x="13326" y="2779"/>
                      <a:pt x="13982" y="2402"/>
                      <a:pt x="13576" y="2402"/>
                    </a:cubicBezTo>
                    <a:cubicBezTo>
                      <a:pt x="13567" y="2402"/>
                      <a:pt x="13557" y="2402"/>
                      <a:pt x="13547" y="2403"/>
                    </a:cubicBezTo>
                    <a:cubicBezTo>
                      <a:pt x="13749" y="2347"/>
                      <a:pt x="13880" y="2327"/>
                      <a:pt x="13982" y="2327"/>
                    </a:cubicBezTo>
                    <a:cubicBezTo>
                      <a:pt x="14140" y="2327"/>
                      <a:pt x="14224" y="2377"/>
                      <a:pt x="14388" y="2421"/>
                    </a:cubicBezTo>
                    <a:lnTo>
                      <a:pt x="14495" y="2188"/>
                    </a:lnTo>
                    <a:cubicBezTo>
                      <a:pt x="14889" y="2278"/>
                      <a:pt x="14961" y="2367"/>
                      <a:pt x="15050" y="2403"/>
                    </a:cubicBezTo>
                    <a:cubicBezTo>
                      <a:pt x="15113" y="2424"/>
                      <a:pt x="15182" y="2432"/>
                      <a:pt x="15336" y="2432"/>
                    </a:cubicBezTo>
                    <a:cubicBezTo>
                      <a:pt x="15445" y="2432"/>
                      <a:pt x="15597" y="2428"/>
                      <a:pt x="15820" y="2421"/>
                    </a:cubicBezTo>
                    <a:cubicBezTo>
                      <a:pt x="15444" y="2367"/>
                      <a:pt x="16177" y="2081"/>
                      <a:pt x="15891" y="2009"/>
                    </a:cubicBezTo>
                    <a:cubicBezTo>
                      <a:pt x="16042" y="1971"/>
                      <a:pt x="16193" y="1949"/>
                      <a:pt x="16336" y="1949"/>
                    </a:cubicBezTo>
                    <a:cubicBezTo>
                      <a:pt x="16445" y="1949"/>
                      <a:pt x="16548" y="1962"/>
                      <a:pt x="16644" y="1991"/>
                    </a:cubicBezTo>
                    <a:lnTo>
                      <a:pt x="16644" y="1991"/>
                    </a:lnTo>
                    <a:cubicBezTo>
                      <a:pt x="17180" y="1937"/>
                      <a:pt x="17377" y="1848"/>
                      <a:pt x="17591" y="1794"/>
                    </a:cubicBezTo>
                    <a:cubicBezTo>
                      <a:pt x="17681" y="1759"/>
                      <a:pt x="17788" y="1723"/>
                      <a:pt x="17913" y="1705"/>
                    </a:cubicBezTo>
                    <a:cubicBezTo>
                      <a:pt x="17973" y="1697"/>
                      <a:pt x="18038" y="1693"/>
                      <a:pt x="18111" y="1693"/>
                    </a:cubicBezTo>
                    <a:cubicBezTo>
                      <a:pt x="18214" y="1693"/>
                      <a:pt x="18332" y="1702"/>
                      <a:pt x="18468" y="1723"/>
                    </a:cubicBezTo>
                    <a:lnTo>
                      <a:pt x="18396" y="1830"/>
                    </a:lnTo>
                    <a:cubicBezTo>
                      <a:pt x="18719" y="1884"/>
                      <a:pt x="19041" y="1884"/>
                      <a:pt x="19399" y="1920"/>
                    </a:cubicBezTo>
                    <a:cubicBezTo>
                      <a:pt x="19578" y="1920"/>
                      <a:pt x="19739" y="1938"/>
                      <a:pt x="19918" y="1938"/>
                    </a:cubicBezTo>
                    <a:cubicBezTo>
                      <a:pt x="20096" y="1938"/>
                      <a:pt x="20275" y="1938"/>
                      <a:pt x="20454" y="1955"/>
                    </a:cubicBezTo>
                    <a:cubicBezTo>
                      <a:pt x="20812" y="1955"/>
                      <a:pt x="21170" y="1991"/>
                      <a:pt x="21528" y="2027"/>
                    </a:cubicBezTo>
                    <a:cubicBezTo>
                      <a:pt x="21868" y="2045"/>
                      <a:pt x="22208" y="2116"/>
                      <a:pt x="22530" y="2188"/>
                    </a:cubicBezTo>
                    <a:lnTo>
                      <a:pt x="22109" y="2220"/>
                    </a:lnTo>
                    <a:lnTo>
                      <a:pt x="22109" y="2220"/>
                    </a:lnTo>
                    <a:cubicBezTo>
                      <a:pt x="22204" y="2223"/>
                      <a:pt x="22388" y="2271"/>
                      <a:pt x="22584" y="2331"/>
                    </a:cubicBezTo>
                    <a:cubicBezTo>
                      <a:pt x="22780" y="2387"/>
                      <a:pt x="22986" y="2432"/>
                      <a:pt x="23169" y="2432"/>
                    </a:cubicBezTo>
                    <a:cubicBezTo>
                      <a:pt x="23221" y="2432"/>
                      <a:pt x="23271" y="2429"/>
                      <a:pt x="23318" y="2421"/>
                    </a:cubicBezTo>
                    <a:cubicBezTo>
                      <a:pt x="23246" y="2385"/>
                      <a:pt x="23103" y="2313"/>
                      <a:pt x="23031" y="2313"/>
                    </a:cubicBezTo>
                    <a:cubicBezTo>
                      <a:pt x="23062" y="2221"/>
                      <a:pt x="23200" y="2088"/>
                      <a:pt x="23444" y="2088"/>
                    </a:cubicBezTo>
                    <a:cubicBezTo>
                      <a:pt x="23483" y="2088"/>
                      <a:pt x="23524" y="2091"/>
                      <a:pt x="23568" y="2099"/>
                    </a:cubicBezTo>
                    <a:lnTo>
                      <a:pt x="23658" y="2295"/>
                    </a:lnTo>
                    <a:lnTo>
                      <a:pt x="23801" y="2188"/>
                    </a:lnTo>
                    <a:lnTo>
                      <a:pt x="23801" y="2188"/>
                    </a:lnTo>
                    <a:cubicBezTo>
                      <a:pt x="24266" y="2278"/>
                      <a:pt x="23604" y="2403"/>
                      <a:pt x="24069" y="2510"/>
                    </a:cubicBezTo>
                    <a:cubicBezTo>
                      <a:pt x="24154" y="2411"/>
                      <a:pt x="24284" y="2379"/>
                      <a:pt x="24442" y="2379"/>
                    </a:cubicBezTo>
                    <a:cubicBezTo>
                      <a:pt x="24483" y="2379"/>
                      <a:pt x="24526" y="2381"/>
                      <a:pt x="24570" y="2385"/>
                    </a:cubicBezTo>
                    <a:cubicBezTo>
                      <a:pt x="24785" y="2403"/>
                      <a:pt x="25036" y="2456"/>
                      <a:pt x="25286" y="2546"/>
                    </a:cubicBezTo>
                    <a:cubicBezTo>
                      <a:pt x="25555" y="2618"/>
                      <a:pt x="25805" y="2689"/>
                      <a:pt x="26038" y="2743"/>
                    </a:cubicBezTo>
                    <a:cubicBezTo>
                      <a:pt x="26162" y="2772"/>
                      <a:pt x="26276" y="2790"/>
                      <a:pt x="26378" y="2790"/>
                    </a:cubicBezTo>
                    <a:cubicBezTo>
                      <a:pt x="26466" y="2790"/>
                      <a:pt x="26544" y="2776"/>
                      <a:pt x="26610" y="2743"/>
                    </a:cubicBezTo>
                    <a:lnTo>
                      <a:pt x="26610" y="2743"/>
                    </a:lnTo>
                    <a:cubicBezTo>
                      <a:pt x="26653" y="2865"/>
                      <a:pt x="26612" y="2904"/>
                      <a:pt x="26534" y="2904"/>
                    </a:cubicBezTo>
                    <a:cubicBezTo>
                      <a:pt x="26389" y="2904"/>
                      <a:pt x="26115" y="2770"/>
                      <a:pt x="25987" y="2770"/>
                    </a:cubicBezTo>
                    <a:cubicBezTo>
                      <a:pt x="25920" y="2770"/>
                      <a:pt x="25893" y="2808"/>
                      <a:pt x="25948" y="2922"/>
                    </a:cubicBezTo>
                    <a:cubicBezTo>
                      <a:pt x="26029" y="2922"/>
                      <a:pt x="26087" y="2913"/>
                      <a:pt x="26163" y="2913"/>
                    </a:cubicBezTo>
                    <a:cubicBezTo>
                      <a:pt x="26239" y="2913"/>
                      <a:pt x="26333" y="2922"/>
                      <a:pt x="26485" y="2958"/>
                    </a:cubicBezTo>
                    <a:lnTo>
                      <a:pt x="26306" y="3136"/>
                    </a:lnTo>
                    <a:cubicBezTo>
                      <a:pt x="26664" y="3226"/>
                      <a:pt x="26950" y="3315"/>
                      <a:pt x="27219" y="3405"/>
                    </a:cubicBezTo>
                    <a:cubicBezTo>
                      <a:pt x="27487" y="3477"/>
                      <a:pt x="27720" y="3548"/>
                      <a:pt x="27952" y="3638"/>
                    </a:cubicBezTo>
                    <a:cubicBezTo>
                      <a:pt x="28185" y="3709"/>
                      <a:pt x="28400" y="3799"/>
                      <a:pt x="28632" y="3906"/>
                    </a:cubicBezTo>
                    <a:cubicBezTo>
                      <a:pt x="28865" y="4031"/>
                      <a:pt x="29116" y="4157"/>
                      <a:pt x="29384" y="4335"/>
                    </a:cubicBezTo>
                    <a:lnTo>
                      <a:pt x="29366" y="4264"/>
                    </a:lnTo>
                    <a:lnTo>
                      <a:pt x="29366" y="4264"/>
                    </a:lnTo>
                    <a:cubicBezTo>
                      <a:pt x="29796" y="4443"/>
                      <a:pt x="29993" y="4604"/>
                      <a:pt x="30046" y="4890"/>
                    </a:cubicBezTo>
                    <a:cubicBezTo>
                      <a:pt x="30184" y="4856"/>
                      <a:pt x="29957" y="4639"/>
                      <a:pt x="30116" y="4639"/>
                    </a:cubicBezTo>
                    <a:cubicBezTo>
                      <a:pt x="30122" y="4639"/>
                      <a:pt x="30128" y="4639"/>
                      <a:pt x="30136" y="4640"/>
                    </a:cubicBezTo>
                    <a:cubicBezTo>
                      <a:pt x="30315" y="5123"/>
                      <a:pt x="30708" y="5266"/>
                      <a:pt x="31066" y="5391"/>
                    </a:cubicBezTo>
                    <a:cubicBezTo>
                      <a:pt x="31263" y="5445"/>
                      <a:pt x="31442" y="5499"/>
                      <a:pt x="31585" y="5588"/>
                    </a:cubicBezTo>
                    <a:cubicBezTo>
                      <a:pt x="31728" y="5660"/>
                      <a:pt x="31836" y="5767"/>
                      <a:pt x="31854" y="5928"/>
                    </a:cubicBezTo>
                    <a:cubicBezTo>
                      <a:pt x="31979" y="5731"/>
                      <a:pt x="32319" y="5731"/>
                      <a:pt x="32623" y="5713"/>
                    </a:cubicBezTo>
                    <a:cubicBezTo>
                      <a:pt x="32927" y="5695"/>
                      <a:pt x="33178" y="5678"/>
                      <a:pt x="33124" y="5373"/>
                    </a:cubicBezTo>
                    <a:lnTo>
                      <a:pt x="33124" y="5373"/>
                    </a:lnTo>
                    <a:lnTo>
                      <a:pt x="33339" y="5660"/>
                    </a:lnTo>
                    <a:cubicBezTo>
                      <a:pt x="33410" y="5517"/>
                      <a:pt x="33214" y="5320"/>
                      <a:pt x="32981" y="5123"/>
                    </a:cubicBezTo>
                    <a:cubicBezTo>
                      <a:pt x="32766" y="4926"/>
                      <a:pt x="32534" y="4729"/>
                      <a:pt x="32552" y="4532"/>
                    </a:cubicBezTo>
                    <a:cubicBezTo>
                      <a:pt x="32194" y="4371"/>
                      <a:pt x="31818" y="4228"/>
                      <a:pt x="31460" y="4085"/>
                    </a:cubicBezTo>
                    <a:cubicBezTo>
                      <a:pt x="31538" y="4022"/>
                      <a:pt x="31507" y="3822"/>
                      <a:pt x="31619" y="3822"/>
                    </a:cubicBezTo>
                    <a:cubicBezTo>
                      <a:pt x="31634" y="3822"/>
                      <a:pt x="31653" y="3826"/>
                      <a:pt x="31675" y="3834"/>
                    </a:cubicBezTo>
                    <a:cubicBezTo>
                      <a:pt x="31488" y="3705"/>
                      <a:pt x="31325" y="3576"/>
                      <a:pt x="31479" y="3576"/>
                    </a:cubicBezTo>
                    <a:cubicBezTo>
                      <a:pt x="31518" y="3576"/>
                      <a:pt x="31575" y="3584"/>
                      <a:pt x="31657" y="3602"/>
                    </a:cubicBezTo>
                    <a:cubicBezTo>
                      <a:pt x="30297" y="3101"/>
                      <a:pt x="29116" y="2421"/>
                      <a:pt x="27863" y="1830"/>
                    </a:cubicBezTo>
                    <a:cubicBezTo>
                      <a:pt x="26628" y="1240"/>
                      <a:pt x="25322" y="739"/>
                      <a:pt x="23962" y="667"/>
                    </a:cubicBezTo>
                    <a:cubicBezTo>
                      <a:pt x="23783" y="595"/>
                      <a:pt x="23908" y="524"/>
                      <a:pt x="23998" y="470"/>
                    </a:cubicBezTo>
                    <a:lnTo>
                      <a:pt x="23998" y="470"/>
                    </a:lnTo>
                    <a:cubicBezTo>
                      <a:pt x="23911" y="496"/>
                      <a:pt x="23841" y="507"/>
                      <a:pt x="23783" y="507"/>
                    </a:cubicBezTo>
                    <a:cubicBezTo>
                      <a:pt x="23481" y="507"/>
                      <a:pt x="23510" y="205"/>
                      <a:pt x="23300" y="130"/>
                    </a:cubicBezTo>
                    <a:cubicBezTo>
                      <a:pt x="23031" y="237"/>
                      <a:pt x="22763" y="327"/>
                      <a:pt x="22512" y="434"/>
                    </a:cubicBezTo>
                    <a:cubicBezTo>
                      <a:pt x="22226" y="273"/>
                      <a:pt x="22477" y="184"/>
                      <a:pt x="22459" y="94"/>
                    </a:cubicBezTo>
                    <a:cubicBezTo>
                      <a:pt x="22177" y="35"/>
                      <a:pt x="21895" y="0"/>
                      <a:pt x="216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927650" y="2415575"/>
                <a:ext cx="3500" cy="2175"/>
              </a:xfrm>
              <a:custGeom>
                <a:avLst/>
                <a:gdLst/>
                <a:ahLst/>
                <a:cxnLst/>
                <a:rect l="l" t="t" r="r" b="b"/>
                <a:pathLst>
                  <a:path w="140" h="87" extrusionOk="0">
                    <a:moveTo>
                      <a:pt x="60" y="0"/>
                    </a:moveTo>
                    <a:cubicBezTo>
                      <a:pt x="7" y="0"/>
                      <a:pt x="1" y="34"/>
                      <a:pt x="14" y="86"/>
                    </a:cubicBezTo>
                    <a:cubicBezTo>
                      <a:pt x="50" y="50"/>
                      <a:pt x="86" y="15"/>
                      <a:pt x="139" y="15"/>
                    </a:cubicBezTo>
                    <a:cubicBezTo>
                      <a:pt x="106" y="5"/>
                      <a:pt x="80" y="0"/>
                      <a:pt x="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752625" y="1960050"/>
                <a:ext cx="900" cy="925"/>
              </a:xfrm>
              <a:custGeom>
                <a:avLst/>
                <a:gdLst/>
                <a:ahLst/>
                <a:cxnLst/>
                <a:rect l="l" t="t" r="r" b="b"/>
                <a:pathLst>
                  <a:path w="36" h="37" extrusionOk="0">
                    <a:moveTo>
                      <a:pt x="0" y="0"/>
                    </a:moveTo>
                    <a:lnTo>
                      <a:pt x="0" y="36"/>
                    </a:lnTo>
                    <a:lnTo>
                      <a:pt x="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5440225" y="2409225"/>
                <a:ext cx="4500" cy="6275"/>
              </a:xfrm>
              <a:custGeom>
                <a:avLst/>
                <a:gdLst/>
                <a:ahLst/>
                <a:cxnLst/>
                <a:rect l="l" t="t" r="r" b="b"/>
                <a:pathLst>
                  <a:path w="180" h="251" extrusionOk="0">
                    <a:moveTo>
                      <a:pt x="180" y="0"/>
                    </a:moveTo>
                    <a:lnTo>
                      <a:pt x="180" y="0"/>
                    </a:lnTo>
                    <a:cubicBezTo>
                      <a:pt x="19" y="125"/>
                      <a:pt x="1" y="197"/>
                      <a:pt x="37" y="251"/>
                    </a:cubicBezTo>
                    <a:cubicBezTo>
                      <a:pt x="55" y="179"/>
                      <a:pt x="90" y="107"/>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5676900" y="2158225"/>
                <a:ext cx="4500" cy="10775"/>
              </a:xfrm>
              <a:custGeom>
                <a:avLst/>
                <a:gdLst/>
                <a:ahLst/>
                <a:cxnLst/>
                <a:rect l="l" t="t" r="r" b="b"/>
                <a:pathLst>
                  <a:path w="180" h="431" extrusionOk="0">
                    <a:moveTo>
                      <a:pt x="179" y="1"/>
                    </a:moveTo>
                    <a:lnTo>
                      <a:pt x="179" y="1"/>
                    </a:lnTo>
                    <a:cubicBezTo>
                      <a:pt x="175" y="12"/>
                      <a:pt x="171" y="24"/>
                      <a:pt x="166" y="35"/>
                    </a:cubicBezTo>
                    <a:lnTo>
                      <a:pt x="166" y="35"/>
                    </a:lnTo>
                    <a:cubicBezTo>
                      <a:pt x="171" y="26"/>
                      <a:pt x="176" y="15"/>
                      <a:pt x="179" y="1"/>
                    </a:cubicBezTo>
                    <a:close/>
                    <a:moveTo>
                      <a:pt x="36" y="1"/>
                    </a:moveTo>
                    <a:cubicBezTo>
                      <a:pt x="36" y="126"/>
                      <a:pt x="72" y="216"/>
                      <a:pt x="1" y="430"/>
                    </a:cubicBezTo>
                    <a:cubicBezTo>
                      <a:pt x="50" y="299"/>
                      <a:pt x="115" y="167"/>
                      <a:pt x="166" y="35"/>
                    </a:cubicBezTo>
                    <a:lnTo>
                      <a:pt x="166" y="35"/>
                    </a:lnTo>
                    <a:cubicBezTo>
                      <a:pt x="155" y="57"/>
                      <a:pt x="141" y="65"/>
                      <a:pt x="127" y="65"/>
                    </a:cubicBezTo>
                    <a:cubicBezTo>
                      <a:pt x="94" y="65"/>
                      <a:pt x="58" y="23"/>
                      <a:pt x="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5659000" y="2054000"/>
                <a:ext cx="3600" cy="8275"/>
              </a:xfrm>
              <a:custGeom>
                <a:avLst/>
                <a:gdLst/>
                <a:ahLst/>
                <a:cxnLst/>
                <a:rect l="l" t="t" r="r" b="b"/>
                <a:pathLst>
                  <a:path w="144" h="331" extrusionOk="0">
                    <a:moveTo>
                      <a:pt x="37" y="0"/>
                    </a:moveTo>
                    <a:cubicBezTo>
                      <a:pt x="1" y="72"/>
                      <a:pt x="37" y="144"/>
                      <a:pt x="1" y="197"/>
                    </a:cubicBezTo>
                    <a:cubicBezTo>
                      <a:pt x="13" y="292"/>
                      <a:pt x="33" y="331"/>
                      <a:pt x="53" y="331"/>
                    </a:cubicBezTo>
                    <a:cubicBezTo>
                      <a:pt x="91" y="331"/>
                      <a:pt x="132" y="199"/>
                      <a:pt x="144" y="36"/>
                    </a:cubicBezTo>
                    <a:lnTo>
                      <a:pt x="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5660625" y="2128250"/>
                <a:ext cx="11450" cy="15700"/>
              </a:xfrm>
              <a:custGeom>
                <a:avLst/>
                <a:gdLst/>
                <a:ahLst/>
                <a:cxnLst/>
                <a:rect l="l" t="t" r="r" b="b"/>
                <a:pathLst>
                  <a:path w="458" h="628" extrusionOk="0">
                    <a:moveTo>
                      <a:pt x="204" y="1"/>
                    </a:moveTo>
                    <a:cubicBezTo>
                      <a:pt x="186" y="19"/>
                      <a:pt x="186" y="37"/>
                      <a:pt x="186" y="55"/>
                    </a:cubicBezTo>
                    <a:cubicBezTo>
                      <a:pt x="187" y="55"/>
                      <a:pt x="187" y="55"/>
                      <a:pt x="188" y="54"/>
                    </a:cubicBezTo>
                    <a:lnTo>
                      <a:pt x="188" y="54"/>
                    </a:lnTo>
                    <a:cubicBezTo>
                      <a:pt x="193" y="37"/>
                      <a:pt x="199" y="19"/>
                      <a:pt x="204" y="1"/>
                    </a:cubicBezTo>
                    <a:close/>
                    <a:moveTo>
                      <a:pt x="229" y="52"/>
                    </a:moveTo>
                    <a:cubicBezTo>
                      <a:pt x="216" y="52"/>
                      <a:pt x="203" y="53"/>
                      <a:pt x="188" y="54"/>
                    </a:cubicBezTo>
                    <a:lnTo>
                      <a:pt x="188" y="54"/>
                    </a:lnTo>
                    <a:cubicBezTo>
                      <a:pt x="101" y="332"/>
                      <a:pt x="0" y="543"/>
                      <a:pt x="168" y="627"/>
                    </a:cubicBezTo>
                    <a:cubicBezTo>
                      <a:pt x="321" y="340"/>
                      <a:pt x="457" y="52"/>
                      <a:pt x="229"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5666175" y="2119725"/>
                <a:ext cx="3700" cy="6775"/>
              </a:xfrm>
              <a:custGeom>
                <a:avLst/>
                <a:gdLst/>
                <a:ahLst/>
                <a:cxnLst/>
                <a:rect l="l" t="t" r="r" b="b"/>
                <a:pathLst>
                  <a:path w="148" h="271" extrusionOk="0">
                    <a:moveTo>
                      <a:pt x="72" y="0"/>
                    </a:moveTo>
                    <a:cubicBezTo>
                      <a:pt x="67" y="0"/>
                      <a:pt x="61" y="1"/>
                      <a:pt x="54" y="2"/>
                    </a:cubicBezTo>
                    <a:cubicBezTo>
                      <a:pt x="36" y="91"/>
                      <a:pt x="18" y="181"/>
                      <a:pt x="0" y="270"/>
                    </a:cubicBezTo>
                    <a:cubicBezTo>
                      <a:pt x="50" y="120"/>
                      <a:pt x="148" y="0"/>
                      <a:pt x="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5650500" y="2221225"/>
                <a:ext cx="12850" cy="9775"/>
              </a:xfrm>
              <a:custGeom>
                <a:avLst/>
                <a:gdLst/>
                <a:ahLst/>
                <a:cxnLst/>
                <a:rect l="l" t="t" r="r" b="b"/>
                <a:pathLst>
                  <a:path w="514" h="391" extrusionOk="0">
                    <a:moveTo>
                      <a:pt x="371" y="0"/>
                    </a:moveTo>
                    <a:cubicBezTo>
                      <a:pt x="363" y="0"/>
                      <a:pt x="353" y="1"/>
                      <a:pt x="341" y="4"/>
                    </a:cubicBezTo>
                    <a:cubicBezTo>
                      <a:pt x="357" y="36"/>
                      <a:pt x="346" y="44"/>
                      <a:pt x="322" y="44"/>
                    </a:cubicBezTo>
                    <a:cubicBezTo>
                      <a:pt x="297" y="44"/>
                      <a:pt x="258" y="35"/>
                      <a:pt x="221" y="35"/>
                    </a:cubicBezTo>
                    <a:cubicBezTo>
                      <a:pt x="175" y="35"/>
                      <a:pt x="133" y="49"/>
                      <a:pt x="126" y="112"/>
                    </a:cubicBezTo>
                    <a:cubicBezTo>
                      <a:pt x="7" y="318"/>
                      <a:pt x="0" y="391"/>
                      <a:pt x="43" y="391"/>
                    </a:cubicBezTo>
                    <a:cubicBezTo>
                      <a:pt x="143" y="391"/>
                      <a:pt x="513"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5650050" y="2134525"/>
                <a:ext cx="5850" cy="7175"/>
              </a:xfrm>
              <a:custGeom>
                <a:avLst/>
                <a:gdLst/>
                <a:ahLst/>
                <a:cxnLst/>
                <a:rect l="l" t="t" r="r" b="b"/>
                <a:pathLst>
                  <a:path w="234" h="287" extrusionOk="0">
                    <a:moveTo>
                      <a:pt x="19" y="1"/>
                    </a:moveTo>
                    <a:lnTo>
                      <a:pt x="1" y="287"/>
                    </a:lnTo>
                    <a:lnTo>
                      <a:pt x="233" y="162"/>
                    </a:lnTo>
                    <a:lnTo>
                      <a:pt x="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5639325" y="2178375"/>
                <a:ext cx="5400" cy="14400"/>
              </a:xfrm>
              <a:custGeom>
                <a:avLst/>
                <a:gdLst/>
                <a:ahLst/>
                <a:cxnLst/>
                <a:rect l="l" t="t" r="r" b="b"/>
                <a:pathLst>
                  <a:path w="216" h="576" extrusionOk="0">
                    <a:moveTo>
                      <a:pt x="215" y="0"/>
                    </a:moveTo>
                    <a:cubicBezTo>
                      <a:pt x="171" y="60"/>
                      <a:pt x="138" y="94"/>
                      <a:pt x="108" y="94"/>
                    </a:cubicBezTo>
                    <a:cubicBezTo>
                      <a:pt x="102" y="94"/>
                      <a:pt x="96" y="93"/>
                      <a:pt x="90" y="90"/>
                    </a:cubicBezTo>
                    <a:lnTo>
                      <a:pt x="0" y="573"/>
                    </a:lnTo>
                    <a:cubicBezTo>
                      <a:pt x="4" y="575"/>
                      <a:pt x="8" y="576"/>
                      <a:pt x="11" y="576"/>
                    </a:cubicBezTo>
                    <a:cubicBezTo>
                      <a:pt x="78" y="576"/>
                      <a:pt x="130" y="272"/>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5644700" y="2169425"/>
                <a:ext cx="3600" cy="8975"/>
              </a:xfrm>
              <a:custGeom>
                <a:avLst/>
                <a:gdLst/>
                <a:ahLst/>
                <a:cxnLst/>
                <a:rect l="l" t="t" r="r" b="b"/>
                <a:pathLst>
                  <a:path w="144" h="359" extrusionOk="0">
                    <a:moveTo>
                      <a:pt x="143" y="0"/>
                    </a:moveTo>
                    <a:cubicBezTo>
                      <a:pt x="72" y="72"/>
                      <a:pt x="36" y="197"/>
                      <a:pt x="0" y="358"/>
                    </a:cubicBezTo>
                    <a:cubicBezTo>
                      <a:pt x="54" y="251"/>
                      <a:pt x="107" y="72"/>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5644250" y="2150175"/>
                <a:ext cx="1350" cy="11675"/>
              </a:xfrm>
              <a:custGeom>
                <a:avLst/>
                <a:gdLst/>
                <a:ahLst/>
                <a:cxnLst/>
                <a:rect l="l" t="t" r="r" b="b"/>
                <a:pathLst>
                  <a:path w="54" h="467" extrusionOk="0">
                    <a:moveTo>
                      <a:pt x="36" y="1"/>
                    </a:moveTo>
                    <a:lnTo>
                      <a:pt x="45" y="76"/>
                    </a:lnTo>
                    <a:lnTo>
                      <a:pt x="45" y="76"/>
                    </a:lnTo>
                    <a:cubicBezTo>
                      <a:pt x="48" y="51"/>
                      <a:pt x="51" y="26"/>
                      <a:pt x="54" y="1"/>
                    </a:cubicBezTo>
                    <a:close/>
                    <a:moveTo>
                      <a:pt x="45" y="76"/>
                    </a:moveTo>
                    <a:lnTo>
                      <a:pt x="45" y="76"/>
                    </a:lnTo>
                    <a:cubicBezTo>
                      <a:pt x="30" y="208"/>
                      <a:pt x="15" y="331"/>
                      <a:pt x="0" y="466"/>
                    </a:cubicBezTo>
                    <a:lnTo>
                      <a:pt x="54" y="144"/>
                    </a:lnTo>
                    <a:lnTo>
                      <a:pt x="45" y="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5572650" y="2307150"/>
                <a:ext cx="11225" cy="10825"/>
              </a:xfrm>
              <a:custGeom>
                <a:avLst/>
                <a:gdLst/>
                <a:ahLst/>
                <a:cxnLst/>
                <a:rect l="l" t="t" r="r" b="b"/>
                <a:pathLst>
                  <a:path w="449" h="433" extrusionOk="0">
                    <a:moveTo>
                      <a:pt x="412" y="0"/>
                    </a:moveTo>
                    <a:cubicBezTo>
                      <a:pt x="358" y="0"/>
                      <a:pt x="255" y="93"/>
                      <a:pt x="162" y="146"/>
                    </a:cubicBezTo>
                    <a:cubicBezTo>
                      <a:pt x="37" y="289"/>
                      <a:pt x="1" y="433"/>
                      <a:pt x="90" y="433"/>
                    </a:cubicBezTo>
                    <a:lnTo>
                      <a:pt x="448" y="39"/>
                    </a:lnTo>
                    <a:cubicBezTo>
                      <a:pt x="444" y="11"/>
                      <a:pt x="431" y="0"/>
                      <a:pt x="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5584750" y="2266500"/>
                <a:ext cx="6725" cy="7175"/>
              </a:xfrm>
              <a:custGeom>
                <a:avLst/>
                <a:gdLst/>
                <a:ahLst/>
                <a:cxnLst/>
                <a:rect l="l" t="t" r="r" b="b"/>
                <a:pathLst>
                  <a:path w="269" h="287" extrusionOk="0">
                    <a:moveTo>
                      <a:pt x="215" y="1"/>
                    </a:moveTo>
                    <a:lnTo>
                      <a:pt x="0" y="162"/>
                    </a:lnTo>
                    <a:lnTo>
                      <a:pt x="269" y="287"/>
                    </a:lnTo>
                    <a:cubicBezTo>
                      <a:pt x="233" y="180"/>
                      <a:pt x="197" y="144"/>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5559875" y="2292100"/>
                <a:ext cx="11550" cy="9775"/>
              </a:xfrm>
              <a:custGeom>
                <a:avLst/>
                <a:gdLst/>
                <a:ahLst/>
                <a:cxnLst/>
                <a:rect l="l" t="t" r="r" b="b"/>
                <a:pathLst>
                  <a:path w="462" h="391" extrusionOk="0">
                    <a:moveTo>
                      <a:pt x="433" y="1"/>
                    </a:moveTo>
                    <a:cubicBezTo>
                      <a:pt x="382" y="1"/>
                      <a:pt x="223" y="158"/>
                      <a:pt x="154" y="158"/>
                    </a:cubicBezTo>
                    <a:cubicBezTo>
                      <a:pt x="23" y="333"/>
                      <a:pt x="1" y="390"/>
                      <a:pt x="32" y="390"/>
                    </a:cubicBezTo>
                    <a:cubicBezTo>
                      <a:pt x="89" y="390"/>
                      <a:pt x="329" y="193"/>
                      <a:pt x="387" y="193"/>
                    </a:cubicBezTo>
                    <a:cubicBezTo>
                      <a:pt x="456" y="48"/>
                      <a:pt x="461" y="1"/>
                      <a:pt x="4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5439800" y="2435175"/>
                <a:ext cx="8950" cy="10750"/>
              </a:xfrm>
              <a:custGeom>
                <a:avLst/>
                <a:gdLst/>
                <a:ahLst/>
                <a:cxnLst/>
                <a:rect l="l" t="t" r="r" b="b"/>
                <a:pathLst>
                  <a:path w="358" h="430" extrusionOk="0">
                    <a:moveTo>
                      <a:pt x="107" y="0"/>
                    </a:moveTo>
                    <a:lnTo>
                      <a:pt x="0" y="72"/>
                    </a:lnTo>
                    <a:lnTo>
                      <a:pt x="358" y="430"/>
                    </a:lnTo>
                    <a:lnTo>
                      <a:pt x="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5274250" y="2471150"/>
                <a:ext cx="23300" cy="10575"/>
              </a:xfrm>
              <a:custGeom>
                <a:avLst/>
                <a:gdLst/>
                <a:ahLst/>
                <a:cxnLst/>
                <a:rect l="l" t="t" r="r" b="b"/>
                <a:pathLst>
                  <a:path w="932" h="423" extrusionOk="0">
                    <a:moveTo>
                      <a:pt x="321" y="1"/>
                    </a:moveTo>
                    <a:cubicBezTo>
                      <a:pt x="270" y="1"/>
                      <a:pt x="197" y="18"/>
                      <a:pt x="90" y="64"/>
                    </a:cubicBezTo>
                    <a:cubicBezTo>
                      <a:pt x="1" y="422"/>
                      <a:pt x="162" y="315"/>
                      <a:pt x="538" y="351"/>
                    </a:cubicBezTo>
                    <a:cubicBezTo>
                      <a:pt x="377" y="279"/>
                      <a:pt x="931" y="154"/>
                      <a:pt x="770" y="82"/>
                    </a:cubicBezTo>
                    <a:lnTo>
                      <a:pt x="770" y="82"/>
                    </a:lnTo>
                    <a:cubicBezTo>
                      <a:pt x="672" y="135"/>
                      <a:pt x="609" y="154"/>
                      <a:pt x="566" y="154"/>
                    </a:cubicBezTo>
                    <a:cubicBezTo>
                      <a:pt x="444" y="154"/>
                      <a:pt x="476"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5287675" y="2479900"/>
                <a:ext cx="4950" cy="925"/>
              </a:xfrm>
              <a:custGeom>
                <a:avLst/>
                <a:gdLst/>
                <a:ahLst/>
                <a:cxnLst/>
                <a:rect l="l" t="t" r="r" b="b"/>
                <a:pathLst>
                  <a:path w="198" h="37" extrusionOk="0">
                    <a:moveTo>
                      <a:pt x="1" y="1"/>
                    </a:moveTo>
                    <a:cubicBezTo>
                      <a:pt x="37" y="18"/>
                      <a:pt x="90" y="36"/>
                      <a:pt x="198" y="36"/>
                    </a:cubicBezTo>
                    <a:cubicBezTo>
                      <a:pt x="126" y="18"/>
                      <a:pt x="72"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5520775" y="1665225"/>
                <a:ext cx="9400" cy="5400"/>
              </a:xfrm>
              <a:custGeom>
                <a:avLst/>
                <a:gdLst/>
                <a:ahLst/>
                <a:cxnLst/>
                <a:rect l="l" t="t" r="r" b="b"/>
                <a:pathLst>
                  <a:path w="376" h="216" extrusionOk="0">
                    <a:moveTo>
                      <a:pt x="0" y="1"/>
                    </a:moveTo>
                    <a:lnTo>
                      <a:pt x="0" y="1"/>
                    </a:lnTo>
                    <a:cubicBezTo>
                      <a:pt x="18" y="54"/>
                      <a:pt x="36" y="90"/>
                      <a:pt x="72" y="144"/>
                    </a:cubicBezTo>
                    <a:lnTo>
                      <a:pt x="376" y="215"/>
                    </a:lnTo>
                    <a:cubicBezTo>
                      <a:pt x="251" y="144"/>
                      <a:pt x="125" y="7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5529275" y="1681775"/>
                <a:ext cx="7175" cy="8975"/>
              </a:xfrm>
              <a:custGeom>
                <a:avLst/>
                <a:gdLst/>
                <a:ahLst/>
                <a:cxnLst/>
                <a:rect l="l" t="t" r="r" b="b"/>
                <a:pathLst>
                  <a:path w="287" h="359" extrusionOk="0">
                    <a:moveTo>
                      <a:pt x="286" y="1"/>
                    </a:moveTo>
                    <a:lnTo>
                      <a:pt x="0" y="144"/>
                    </a:lnTo>
                    <a:cubicBezTo>
                      <a:pt x="90" y="144"/>
                      <a:pt x="215" y="287"/>
                      <a:pt x="269" y="359"/>
                    </a:cubicBez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800925" y="2246375"/>
                <a:ext cx="7200" cy="5825"/>
              </a:xfrm>
              <a:custGeom>
                <a:avLst/>
                <a:gdLst/>
                <a:ahLst/>
                <a:cxnLst/>
                <a:rect l="l" t="t" r="r" b="b"/>
                <a:pathLst>
                  <a:path w="288" h="233" extrusionOk="0">
                    <a:moveTo>
                      <a:pt x="1" y="0"/>
                    </a:moveTo>
                    <a:cubicBezTo>
                      <a:pt x="108" y="143"/>
                      <a:pt x="144" y="215"/>
                      <a:pt x="251" y="233"/>
                    </a:cubicBezTo>
                    <a:lnTo>
                      <a:pt x="287" y="16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752175" y="2137650"/>
                <a:ext cx="7625" cy="2725"/>
              </a:xfrm>
              <a:custGeom>
                <a:avLst/>
                <a:gdLst/>
                <a:ahLst/>
                <a:cxnLst/>
                <a:rect l="l" t="t" r="r" b="b"/>
                <a:pathLst>
                  <a:path w="305" h="109" extrusionOk="0">
                    <a:moveTo>
                      <a:pt x="0" y="1"/>
                    </a:moveTo>
                    <a:lnTo>
                      <a:pt x="304" y="108"/>
                    </a:lnTo>
                    <a:lnTo>
                      <a:pt x="287" y="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750825" y="2035025"/>
                <a:ext cx="6300" cy="13625"/>
              </a:xfrm>
              <a:custGeom>
                <a:avLst/>
                <a:gdLst/>
                <a:ahLst/>
                <a:cxnLst/>
                <a:rect l="l" t="t" r="r" b="b"/>
                <a:pathLst>
                  <a:path w="252" h="545" extrusionOk="0">
                    <a:moveTo>
                      <a:pt x="171" y="0"/>
                    </a:moveTo>
                    <a:cubicBezTo>
                      <a:pt x="1" y="0"/>
                      <a:pt x="180" y="164"/>
                      <a:pt x="213" y="415"/>
                    </a:cubicBezTo>
                    <a:lnTo>
                      <a:pt x="213" y="415"/>
                    </a:lnTo>
                    <a:cubicBezTo>
                      <a:pt x="220" y="274"/>
                      <a:pt x="251" y="131"/>
                      <a:pt x="251" y="8"/>
                    </a:cubicBezTo>
                    <a:cubicBezTo>
                      <a:pt x="218" y="3"/>
                      <a:pt x="192" y="0"/>
                      <a:pt x="171" y="0"/>
                    </a:cubicBezTo>
                    <a:close/>
                    <a:moveTo>
                      <a:pt x="213" y="415"/>
                    </a:moveTo>
                    <a:lnTo>
                      <a:pt x="213" y="415"/>
                    </a:lnTo>
                    <a:cubicBezTo>
                      <a:pt x="211" y="459"/>
                      <a:pt x="211" y="502"/>
                      <a:pt x="215" y="545"/>
                    </a:cubicBezTo>
                    <a:cubicBezTo>
                      <a:pt x="220" y="499"/>
                      <a:pt x="218" y="456"/>
                      <a:pt x="213" y="4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33"/>
            <p:cNvSpPr/>
            <p:nvPr/>
          </p:nvSpPr>
          <p:spPr>
            <a:xfrm>
              <a:off x="3319001" y="3148564"/>
              <a:ext cx="919684" cy="1649930"/>
            </a:xfrm>
            <a:custGeom>
              <a:avLst/>
              <a:gdLst/>
              <a:ahLst/>
              <a:cxnLst/>
              <a:rect l="l" t="t" r="r" b="b"/>
              <a:pathLst>
                <a:path w="8894" h="15956" extrusionOk="0">
                  <a:moveTo>
                    <a:pt x="4853" y="2814"/>
                  </a:moveTo>
                  <a:cubicBezTo>
                    <a:pt x="5019" y="2814"/>
                    <a:pt x="5185" y="2854"/>
                    <a:pt x="5333" y="2937"/>
                  </a:cubicBezTo>
                  <a:cubicBezTo>
                    <a:pt x="5655" y="3152"/>
                    <a:pt x="5637" y="3564"/>
                    <a:pt x="5655" y="3904"/>
                  </a:cubicBezTo>
                  <a:cubicBezTo>
                    <a:pt x="5673" y="4244"/>
                    <a:pt x="5691" y="4566"/>
                    <a:pt x="5727" y="4906"/>
                  </a:cubicBezTo>
                  <a:lnTo>
                    <a:pt x="5691" y="4924"/>
                  </a:lnTo>
                  <a:cubicBezTo>
                    <a:pt x="5422" y="5049"/>
                    <a:pt x="5172" y="5138"/>
                    <a:pt x="4885" y="5174"/>
                  </a:cubicBezTo>
                  <a:cubicBezTo>
                    <a:pt x="4796" y="5192"/>
                    <a:pt x="4711" y="5197"/>
                    <a:pt x="4626" y="5197"/>
                  </a:cubicBezTo>
                  <a:cubicBezTo>
                    <a:pt x="4541" y="5197"/>
                    <a:pt x="4456" y="5192"/>
                    <a:pt x="4367" y="5192"/>
                  </a:cubicBezTo>
                  <a:cubicBezTo>
                    <a:pt x="4205" y="4691"/>
                    <a:pt x="4134" y="4172"/>
                    <a:pt x="3991" y="3653"/>
                  </a:cubicBezTo>
                  <a:cubicBezTo>
                    <a:pt x="3991" y="3653"/>
                    <a:pt x="3991" y="3635"/>
                    <a:pt x="3991" y="3635"/>
                  </a:cubicBezTo>
                  <a:cubicBezTo>
                    <a:pt x="4027" y="3528"/>
                    <a:pt x="4027" y="3421"/>
                    <a:pt x="4044" y="3313"/>
                  </a:cubicBezTo>
                  <a:cubicBezTo>
                    <a:pt x="4098" y="3116"/>
                    <a:pt x="4223" y="2991"/>
                    <a:pt x="4402" y="2919"/>
                  </a:cubicBezTo>
                  <a:cubicBezTo>
                    <a:pt x="4541" y="2850"/>
                    <a:pt x="4697" y="2814"/>
                    <a:pt x="4853" y="2814"/>
                  </a:cubicBezTo>
                  <a:close/>
                  <a:moveTo>
                    <a:pt x="5315" y="5264"/>
                  </a:moveTo>
                  <a:lnTo>
                    <a:pt x="5315" y="5264"/>
                  </a:lnTo>
                  <a:cubicBezTo>
                    <a:pt x="5190" y="5550"/>
                    <a:pt x="5082" y="5747"/>
                    <a:pt x="4724" y="5801"/>
                  </a:cubicBezTo>
                  <a:cubicBezTo>
                    <a:pt x="4664" y="5809"/>
                    <a:pt x="4604" y="5812"/>
                    <a:pt x="4545" y="5812"/>
                  </a:cubicBezTo>
                  <a:cubicBezTo>
                    <a:pt x="4342" y="5812"/>
                    <a:pt x="4145" y="5771"/>
                    <a:pt x="3937" y="5729"/>
                  </a:cubicBezTo>
                  <a:cubicBezTo>
                    <a:pt x="3937" y="5604"/>
                    <a:pt x="3973" y="5478"/>
                    <a:pt x="4027" y="5353"/>
                  </a:cubicBezTo>
                  <a:cubicBezTo>
                    <a:pt x="4066" y="5350"/>
                    <a:pt x="4105" y="5348"/>
                    <a:pt x="4144" y="5348"/>
                  </a:cubicBezTo>
                  <a:cubicBezTo>
                    <a:pt x="4301" y="5348"/>
                    <a:pt x="4456" y="5371"/>
                    <a:pt x="4599" y="5371"/>
                  </a:cubicBezTo>
                  <a:cubicBezTo>
                    <a:pt x="4796" y="5371"/>
                    <a:pt x="4993" y="5335"/>
                    <a:pt x="5190" y="5300"/>
                  </a:cubicBezTo>
                  <a:cubicBezTo>
                    <a:pt x="5225" y="5282"/>
                    <a:pt x="5279" y="5282"/>
                    <a:pt x="5315" y="5264"/>
                  </a:cubicBezTo>
                  <a:close/>
                  <a:moveTo>
                    <a:pt x="6465" y="3256"/>
                  </a:moveTo>
                  <a:cubicBezTo>
                    <a:pt x="6559" y="3256"/>
                    <a:pt x="6655" y="3272"/>
                    <a:pt x="6747" y="3295"/>
                  </a:cubicBezTo>
                  <a:cubicBezTo>
                    <a:pt x="7176" y="3385"/>
                    <a:pt x="7480" y="3599"/>
                    <a:pt x="7677" y="3993"/>
                  </a:cubicBezTo>
                  <a:cubicBezTo>
                    <a:pt x="7838" y="4297"/>
                    <a:pt x="7910" y="4673"/>
                    <a:pt x="7946" y="5031"/>
                  </a:cubicBezTo>
                  <a:cubicBezTo>
                    <a:pt x="7963" y="5300"/>
                    <a:pt x="7910" y="5568"/>
                    <a:pt x="7874" y="5836"/>
                  </a:cubicBezTo>
                  <a:cubicBezTo>
                    <a:pt x="7820" y="5729"/>
                    <a:pt x="7767" y="5640"/>
                    <a:pt x="7713" y="5532"/>
                  </a:cubicBezTo>
                  <a:cubicBezTo>
                    <a:pt x="7820" y="5443"/>
                    <a:pt x="7838" y="5228"/>
                    <a:pt x="7838" y="5085"/>
                  </a:cubicBezTo>
                  <a:cubicBezTo>
                    <a:pt x="7856" y="4960"/>
                    <a:pt x="7910" y="4745"/>
                    <a:pt x="7784" y="4637"/>
                  </a:cubicBezTo>
                  <a:cubicBezTo>
                    <a:pt x="7779" y="4632"/>
                    <a:pt x="7772" y="4630"/>
                    <a:pt x="7765" y="4630"/>
                  </a:cubicBezTo>
                  <a:cubicBezTo>
                    <a:pt x="7747" y="4630"/>
                    <a:pt x="7726" y="4643"/>
                    <a:pt x="7713" y="4655"/>
                  </a:cubicBezTo>
                  <a:cubicBezTo>
                    <a:pt x="7641" y="4763"/>
                    <a:pt x="7677" y="4924"/>
                    <a:pt x="7659" y="5049"/>
                  </a:cubicBezTo>
                  <a:cubicBezTo>
                    <a:pt x="7659" y="5121"/>
                    <a:pt x="7641" y="5210"/>
                    <a:pt x="7623" y="5300"/>
                  </a:cubicBezTo>
                  <a:lnTo>
                    <a:pt x="7606" y="5353"/>
                  </a:lnTo>
                  <a:cubicBezTo>
                    <a:pt x="7444" y="5085"/>
                    <a:pt x="7248" y="4781"/>
                    <a:pt x="6943" y="4691"/>
                  </a:cubicBezTo>
                  <a:lnTo>
                    <a:pt x="6943" y="4673"/>
                  </a:lnTo>
                  <a:cubicBezTo>
                    <a:pt x="6842" y="4643"/>
                    <a:pt x="6740" y="4630"/>
                    <a:pt x="6640" y="4630"/>
                  </a:cubicBezTo>
                  <a:cubicBezTo>
                    <a:pt x="6385" y="4630"/>
                    <a:pt x="6136" y="4714"/>
                    <a:pt x="5905" y="4816"/>
                  </a:cubicBezTo>
                  <a:cubicBezTo>
                    <a:pt x="5923" y="4458"/>
                    <a:pt x="5905" y="4083"/>
                    <a:pt x="5870" y="3707"/>
                  </a:cubicBezTo>
                  <a:cubicBezTo>
                    <a:pt x="5923" y="3582"/>
                    <a:pt x="5977" y="3456"/>
                    <a:pt x="6102" y="3367"/>
                  </a:cubicBezTo>
                  <a:cubicBezTo>
                    <a:pt x="6215" y="3285"/>
                    <a:pt x="6339" y="3256"/>
                    <a:pt x="6465" y="3256"/>
                  </a:cubicBezTo>
                  <a:close/>
                  <a:moveTo>
                    <a:pt x="4331" y="6695"/>
                  </a:moveTo>
                  <a:lnTo>
                    <a:pt x="4331" y="6695"/>
                  </a:lnTo>
                  <a:cubicBezTo>
                    <a:pt x="4402" y="6749"/>
                    <a:pt x="4492" y="6803"/>
                    <a:pt x="4581" y="6839"/>
                  </a:cubicBezTo>
                  <a:cubicBezTo>
                    <a:pt x="4792" y="6921"/>
                    <a:pt x="5018" y="6957"/>
                    <a:pt x="5240" y="6957"/>
                  </a:cubicBezTo>
                  <a:cubicBezTo>
                    <a:pt x="5357" y="6957"/>
                    <a:pt x="5472" y="6947"/>
                    <a:pt x="5583" y="6928"/>
                  </a:cubicBezTo>
                  <a:lnTo>
                    <a:pt x="5583" y="6928"/>
                  </a:lnTo>
                  <a:cubicBezTo>
                    <a:pt x="5565" y="7035"/>
                    <a:pt x="5548" y="7143"/>
                    <a:pt x="5530" y="7250"/>
                  </a:cubicBezTo>
                  <a:cubicBezTo>
                    <a:pt x="5441" y="7072"/>
                    <a:pt x="5204" y="6968"/>
                    <a:pt x="4994" y="6968"/>
                  </a:cubicBezTo>
                  <a:cubicBezTo>
                    <a:pt x="4950" y="6968"/>
                    <a:pt x="4907" y="6972"/>
                    <a:pt x="4868" y="6982"/>
                  </a:cubicBezTo>
                  <a:cubicBezTo>
                    <a:pt x="4689" y="7035"/>
                    <a:pt x="4563" y="7196"/>
                    <a:pt x="4492" y="7357"/>
                  </a:cubicBezTo>
                  <a:cubicBezTo>
                    <a:pt x="4474" y="7429"/>
                    <a:pt x="4456" y="7483"/>
                    <a:pt x="4420" y="7554"/>
                  </a:cubicBezTo>
                  <a:cubicBezTo>
                    <a:pt x="4349" y="7286"/>
                    <a:pt x="4349" y="6964"/>
                    <a:pt x="4331" y="6695"/>
                  </a:cubicBezTo>
                  <a:close/>
                  <a:moveTo>
                    <a:pt x="3127" y="3040"/>
                  </a:moveTo>
                  <a:cubicBezTo>
                    <a:pt x="3181" y="3040"/>
                    <a:pt x="3236" y="3047"/>
                    <a:pt x="3293" y="3063"/>
                  </a:cubicBezTo>
                  <a:cubicBezTo>
                    <a:pt x="3722" y="3152"/>
                    <a:pt x="3758" y="3617"/>
                    <a:pt x="3848" y="3975"/>
                  </a:cubicBezTo>
                  <a:cubicBezTo>
                    <a:pt x="3973" y="4387"/>
                    <a:pt x="4027" y="4798"/>
                    <a:pt x="4205" y="5192"/>
                  </a:cubicBezTo>
                  <a:cubicBezTo>
                    <a:pt x="4134" y="5192"/>
                    <a:pt x="4062" y="5192"/>
                    <a:pt x="3991" y="5210"/>
                  </a:cubicBezTo>
                  <a:cubicBezTo>
                    <a:pt x="3973" y="5210"/>
                    <a:pt x="3955" y="5228"/>
                    <a:pt x="3937" y="5228"/>
                  </a:cubicBezTo>
                  <a:cubicBezTo>
                    <a:pt x="3919" y="5228"/>
                    <a:pt x="3901" y="5228"/>
                    <a:pt x="3883" y="5264"/>
                  </a:cubicBezTo>
                  <a:cubicBezTo>
                    <a:pt x="3508" y="5711"/>
                    <a:pt x="3776" y="6248"/>
                    <a:pt x="4188" y="6588"/>
                  </a:cubicBezTo>
                  <a:cubicBezTo>
                    <a:pt x="4188" y="6677"/>
                    <a:pt x="4170" y="6785"/>
                    <a:pt x="4170" y="6892"/>
                  </a:cubicBezTo>
                  <a:cubicBezTo>
                    <a:pt x="4098" y="6803"/>
                    <a:pt x="3991" y="6758"/>
                    <a:pt x="3877" y="6758"/>
                  </a:cubicBezTo>
                  <a:cubicBezTo>
                    <a:pt x="3763" y="6758"/>
                    <a:pt x="3642" y="6803"/>
                    <a:pt x="3543" y="6892"/>
                  </a:cubicBezTo>
                  <a:cubicBezTo>
                    <a:pt x="3364" y="7053"/>
                    <a:pt x="3257" y="7340"/>
                    <a:pt x="3257" y="7626"/>
                  </a:cubicBezTo>
                  <a:cubicBezTo>
                    <a:pt x="3257" y="7608"/>
                    <a:pt x="3239" y="7608"/>
                    <a:pt x="3239" y="7590"/>
                  </a:cubicBezTo>
                  <a:cubicBezTo>
                    <a:pt x="3060" y="7322"/>
                    <a:pt x="3042" y="6964"/>
                    <a:pt x="3006" y="6660"/>
                  </a:cubicBezTo>
                  <a:cubicBezTo>
                    <a:pt x="2953" y="6337"/>
                    <a:pt x="2899" y="6033"/>
                    <a:pt x="2774" y="5747"/>
                  </a:cubicBezTo>
                  <a:cubicBezTo>
                    <a:pt x="2666" y="5496"/>
                    <a:pt x="2559" y="5246"/>
                    <a:pt x="2488" y="4977"/>
                  </a:cubicBezTo>
                  <a:cubicBezTo>
                    <a:pt x="2434" y="4727"/>
                    <a:pt x="2416" y="4458"/>
                    <a:pt x="2398" y="4172"/>
                  </a:cubicBezTo>
                  <a:cubicBezTo>
                    <a:pt x="2389" y="4136"/>
                    <a:pt x="2358" y="4118"/>
                    <a:pt x="2326" y="4118"/>
                  </a:cubicBezTo>
                  <a:cubicBezTo>
                    <a:pt x="2295" y="4118"/>
                    <a:pt x="2264" y="4136"/>
                    <a:pt x="2255" y="4172"/>
                  </a:cubicBezTo>
                  <a:cubicBezTo>
                    <a:pt x="2237" y="4530"/>
                    <a:pt x="2291" y="4852"/>
                    <a:pt x="2380" y="5174"/>
                  </a:cubicBezTo>
                  <a:cubicBezTo>
                    <a:pt x="2327" y="5159"/>
                    <a:pt x="2277" y="5154"/>
                    <a:pt x="2228" y="5154"/>
                  </a:cubicBezTo>
                  <a:cubicBezTo>
                    <a:pt x="2161" y="5154"/>
                    <a:pt x="2095" y="5164"/>
                    <a:pt x="2022" y="5174"/>
                  </a:cubicBezTo>
                  <a:cubicBezTo>
                    <a:pt x="2076" y="4745"/>
                    <a:pt x="2040" y="4315"/>
                    <a:pt x="2219" y="3886"/>
                  </a:cubicBezTo>
                  <a:cubicBezTo>
                    <a:pt x="2378" y="3519"/>
                    <a:pt x="2694" y="3040"/>
                    <a:pt x="3127" y="3040"/>
                  </a:cubicBezTo>
                  <a:close/>
                  <a:moveTo>
                    <a:pt x="5780" y="7250"/>
                  </a:moveTo>
                  <a:lnTo>
                    <a:pt x="5816" y="7322"/>
                  </a:lnTo>
                  <a:cubicBezTo>
                    <a:pt x="5870" y="7465"/>
                    <a:pt x="5923" y="7608"/>
                    <a:pt x="5995" y="7751"/>
                  </a:cubicBezTo>
                  <a:cubicBezTo>
                    <a:pt x="5888" y="7751"/>
                    <a:pt x="5762" y="7787"/>
                    <a:pt x="5673" y="7823"/>
                  </a:cubicBezTo>
                  <a:cubicBezTo>
                    <a:pt x="5655" y="7823"/>
                    <a:pt x="5619" y="7841"/>
                    <a:pt x="5583" y="7841"/>
                  </a:cubicBezTo>
                  <a:cubicBezTo>
                    <a:pt x="5691" y="7662"/>
                    <a:pt x="5762" y="7447"/>
                    <a:pt x="5780" y="7250"/>
                  </a:cubicBezTo>
                  <a:close/>
                  <a:moveTo>
                    <a:pt x="3876" y="6855"/>
                  </a:moveTo>
                  <a:cubicBezTo>
                    <a:pt x="3884" y="6855"/>
                    <a:pt x="3893" y="6856"/>
                    <a:pt x="3901" y="6856"/>
                  </a:cubicBezTo>
                  <a:cubicBezTo>
                    <a:pt x="4044" y="6874"/>
                    <a:pt x="4098" y="6982"/>
                    <a:pt x="4170" y="7053"/>
                  </a:cubicBezTo>
                  <a:cubicBezTo>
                    <a:pt x="4188" y="7286"/>
                    <a:pt x="4205" y="7554"/>
                    <a:pt x="4277" y="7787"/>
                  </a:cubicBezTo>
                  <a:cubicBezTo>
                    <a:pt x="4134" y="7863"/>
                    <a:pt x="3977" y="7904"/>
                    <a:pt x="3823" y="7904"/>
                  </a:cubicBezTo>
                  <a:cubicBezTo>
                    <a:pt x="3687" y="7904"/>
                    <a:pt x="3553" y="7872"/>
                    <a:pt x="3436" y="7805"/>
                  </a:cubicBezTo>
                  <a:cubicBezTo>
                    <a:pt x="3418" y="7590"/>
                    <a:pt x="3364" y="7393"/>
                    <a:pt x="3454" y="7179"/>
                  </a:cubicBezTo>
                  <a:cubicBezTo>
                    <a:pt x="3540" y="7041"/>
                    <a:pt x="3691" y="6855"/>
                    <a:pt x="3876" y="6855"/>
                  </a:cubicBezTo>
                  <a:close/>
                  <a:moveTo>
                    <a:pt x="5022" y="7080"/>
                  </a:moveTo>
                  <a:cubicBezTo>
                    <a:pt x="5105" y="7080"/>
                    <a:pt x="5190" y="7098"/>
                    <a:pt x="5261" y="7125"/>
                  </a:cubicBezTo>
                  <a:cubicBezTo>
                    <a:pt x="5387" y="7196"/>
                    <a:pt x="5458" y="7304"/>
                    <a:pt x="5494" y="7429"/>
                  </a:cubicBezTo>
                  <a:cubicBezTo>
                    <a:pt x="5476" y="7501"/>
                    <a:pt x="5458" y="7554"/>
                    <a:pt x="5440" y="7626"/>
                  </a:cubicBezTo>
                  <a:cubicBezTo>
                    <a:pt x="5350" y="7845"/>
                    <a:pt x="5148" y="8093"/>
                    <a:pt x="4921" y="8093"/>
                  </a:cubicBezTo>
                  <a:cubicBezTo>
                    <a:pt x="4834" y="8093"/>
                    <a:pt x="4743" y="8056"/>
                    <a:pt x="4653" y="7966"/>
                  </a:cubicBezTo>
                  <a:cubicBezTo>
                    <a:pt x="4599" y="7912"/>
                    <a:pt x="4563" y="7859"/>
                    <a:pt x="4528" y="7805"/>
                  </a:cubicBezTo>
                  <a:cubicBezTo>
                    <a:pt x="4528" y="7733"/>
                    <a:pt x="4528" y="7680"/>
                    <a:pt x="4545" y="7608"/>
                  </a:cubicBezTo>
                  <a:cubicBezTo>
                    <a:pt x="4581" y="7429"/>
                    <a:pt x="4635" y="7250"/>
                    <a:pt x="4796" y="7143"/>
                  </a:cubicBezTo>
                  <a:cubicBezTo>
                    <a:pt x="4859" y="7098"/>
                    <a:pt x="4939" y="7080"/>
                    <a:pt x="5022" y="7080"/>
                  </a:cubicBezTo>
                  <a:close/>
                  <a:moveTo>
                    <a:pt x="924" y="0"/>
                  </a:moveTo>
                  <a:cubicBezTo>
                    <a:pt x="646" y="0"/>
                    <a:pt x="443" y="278"/>
                    <a:pt x="340" y="611"/>
                  </a:cubicBezTo>
                  <a:cubicBezTo>
                    <a:pt x="0" y="1721"/>
                    <a:pt x="90" y="3009"/>
                    <a:pt x="215" y="4136"/>
                  </a:cubicBezTo>
                  <a:cubicBezTo>
                    <a:pt x="394" y="5926"/>
                    <a:pt x="591" y="7715"/>
                    <a:pt x="644" y="9505"/>
                  </a:cubicBezTo>
                  <a:cubicBezTo>
                    <a:pt x="680" y="10364"/>
                    <a:pt x="698" y="11223"/>
                    <a:pt x="1056" y="12028"/>
                  </a:cubicBezTo>
                  <a:cubicBezTo>
                    <a:pt x="1199" y="12386"/>
                    <a:pt x="1432" y="12726"/>
                    <a:pt x="1718" y="12959"/>
                  </a:cubicBezTo>
                  <a:cubicBezTo>
                    <a:pt x="1772" y="13012"/>
                    <a:pt x="1825" y="13048"/>
                    <a:pt x="1879" y="13084"/>
                  </a:cubicBezTo>
                  <a:cubicBezTo>
                    <a:pt x="1808" y="13460"/>
                    <a:pt x="1843" y="13835"/>
                    <a:pt x="1843" y="14229"/>
                  </a:cubicBezTo>
                  <a:cubicBezTo>
                    <a:pt x="1861" y="14462"/>
                    <a:pt x="1861" y="14712"/>
                    <a:pt x="1861" y="14945"/>
                  </a:cubicBezTo>
                  <a:cubicBezTo>
                    <a:pt x="1861" y="15285"/>
                    <a:pt x="1808" y="15589"/>
                    <a:pt x="1951" y="15911"/>
                  </a:cubicBezTo>
                  <a:cubicBezTo>
                    <a:pt x="1957" y="15925"/>
                    <a:pt x="1972" y="15931"/>
                    <a:pt x="1989" y="15931"/>
                  </a:cubicBezTo>
                  <a:cubicBezTo>
                    <a:pt x="2015" y="15931"/>
                    <a:pt x="2047" y="15916"/>
                    <a:pt x="2058" y="15893"/>
                  </a:cubicBezTo>
                  <a:cubicBezTo>
                    <a:pt x="2219" y="15374"/>
                    <a:pt x="2165" y="14766"/>
                    <a:pt x="2148" y="14211"/>
                  </a:cubicBezTo>
                  <a:cubicBezTo>
                    <a:pt x="2148" y="13889"/>
                    <a:pt x="2130" y="13549"/>
                    <a:pt x="2094" y="13209"/>
                  </a:cubicBezTo>
                  <a:lnTo>
                    <a:pt x="2094" y="13209"/>
                  </a:lnTo>
                  <a:cubicBezTo>
                    <a:pt x="2326" y="13325"/>
                    <a:pt x="2589" y="13426"/>
                    <a:pt x="2825" y="13426"/>
                  </a:cubicBezTo>
                  <a:cubicBezTo>
                    <a:pt x="2844" y="13426"/>
                    <a:pt x="2863" y="13425"/>
                    <a:pt x="2881" y="13424"/>
                  </a:cubicBezTo>
                  <a:cubicBezTo>
                    <a:pt x="3024" y="13424"/>
                    <a:pt x="3006" y="13227"/>
                    <a:pt x="2881" y="13209"/>
                  </a:cubicBezTo>
                  <a:cubicBezTo>
                    <a:pt x="2094" y="13138"/>
                    <a:pt x="1503" y="12511"/>
                    <a:pt x="1217" y="11813"/>
                  </a:cubicBezTo>
                  <a:cubicBezTo>
                    <a:pt x="966" y="11151"/>
                    <a:pt x="913" y="10435"/>
                    <a:pt x="877" y="9738"/>
                  </a:cubicBezTo>
                  <a:cubicBezTo>
                    <a:pt x="841" y="8717"/>
                    <a:pt x="752" y="7680"/>
                    <a:pt x="680" y="6660"/>
                  </a:cubicBezTo>
                  <a:cubicBezTo>
                    <a:pt x="626" y="6212"/>
                    <a:pt x="591" y="5783"/>
                    <a:pt x="501" y="5335"/>
                  </a:cubicBezTo>
                  <a:cubicBezTo>
                    <a:pt x="465" y="5121"/>
                    <a:pt x="412" y="4906"/>
                    <a:pt x="430" y="4691"/>
                  </a:cubicBezTo>
                  <a:cubicBezTo>
                    <a:pt x="447" y="3582"/>
                    <a:pt x="286" y="2454"/>
                    <a:pt x="447" y="1363"/>
                  </a:cubicBezTo>
                  <a:cubicBezTo>
                    <a:pt x="495" y="1139"/>
                    <a:pt x="586" y="247"/>
                    <a:pt x="935" y="247"/>
                  </a:cubicBezTo>
                  <a:cubicBezTo>
                    <a:pt x="977" y="247"/>
                    <a:pt x="1023" y="260"/>
                    <a:pt x="1074" y="289"/>
                  </a:cubicBezTo>
                  <a:cubicBezTo>
                    <a:pt x="1646" y="611"/>
                    <a:pt x="1378" y="1559"/>
                    <a:pt x="1432" y="2078"/>
                  </a:cubicBezTo>
                  <a:cubicBezTo>
                    <a:pt x="1485" y="2669"/>
                    <a:pt x="1557" y="3259"/>
                    <a:pt x="1646" y="3832"/>
                  </a:cubicBezTo>
                  <a:cubicBezTo>
                    <a:pt x="1700" y="4280"/>
                    <a:pt x="1682" y="4798"/>
                    <a:pt x="1861" y="5210"/>
                  </a:cubicBezTo>
                  <a:lnTo>
                    <a:pt x="1861" y="5228"/>
                  </a:lnTo>
                  <a:cubicBezTo>
                    <a:pt x="1557" y="5353"/>
                    <a:pt x="1253" y="5586"/>
                    <a:pt x="1074" y="5783"/>
                  </a:cubicBezTo>
                  <a:cubicBezTo>
                    <a:pt x="1046" y="5824"/>
                    <a:pt x="1072" y="5866"/>
                    <a:pt x="1110" y="5866"/>
                  </a:cubicBezTo>
                  <a:cubicBezTo>
                    <a:pt x="1121" y="5866"/>
                    <a:pt x="1133" y="5862"/>
                    <a:pt x="1145" y="5854"/>
                  </a:cubicBezTo>
                  <a:cubicBezTo>
                    <a:pt x="1324" y="5693"/>
                    <a:pt x="1539" y="5550"/>
                    <a:pt x="1790" y="5443"/>
                  </a:cubicBezTo>
                  <a:cubicBezTo>
                    <a:pt x="2004" y="5353"/>
                    <a:pt x="2201" y="5353"/>
                    <a:pt x="2434" y="5317"/>
                  </a:cubicBezTo>
                  <a:cubicBezTo>
                    <a:pt x="2488" y="5514"/>
                    <a:pt x="2559" y="5711"/>
                    <a:pt x="2649" y="5908"/>
                  </a:cubicBezTo>
                  <a:cubicBezTo>
                    <a:pt x="2810" y="6355"/>
                    <a:pt x="2774" y="6821"/>
                    <a:pt x="2881" y="7286"/>
                  </a:cubicBezTo>
                  <a:cubicBezTo>
                    <a:pt x="2953" y="7608"/>
                    <a:pt x="3132" y="7930"/>
                    <a:pt x="3472" y="8055"/>
                  </a:cubicBezTo>
                  <a:cubicBezTo>
                    <a:pt x="3577" y="8093"/>
                    <a:pt x="3717" y="8121"/>
                    <a:pt x="3856" y="8121"/>
                  </a:cubicBezTo>
                  <a:cubicBezTo>
                    <a:pt x="4048" y="8121"/>
                    <a:pt x="4237" y="8068"/>
                    <a:pt x="4331" y="7912"/>
                  </a:cubicBezTo>
                  <a:cubicBezTo>
                    <a:pt x="4420" y="8091"/>
                    <a:pt x="4545" y="8234"/>
                    <a:pt x="4742" y="8288"/>
                  </a:cubicBezTo>
                  <a:cubicBezTo>
                    <a:pt x="4671" y="8360"/>
                    <a:pt x="4599" y="8449"/>
                    <a:pt x="4528" y="8539"/>
                  </a:cubicBezTo>
                  <a:cubicBezTo>
                    <a:pt x="4349" y="8789"/>
                    <a:pt x="4188" y="9040"/>
                    <a:pt x="4062" y="9326"/>
                  </a:cubicBezTo>
                  <a:cubicBezTo>
                    <a:pt x="3812" y="9934"/>
                    <a:pt x="3633" y="10758"/>
                    <a:pt x="3812" y="11402"/>
                  </a:cubicBezTo>
                  <a:cubicBezTo>
                    <a:pt x="3822" y="11412"/>
                    <a:pt x="3844" y="11422"/>
                    <a:pt x="3861" y="11422"/>
                  </a:cubicBezTo>
                  <a:cubicBezTo>
                    <a:pt x="3874" y="11422"/>
                    <a:pt x="3883" y="11417"/>
                    <a:pt x="3883" y="11402"/>
                  </a:cubicBezTo>
                  <a:cubicBezTo>
                    <a:pt x="3991" y="10811"/>
                    <a:pt x="3991" y="10221"/>
                    <a:pt x="4170" y="9648"/>
                  </a:cubicBezTo>
                  <a:cubicBezTo>
                    <a:pt x="4277" y="9362"/>
                    <a:pt x="4402" y="9111"/>
                    <a:pt x="4563" y="8861"/>
                  </a:cubicBezTo>
                  <a:cubicBezTo>
                    <a:pt x="4671" y="8700"/>
                    <a:pt x="4796" y="8449"/>
                    <a:pt x="4975" y="8324"/>
                  </a:cubicBezTo>
                  <a:cubicBezTo>
                    <a:pt x="5118" y="8306"/>
                    <a:pt x="5225" y="8252"/>
                    <a:pt x="5333" y="8163"/>
                  </a:cubicBezTo>
                  <a:cubicBezTo>
                    <a:pt x="5404" y="8163"/>
                    <a:pt x="5512" y="8109"/>
                    <a:pt x="5565" y="8073"/>
                  </a:cubicBezTo>
                  <a:cubicBezTo>
                    <a:pt x="5744" y="8002"/>
                    <a:pt x="5941" y="7966"/>
                    <a:pt x="6138" y="7966"/>
                  </a:cubicBezTo>
                  <a:cubicBezTo>
                    <a:pt x="6228" y="8020"/>
                    <a:pt x="6317" y="8091"/>
                    <a:pt x="6407" y="8163"/>
                  </a:cubicBezTo>
                  <a:cubicBezTo>
                    <a:pt x="6442" y="8199"/>
                    <a:pt x="6496" y="8234"/>
                    <a:pt x="6532" y="8270"/>
                  </a:cubicBezTo>
                  <a:cubicBezTo>
                    <a:pt x="6568" y="8324"/>
                    <a:pt x="6586" y="8360"/>
                    <a:pt x="6621" y="8395"/>
                  </a:cubicBezTo>
                  <a:cubicBezTo>
                    <a:pt x="6635" y="8409"/>
                    <a:pt x="6649" y="8415"/>
                    <a:pt x="6660" y="8415"/>
                  </a:cubicBezTo>
                  <a:cubicBezTo>
                    <a:pt x="6679" y="8415"/>
                    <a:pt x="6693" y="8400"/>
                    <a:pt x="6693" y="8377"/>
                  </a:cubicBezTo>
                  <a:cubicBezTo>
                    <a:pt x="6693" y="8252"/>
                    <a:pt x="6603" y="8145"/>
                    <a:pt x="6514" y="8073"/>
                  </a:cubicBezTo>
                  <a:cubicBezTo>
                    <a:pt x="6478" y="8037"/>
                    <a:pt x="6442" y="8002"/>
                    <a:pt x="6407" y="7984"/>
                  </a:cubicBezTo>
                  <a:cubicBezTo>
                    <a:pt x="6460" y="7984"/>
                    <a:pt x="6514" y="8002"/>
                    <a:pt x="6550" y="8002"/>
                  </a:cubicBezTo>
                  <a:cubicBezTo>
                    <a:pt x="6711" y="8055"/>
                    <a:pt x="6854" y="8163"/>
                    <a:pt x="7015" y="8199"/>
                  </a:cubicBezTo>
                  <a:cubicBezTo>
                    <a:pt x="7051" y="8199"/>
                    <a:pt x="7069" y="8163"/>
                    <a:pt x="7051" y="8145"/>
                  </a:cubicBezTo>
                  <a:cubicBezTo>
                    <a:pt x="6926" y="8002"/>
                    <a:pt x="6729" y="7948"/>
                    <a:pt x="6550" y="7894"/>
                  </a:cubicBezTo>
                  <a:cubicBezTo>
                    <a:pt x="6460" y="7859"/>
                    <a:pt x="6353" y="7841"/>
                    <a:pt x="6246" y="7841"/>
                  </a:cubicBezTo>
                  <a:cubicBezTo>
                    <a:pt x="6246" y="7823"/>
                    <a:pt x="6228" y="7805"/>
                    <a:pt x="6228" y="7805"/>
                  </a:cubicBezTo>
                  <a:cubicBezTo>
                    <a:pt x="6192" y="7787"/>
                    <a:pt x="6174" y="7769"/>
                    <a:pt x="6138" y="7769"/>
                  </a:cubicBezTo>
                  <a:cubicBezTo>
                    <a:pt x="6102" y="7626"/>
                    <a:pt x="6013" y="7501"/>
                    <a:pt x="5959" y="7375"/>
                  </a:cubicBezTo>
                  <a:cubicBezTo>
                    <a:pt x="5888" y="7214"/>
                    <a:pt x="5888" y="7017"/>
                    <a:pt x="5834" y="6856"/>
                  </a:cubicBezTo>
                  <a:cubicBezTo>
                    <a:pt x="6084" y="6785"/>
                    <a:pt x="6371" y="6660"/>
                    <a:pt x="6442" y="6409"/>
                  </a:cubicBezTo>
                  <a:cubicBezTo>
                    <a:pt x="6442" y="6380"/>
                    <a:pt x="6418" y="6351"/>
                    <a:pt x="6390" y="6351"/>
                  </a:cubicBezTo>
                  <a:cubicBezTo>
                    <a:pt x="6384" y="6351"/>
                    <a:pt x="6377" y="6352"/>
                    <a:pt x="6371" y="6355"/>
                  </a:cubicBezTo>
                  <a:cubicBezTo>
                    <a:pt x="6120" y="6516"/>
                    <a:pt x="5959" y="6677"/>
                    <a:pt x="5673" y="6731"/>
                  </a:cubicBezTo>
                  <a:cubicBezTo>
                    <a:pt x="5547" y="6753"/>
                    <a:pt x="5424" y="6766"/>
                    <a:pt x="5303" y="6766"/>
                  </a:cubicBezTo>
                  <a:cubicBezTo>
                    <a:pt x="5131" y="6766"/>
                    <a:pt x="4964" y="6740"/>
                    <a:pt x="4796" y="6677"/>
                  </a:cubicBezTo>
                  <a:cubicBezTo>
                    <a:pt x="4510" y="6588"/>
                    <a:pt x="4241" y="6427"/>
                    <a:pt x="4062" y="6176"/>
                  </a:cubicBezTo>
                  <a:cubicBezTo>
                    <a:pt x="3991" y="6051"/>
                    <a:pt x="3955" y="5926"/>
                    <a:pt x="3937" y="5818"/>
                  </a:cubicBezTo>
                  <a:lnTo>
                    <a:pt x="3937" y="5818"/>
                  </a:lnTo>
                  <a:cubicBezTo>
                    <a:pt x="4103" y="5885"/>
                    <a:pt x="4310" y="5924"/>
                    <a:pt x="4517" y="5924"/>
                  </a:cubicBezTo>
                  <a:cubicBezTo>
                    <a:pt x="4979" y="5924"/>
                    <a:pt x="5440" y="5729"/>
                    <a:pt x="5440" y="5210"/>
                  </a:cubicBezTo>
                  <a:cubicBezTo>
                    <a:pt x="5727" y="5121"/>
                    <a:pt x="5977" y="4960"/>
                    <a:pt x="6263" y="4870"/>
                  </a:cubicBezTo>
                  <a:cubicBezTo>
                    <a:pt x="6362" y="4840"/>
                    <a:pt x="6454" y="4826"/>
                    <a:pt x="6542" y="4826"/>
                  </a:cubicBezTo>
                  <a:cubicBezTo>
                    <a:pt x="6868" y="4826"/>
                    <a:pt x="7122" y="5025"/>
                    <a:pt x="7319" y="5335"/>
                  </a:cubicBezTo>
                  <a:cubicBezTo>
                    <a:pt x="7552" y="5729"/>
                    <a:pt x="7749" y="6141"/>
                    <a:pt x="7981" y="6534"/>
                  </a:cubicBezTo>
                  <a:cubicBezTo>
                    <a:pt x="8196" y="6946"/>
                    <a:pt x="8518" y="7393"/>
                    <a:pt x="8626" y="7841"/>
                  </a:cubicBezTo>
                  <a:cubicBezTo>
                    <a:pt x="8751" y="8324"/>
                    <a:pt x="8536" y="8807"/>
                    <a:pt x="8357" y="9254"/>
                  </a:cubicBezTo>
                  <a:cubicBezTo>
                    <a:pt x="8053" y="9988"/>
                    <a:pt x="7731" y="10722"/>
                    <a:pt x="7516" y="11491"/>
                  </a:cubicBezTo>
                  <a:cubicBezTo>
                    <a:pt x="7409" y="11831"/>
                    <a:pt x="7283" y="12171"/>
                    <a:pt x="7069" y="12475"/>
                  </a:cubicBezTo>
                  <a:cubicBezTo>
                    <a:pt x="6818" y="12851"/>
                    <a:pt x="6514" y="12977"/>
                    <a:pt x="6084" y="13066"/>
                  </a:cubicBezTo>
                  <a:cubicBezTo>
                    <a:pt x="5995" y="13066"/>
                    <a:pt x="6031" y="13209"/>
                    <a:pt x="6102" y="13209"/>
                  </a:cubicBezTo>
                  <a:cubicBezTo>
                    <a:pt x="6138" y="13212"/>
                    <a:pt x="6173" y="13214"/>
                    <a:pt x="6207" y="13214"/>
                  </a:cubicBezTo>
                  <a:cubicBezTo>
                    <a:pt x="6376" y="13214"/>
                    <a:pt x="6523" y="13176"/>
                    <a:pt x="6657" y="13102"/>
                  </a:cubicBezTo>
                  <a:lnTo>
                    <a:pt x="6657" y="13102"/>
                  </a:lnTo>
                  <a:cubicBezTo>
                    <a:pt x="6639" y="13549"/>
                    <a:pt x="6586" y="13997"/>
                    <a:pt x="6621" y="14444"/>
                  </a:cubicBezTo>
                  <a:cubicBezTo>
                    <a:pt x="6621" y="14694"/>
                    <a:pt x="6675" y="14927"/>
                    <a:pt x="6693" y="15160"/>
                  </a:cubicBezTo>
                  <a:cubicBezTo>
                    <a:pt x="6711" y="15428"/>
                    <a:pt x="6693" y="15714"/>
                    <a:pt x="6854" y="15929"/>
                  </a:cubicBezTo>
                  <a:cubicBezTo>
                    <a:pt x="6873" y="15948"/>
                    <a:pt x="6894" y="15956"/>
                    <a:pt x="6914" y="15956"/>
                  </a:cubicBezTo>
                  <a:cubicBezTo>
                    <a:pt x="6951" y="15956"/>
                    <a:pt x="6985" y="15928"/>
                    <a:pt x="6997" y="15893"/>
                  </a:cubicBezTo>
                  <a:cubicBezTo>
                    <a:pt x="7176" y="15446"/>
                    <a:pt x="6926" y="14856"/>
                    <a:pt x="6890" y="14372"/>
                  </a:cubicBezTo>
                  <a:cubicBezTo>
                    <a:pt x="6872" y="13943"/>
                    <a:pt x="6890" y="13495"/>
                    <a:pt x="6836" y="13048"/>
                  </a:cubicBezTo>
                  <a:cubicBezTo>
                    <a:pt x="6836" y="13048"/>
                    <a:pt x="6836" y="13030"/>
                    <a:pt x="6818" y="13012"/>
                  </a:cubicBezTo>
                  <a:cubicBezTo>
                    <a:pt x="7158" y="12798"/>
                    <a:pt x="7391" y="12422"/>
                    <a:pt x="7552" y="12028"/>
                  </a:cubicBezTo>
                  <a:cubicBezTo>
                    <a:pt x="7695" y="11706"/>
                    <a:pt x="7802" y="11366"/>
                    <a:pt x="7910" y="11044"/>
                  </a:cubicBezTo>
                  <a:cubicBezTo>
                    <a:pt x="8071" y="10543"/>
                    <a:pt x="8286" y="10060"/>
                    <a:pt x="8500" y="9576"/>
                  </a:cubicBezTo>
                  <a:cubicBezTo>
                    <a:pt x="8661" y="9165"/>
                    <a:pt x="8894" y="8664"/>
                    <a:pt x="8894" y="8199"/>
                  </a:cubicBezTo>
                  <a:cubicBezTo>
                    <a:pt x="8894" y="7715"/>
                    <a:pt x="8643" y="7268"/>
                    <a:pt x="8429" y="6856"/>
                  </a:cubicBezTo>
                  <a:cubicBezTo>
                    <a:pt x="8303" y="6606"/>
                    <a:pt x="8178" y="6355"/>
                    <a:pt x="8035" y="6123"/>
                  </a:cubicBezTo>
                  <a:cubicBezTo>
                    <a:pt x="8286" y="5765"/>
                    <a:pt x="8214" y="5174"/>
                    <a:pt x="8160" y="4781"/>
                  </a:cubicBezTo>
                  <a:cubicBezTo>
                    <a:pt x="8089" y="4333"/>
                    <a:pt x="7928" y="3904"/>
                    <a:pt x="7606" y="3582"/>
                  </a:cubicBezTo>
                  <a:cubicBezTo>
                    <a:pt x="7321" y="3297"/>
                    <a:pt x="6925" y="3068"/>
                    <a:pt x="6515" y="3068"/>
                  </a:cubicBezTo>
                  <a:cubicBezTo>
                    <a:pt x="6461" y="3068"/>
                    <a:pt x="6407" y="3072"/>
                    <a:pt x="6353" y="3081"/>
                  </a:cubicBezTo>
                  <a:cubicBezTo>
                    <a:pt x="6120" y="3098"/>
                    <a:pt x="5941" y="3242"/>
                    <a:pt x="5816" y="3438"/>
                  </a:cubicBezTo>
                  <a:cubicBezTo>
                    <a:pt x="5816" y="3438"/>
                    <a:pt x="5816" y="3421"/>
                    <a:pt x="5816" y="3421"/>
                  </a:cubicBezTo>
                  <a:cubicBezTo>
                    <a:pt x="5762" y="3081"/>
                    <a:pt x="5601" y="2830"/>
                    <a:pt x="5261" y="2705"/>
                  </a:cubicBezTo>
                  <a:cubicBezTo>
                    <a:pt x="5144" y="2663"/>
                    <a:pt x="5022" y="2643"/>
                    <a:pt x="4899" y="2643"/>
                  </a:cubicBezTo>
                  <a:cubicBezTo>
                    <a:pt x="4701" y="2643"/>
                    <a:pt x="4500" y="2695"/>
                    <a:pt x="4313" y="2794"/>
                  </a:cubicBezTo>
                  <a:cubicBezTo>
                    <a:pt x="4027" y="2937"/>
                    <a:pt x="3973" y="3134"/>
                    <a:pt x="3901" y="3403"/>
                  </a:cubicBezTo>
                  <a:cubicBezTo>
                    <a:pt x="3776" y="3081"/>
                    <a:pt x="3543" y="2848"/>
                    <a:pt x="3150" y="2848"/>
                  </a:cubicBezTo>
                  <a:cubicBezTo>
                    <a:pt x="2720" y="2848"/>
                    <a:pt x="2380" y="3242"/>
                    <a:pt x="2165" y="3582"/>
                  </a:cubicBezTo>
                  <a:cubicBezTo>
                    <a:pt x="1986" y="3868"/>
                    <a:pt x="1933" y="4172"/>
                    <a:pt x="1897" y="4494"/>
                  </a:cubicBezTo>
                  <a:cubicBezTo>
                    <a:pt x="1861" y="4226"/>
                    <a:pt x="1825" y="3975"/>
                    <a:pt x="1808" y="3707"/>
                  </a:cubicBezTo>
                  <a:cubicBezTo>
                    <a:pt x="1772" y="3134"/>
                    <a:pt x="1718" y="2562"/>
                    <a:pt x="1682" y="1989"/>
                  </a:cubicBezTo>
                  <a:cubicBezTo>
                    <a:pt x="1664" y="1398"/>
                    <a:pt x="1843" y="557"/>
                    <a:pt x="1289" y="146"/>
                  </a:cubicBezTo>
                  <a:cubicBezTo>
                    <a:pt x="1156" y="44"/>
                    <a:pt x="1034" y="0"/>
                    <a:pt x="9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33"/>
          <p:cNvGrpSpPr/>
          <p:nvPr/>
        </p:nvGrpSpPr>
        <p:grpSpPr>
          <a:xfrm>
            <a:off x="1357064" y="3121803"/>
            <a:ext cx="1459076" cy="1657079"/>
            <a:chOff x="1357064" y="3121803"/>
            <a:chExt cx="1459076" cy="1657079"/>
          </a:xfrm>
        </p:grpSpPr>
        <p:grpSp>
          <p:nvGrpSpPr>
            <p:cNvPr id="451" name="Google Shape;451;p33"/>
            <p:cNvGrpSpPr/>
            <p:nvPr/>
          </p:nvGrpSpPr>
          <p:grpSpPr>
            <a:xfrm rot="5400000">
              <a:off x="1343658" y="3220901"/>
              <a:ext cx="1485888" cy="1459076"/>
              <a:chOff x="4688200" y="1544325"/>
              <a:chExt cx="1015575" cy="997250"/>
            </a:xfrm>
          </p:grpSpPr>
          <p:sp>
            <p:nvSpPr>
              <p:cNvPr id="452" name="Google Shape;452;p33"/>
              <p:cNvSpPr/>
              <p:nvPr/>
            </p:nvSpPr>
            <p:spPr>
              <a:xfrm>
                <a:off x="4712350" y="1566800"/>
                <a:ext cx="947575" cy="947575"/>
              </a:xfrm>
              <a:custGeom>
                <a:avLst/>
                <a:gdLst/>
                <a:ahLst/>
                <a:cxnLst/>
                <a:rect l="l" t="t" r="r" b="b"/>
                <a:pathLst>
                  <a:path w="37903" h="37903" extrusionOk="0">
                    <a:moveTo>
                      <a:pt x="18952" y="1"/>
                    </a:moveTo>
                    <a:cubicBezTo>
                      <a:pt x="8483" y="1"/>
                      <a:pt x="1" y="8483"/>
                      <a:pt x="1" y="18952"/>
                    </a:cubicBezTo>
                    <a:cubicBezTo>
                      <a:pt x="1" y="29420"/>
                      <a:pt x="8483" y="37902"/>
                      <a:pt x="18952" y="37902"/>
                    </a:cubicBezTo>
                    <a:cubicBezTo>
                      <a:pt x="29420" y="37902"/>
                      <a:pt x="37903" y="29420"/>
                      <a:pt x="37903" y="18952"/>
                    </a:cubicBezTo>
                    <a:cubicBezTo>
                      <a:pt x="37903" y="8483"/>
                      <a:pt x="29420" y="1"/>
                      <a:pt x="18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5540450" y="1681325"/>
                <a:ext cx="8850" cy="6600"/>
              </a:xfrm>
              <a:custGeom>
                <a:avLst/>
                <a:gdLst/>
                <a:ahLst/>
                <a:cxnLst/>
                <a:rect l="l" t="t" r="r" b="b"/>
                <a:pathLst>
                  <a:path w="354" h="264" extrusionOk="0">
                    <a:moveTo>
                      <a:pt x="197" y="1"/>
                    </a:moveTo>
                    <a:cubicBezTo>
                      <a:pt x="197" y="37"/>
                      <a:pt x="1" y="144"/>
                      <a:pt x="144" y="251"/>
                    </a:cubicBezTo>
                    <a:cubicBezTo>
                      <a:pt x="136" y="259"/>
                      <a:pt x="143" y="263"/>
                      <a:pt x="156" y="263"/>
                    </a:cubicBezTo>
                    <a:cubicBezTo>
                      <a:pt x="206" y="263"/>
                      <a:pt x="353" y="199"/>
                      <a:pt x="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5584750" y="1750675"/>
                <a:ext cx="3150" cy="12100"/>
              </a:xfrm>
              <a:custGeom>
                <a:avLst/>
                <a:gdLst/>
                <a:ahLst/>
                <a:cxnLst/>
                <a:rect l="l" t="t" r="r" b="b"/>
                <a:pathLst>
                  <a:path w="126" h="484" extrusionOk="0">
                    <a:moveTo>
                      <a:pt x="36" y="1"/>
                    </a:moveTo>
                    <a:lnTo>
                      <a:pt x="0" y="90"/>
                    </a:lnTo>
                    <a:lnTo>
                      <a:pt x="125" y="484"/>
                    </a:lnTo>
                    <a:lnTo>
                      <a:pt x="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5598600" y="1771700"/>
                <a:ext cx="23300" cy="41175"/>
              </a:xfrm>
              <a:custGeom>
                <a:avLst/>
                <a:gdLst/>
                <a:ahLst/>
                <a:cxnLst/>
                <a:rect l="l" t="t" r="r" b="b"/>
                <a:pathLst>
                  <a:path w="932" h="1647" extrusionOk="0">
                    <a:moveTo>
                      <a:pt x="108" y="1"/>
                    </a:moveTo>
                    <a:lnTo>
                      <a:pt x="1" y="341"/>
                    </a:lnTo>
                    <a:lnTo>
                      <a:pt x="108" y="358"/>
                    </a:lnTo>
                    <a:cubicBezTo>
                      <a:pt x="502" y="716"/>
                      <a:pt x="502" y="1575"/>
                      <a:pt x="931" y="1647"/>
                    </a:cubicBezTo>
                    <a:cubicBezTo>
                      <a:pt x="788" y="1486"/>
                      <a:pt x="645" y="1200"/>
                      <a:pt x="520" y="895"/>
                    </a:cubicBezTo>
                    <a:cubicBezTo>
                      <a:pt x="395" y="591"/>
                      <a:pt x="251" y="269"/>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5650050" y="1831650"/>
                <a:ext cx="4500" cy="9925"/>
              </a:xfrm>
              <a:custGeom>
                <a:avLst/>
                <a:gdLst/>
                <a:ahLst/>
                <a:cxnLst/>
                <a:rect l="l" t="t" r="r" b="b"/>
                <a:pathLst>
                  <a:path w="180" h="397" extrusionOk="0">
                    <a:moveTo>
                      <a:pt x="1" y="1"/>
                    </a:moveTo>
                    <a:lnTo>
                      <a:pt x="1" y="1"/>
                    </a:lnTo>
                    <a:cubicBezTo>
                      <a:pt x="80" y="244"/>
                      <a:pt x="103" y="347"/>
                      <a:pt x="109" y="382"/>
                    </a:cubicBezTo>
                    <a:lnTo>
                      <a:pt x="109" y="382"/>
                    </a:lnTo>
                    <a:cubicBezTo>
                      <a:pt x="109" y="360"/>
                      <a:pt x="116" y="320"/>
                      <a:pt x="159" y="320"/>
                    </a:cubicBezTo>
                    <a:cubicBezTo>
                      <a:pt x="165" y="320"/>
                      <a:pt x="172" y="321"/>
                      <a:pt x="180" y="323"/>
                    </a:cubicBezTo>
                    <a:cubicBezTo>
                      <a:pt x="108" y="179"/>
                      <a:pt x="72" y="108"/>
                      <a:pt x="55" y="54"/>
                    </a:cubicBezTo>
                    <a:cubicBezTo>
                      <a:pt x="37" y="36"/>
                      <a:pt x="37" y="36"/>
                      <a:pt x="1" y="1"/>
                    </a:cubicBezTo>
                    <a:close/>
                    <a:moveTo>
                      <a:pt x="109" y="382"/>
                    </a:moveTo>
                    <a:cubicBezTo>
                      <a:pt x="109" y="391"/>
                      <a:pt x="110" y="397"/>
                      <a:pt x="111" y="397"/>
                    </a:cubicBezTo>
                    <a:cubicBezTo>
                      <a:pt x="111" y="397"/>
                      <a:pt x="111" y="393"/>
                      <a:pt x="109"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650675" y="1830400"/>
                <a:ext cx="2975" cy="3225"/>
              </a:xfrm>
              <a:custGeom>
                <a:avLst/>
                <a:gdLst/>
                <a:ahLst/>
                <a:cxnLst/>
                <a:rect l="l" t="t" r="r" b="b"/>
                <a:pathLst>
                  <a:path w="119" h="129" extrusionOk="0">
                    <a:moveTo>
                      <a:pt x="12" y="1"/>
                    </a:moveTo>
                    <a:cubicBezTo>
                      <a:pt x="0" y="1"/>
                      <a:pt x="1" y="27"/>
                      <a:pt x="30" y="104"/>
                    </a:cubicBezTo>
                    <a:cubicBezTo>
                      <a:pt x="54" y="122"/>
                      <a:pt x="70" y="129"/>
                      <a:pt x="79" y="129"/>
                    </a:cubicBezTo>
                    <a:cubicBezTo>
                      <a:pt x="119" y="129"/>
                      <a:pt x="37" y="1"/>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5662125" y="1855800"/>
                <a:ext cx="7550" cy="14125"/>
              </a:xfrm>
              <a:custGeom>
                <a:avLst/>
                <a:gdLst/>
                <a:ahLst/>
                <a:cxnLst/>
                <a:rect l="l" t="t" r="r" b="b"/>
                <a:pathLst>
                  <a:path w="302" h="565" extrusionOk="0">
                    <a:moveTo>
                      <a:pt x="1" y="1"/>
                    </a:moveTo>
                    <a:lnTo>
                      <a:pt x="37" y="430"/>
                    </a:lnTo>
                    <a:cubicBezTo>
                      <a:pt x="124" y="510"/>
                      <a:pt x="194" y="565"/>
                      <a:pt x="237" y="565"/>
                    </a:cubicBezTo>
                    <a:cubicBezTo>
                      <a:pt x="290" y="565"/>
                      <a:pt x="301" y="480"/>
                      <a:pt x="252" y="251"/>
                    </a:cubicBezTo>
                    <a:lnTo>
                      <a:pt x="252" y="251"/>
                    </a:lnTo>
                    <a:cubicBezTo>
                      <a:pt x="252" y="276"/>
                      <a:pt x="247" y="286"/>
                      <a:pt x="240" y="286"/>
                    </a:cubicBezTo>
                    <a:cubicBezTo>
                      <a:pt x="203" y="286"/>
                      <a:pt x="90" y="4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5659900" y="1871925"/>
                <a:ext cx="1825" cy="5375"/>
              </a:xfrm>
              <a:custGeom>
                <a:avLst/>
                <a:gdLst/>
                <a:ahLst/>
                <a:cxnLst/>
                <a:rect l="l" t="t" r="r" b="b"/>
                <a:pathLst>
                  <a:path w="73" h="215" extrusionOk="0">
                    <a:moveTo>
                      <a:pt x="1" y="0"/>
                    </a:moveTo>
                    <a:lnTo>
                      <a:pt x="1" y="0"/>
                    </a:lnTo>
                    <a:cubicBezTo>
                      <a:pt x="18" y="72"/>
                      <a:pt x="18" y="143"/>
                      <a:pt x="18" y="215"/>
                    </a:cubicBezTo>
                    <a:cubicBezTo>
                      <a:pt x="72" y="72"/>
                      <a:pt x="54" y="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5655425" y="1860725"/>
                <a:ext cx="4500" cy="11225"/>
              </a:xfrm>
              <a:custGeom>
                <a:avLst/>
                <a:gdLst/>
                <a:ahLst/>
                <a:cxnLst/>
                <a:rect l="l" t="t" r="r" b="b"/>
                <a:pathLst>
                  <a:path w="180" h="449" extrusionOk="0">
                    <a:moveTo>
                      <a:pt x="126" y="1"/>
                    </a:moveTo>
                    <a:cubicBezTo>
                      <a:pt x="126" y="159"/>
                      <a:pt x="79" y="272"/>
                      <a:pt x="108" y="272"/>
                    </a:cubicBezTo>
                    <a:cubicBezTo>
                      <a:pt x="115" y="272"/>
                      <a:pt x="126" y="265"/>
                      <a:pt x="144" y="251"/>
                    </a:cubicBezTo>
                    <a:lnTo>
                      <a:pt x="144" y="251"/>
                    </a:lnTo>
                    <a:cubicBezTo>
                      <a:pt x="1" y="448"/>
                      <a:pt x="108" y="412"/>
                      <a:pt x="180" y="448"/>
                    </a:cubicBezTo>
                    <a:lnTo>
                      <a:pt x="1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5645350" y="1841550"/>
                <a:ext cx="9650" cy="13825"/>
              </a:xfrm>
              <a:custGeom>
                <a:avLst/>
                <a:gdLst/>
                <a:ahLst/>
                <a:cxnLst/>
                <a:rect l="l" t="t" r="r" b="b"/>
                <a:pathLst>
                  <a:path w="386" h="553" extrusionOk="0">
                    <a:moveTo>
                      <a:pt x="65" y="0"/>
                    </a:moveTo>
                    <a:cubicBezTo>
                      <a:pt x="1" y="0"/>
                      <a:pt x="2" y="179"/>
                      <a:pt x="135" y="535"/>
                    </a:cubicBezTo>
                    <a:cubicBezTo>
                      <a:pt x="114" y="371"/>
                      <a:pt x="126" y="312"/>
                      <a:pt x="159" y="312"/>
                    </a:cubicBezTo>
                    <a:cubicBezTo>
                      <a:pt x="207" y="312"/>
                      <a:pt x="300" y="445"/>
                      <a:pt x="386" y="553"/>
                    </a:cubicBezTo>
                    <a:cubicBezTo>
                      <a:pt x="260" y="184"/>
                      <a:pt x="129" y="0"/>
                      <a:pt x="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5609800" y="1807950"/>
                <a:ext cx="8450" cy="12100"/>
              </a:xfrm>
              <a:custGeom>
                <a:avLst/>
                <a:gdLst/>
                <a:ahLst/>
                <a:cxnLst/>
                <a:rect l="l" t="t" r="r" b="b"/>
                <a:pathLst>
                  <a:path w="338" h="484" extrusionOk="0">
                    <a:moveTo>
                      <a:pt x="0" y="0"/>
                    </a:moveTo>
                    <a:cubicBezTo>
                      <a:pt x="0" y="4"/>
                      <a:pt x="1" y="8"/>
                      <a:pt x="1" y="12"/>
                    </a:cubicBezTo>
                    <a:lnTo>
                      <a:pt x="1" y="12"/>
                    </a:lnTo>
                    <a:lnTo>
                      <a:pt x="0" y="0"/>
                    </a:lnTo>
                    <a:close/>
                    <a:moveTo>
                      <a:pt x="1" y="12"/>
                    </a:moveTo>
                    <a:lnTo>
                      <a:pt x="18" y="286"/>
                    </a:lnTo>
                    <a:cubicBezTo>
                      <a:pt x="90" y="340"/>
                      <a:pt x="161" y="412"/>
                      <a:pt x="233" y="483"/>
                    </a:cubicBezTo>
                    <a:cubicBezTo>
                      <a:pt x="337" y="448"/>
                      <a:pt x="19" y="160"/>
                      <a:pt x="1" y="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5677350" y="1915300"/>
                <a:ext cx="8075" cy="10475"/>
              </a:xfrm>
              <a:custGeom>
                <a:avLst/>
                <a:gdLst/>
                <a:ahLst/>
                <a:cxnLst/>
                <a:rect l="l" t="t" r="r" b="b"/>
                <a:pathLst>
                  <a:path w="323" h="419" extrusionOk="0">
                    <a:moveTo>
                      <a:pt x="18" y="1"/>
                    </a:moveTo>
                    <a:cubicBezTo>
                      <a:pt x="0" y="108"/>
                      <a:pt x="0" y="216"/>
                      <a:pt x="0" y="323"/>
                    </a:cubicBezTo>
                    <a:cubicBezTo>
                      <a:pt x="79" y="323"/>
                      <a:pt x="212" y="419"/>
                      <a:pt x="292" y="419"/>
                    </a:cubicBezTo>
                    <a:cubicBezTo>
                      <a:pt x="303" y="419"/>
                      <a:pt x="314" y="417"/>
                      <a:pt x="323" y="412"/>
                    </a:cubicBezTo>
                    <a:cubicBezTo>
                      <a:pt x="197" y="412"/>
                      <a:pt x="108" y="144"/>
                      <a:pt x="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5674425" y="1923300"/>
                <a:ext cx="2950" cy="11275"/>
              </a:xfrm>
              <a:custGeom>
                <a:avLst/>
                <a:gdLst/>
                <a:ahLst/>
                <a:cxnLst/>
                <a:rect l="l" t="t" r="r" b="b"/>
                <a:pathLst>
                  <a:path w="118" h="451" extrusionOk="0">
                    <a:moveTo>
                      <a:pt x="97" y="1"/>
                    </a:moveTo>
                    <a:cubicBezTo>
                      <a:pt x="23" y="1"/>
                      <a:pt x="1" y="104"/>
                      <a:pt x="100" y="450"/>
                    </a:cubicBezTo>
                    <a:lnTo>
                      <a:pt x="117" y="3"/>
                    </a:lnTo>
                    <a:cubicBezTo>
                      <a:pt x="110" y="2"/>
                      <a:pt x="104" y="1"/>
                      <a:pt x="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5652300" y="1862975"/>
                <a:ext cx="925" cy="22375"/>
              </a:xfrm>
              <a:custGeom>
                <a:avLst/>
                <a:gdLst/>
                <a:ahLst/>
                <a:cxnLst/>
                <a:rect l="l" t="t" r="r" b="b"/>
                <a:pathLst>
                  <a:path w="37" h="895" extrusionOk="0">
                    <a:moveTo>
                      <a:pt x="0" y="0"/>
                    </a:moveTo>
                    <a:cubicBezTo>
                      <a:pt x="0" y="269"/>
                      <a:pt x="0" y="519"/>
                      <a:pt x="0" y="770"/>
                    </a:cubicBezTo>
                    <a:lnTo>
                      <a:pt x="36" y="895"/>
                    </a:lnTo>
                    <a:cubicBezTo>
                      <a:pt x="36" y="591"/>
                      <a:pt x="18" y="30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5691675" y="1960950"/>
                <a:ext cx="4925" cy="12100"/>
              </a:xfrm>
              <a:custGeom>
                <a:avLst/>
                <a:gdLst/>
                <a:ahLst/>
                <a:cxnLst/>
                <a:rect l="l" t="t" r="r" b="b"/>
                <a:pathLst>
                  <a:path w="197" h="484" extrusionOk="0">
                    <a:moveTo>
                      <a:pt x="197" y="0"/>
                    </a:moveTo>
                    <a:lnTo>
                      <a:pt x="72" y="269"/>
                    </a:lnTo>
                    <a:lnTo>
                      <a:pt x="0" y="483"/>
                    </a:lnTo>
                    <a:cubicBezTo>
                      <a:pt x="72" y="322"/>
                      <a:pt x="143" y="161"/>
                      <a:pt x="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5695700" y="1994775"/>
                <a:ext cx="8075" cy="23000"/>
              </a:xfrm>
              <a:custGeom>
                <a:avLst/>
                <a:gdLst/>
                <a:ahLst/>
                <a:cxnLst/>
                <a:rect l="l" t="t" r="r" b="b"/>
                <a:pathLst>
                  <a:path w="323" h="920" extrusionOk="0">
                    <a:moveTo>
                      <a:pt x="76" y="1"/>
                    </a:moveTo>
                    <a:cubicBezTo>
                      <a:pt x="53" y="1"/>
                      <a:pt x="29" y="15"/>
                      <a:pt x="5" y="54"/>
                    </a:cubicBezTo>
                    <a:lnTo>
                      <a:pt x="5" y="54"/>
                    </a:lnTo>
                    <a:cubicBezTo>
                      <a:pt x="3" y="50"/>
                      <a:pt x="2" y="47"/>
                      <a:pt x="0" y="43"/>
                    </a:cubicBezTo>
                    <a:lnTo>
                      <a:pt x="0" y="61"/>
                    </a:lnTo>
                    <a:cubicBezTo>
                      <a:pt x="2" y="58"/>
                      <a:pt x="3" y="56"/>
                      <a:pt x="5" y="54"/>
                    </a:cubicBezTo>
                    <a:lnTo>
                      <a:pt x="5" y="54"/>
                    </a:lnTo>
                    <a:cubicBezTo>
                      <a:pt x="144" y="389"/>
                      <a:pt x="179" y="672"/>
                      <a:pt x="125" y="920"/>
                    </a:cubicBezTo>
                    <a:cubicBezTo>
                      <a:pt x="233" y="669"/>
                      <a:pt x="322" y="401"/>
                      <a:pt x="322" y="79"/>
                    </a:cubicBezTo>
                    <a:lnTo>
                      <a:pt x="322" y="79"/>
                    </a:lnTo>
                    <a:cubicBezTo>
                      <a:pt x="308" y="123"/>
                      <a:pt x="291" y="139"/>
                      <a:pt x="272" y="139"/>
                    </a:cubicBezTo>
                    <a:cubicBezTo>
                      <a:pt x="218" y="139"/>
                      <a:pt x="149" y="1"/>
                      <a:pt x="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5695250" y="2017750"/>
                <a:ext cx="3600" cy="10325"/>
              </a:xfrm>
              <a:custGeom>
                <a:avLst/>
                <a:gdLst/>
                <a:ahLst/>
                <a:cxnLst/>
                <a:rect l="l" t="t" r="r" b="b"/>
                <a:pathLst>
                  <a:path w="144" h="413" extrusionOk="0">
                    <a:moveTo>
                      <a:pt x="143" y="1"/>
                    </a:moveTo>
                    <a:lnTo>
                      <a:pt x="143" y="1"/>
                    </a:lnTo>
                    <a:cubicBezTo>
                      <a:pt x="90" y="144"/>
                      <a:pt x="36" y="287"/>
                      <a:pt x="0" y="412"/>
                    </a:cubicBezTo>
                    <a:cubicBezTo>
                      <a:pt x="72" y="269"/>
                      <a:pt x="126" y="144"/>
                      <a:pt x="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5681375" y="1952900"/>
                <a:ext cx="6300" cy="7625"/>
              </a:xfrm>
              <a:custGeom>
                <a:avLst/>
                <a:gdLst/>
                <a:ahLst/>
                <a:cxnLst/>
                <a:rect l="l" t="t" r="r" b="b"/>
                <a:pathLst>
                  <a:path w="252" h="305" extrusionOk="0">
                    <a:moveTo>
                      <a:pt x="0" y="0"/>
                    </a:moveTo>
                    <a:cubicBezTo>
                      <a:pt x="0" y="54"/>
                      <a:pt x="18" y="125"/>
                      <a:pt x="18" y="179"/>
                    </a:cubicBezTo>
                    <a:lnTo>
                      <a:pt x="251" y="304"/>
                    </a:lnTo>
                    <a:cubicBezTo>
                      <a:pt x="162" y="72"/>
                      <a:pt x="36" y="3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5681825" y="1956925"/>
                <a:ext cx="1800" cy="9400"/>
              </a:xfrm>
              <a:custGeom>
                <a:avLst/>
                <a:gdLst/>
                <a:ahLst/>
                <a:cxnLst/>
                <a:rect l="l" t="t" r="r" b="b"/>
                <a:pathLst>
                  <a:path w="72" h="376" extrusionOk="0">
                    <a:moveTo>
                      <a:pt x="0" y="0"/>
                    </a:moveTo>
                    <a:lnTo>
                      <a:pt x="0" y="18"/>
                    </a:lnTo>
                    <a:cubicBezTo>
                      <a:pt x="35" y="190"/>
                      <a:pt x="69" y="313"/>
                      <a:pt x="72" y="370"/>
                    </a:cubicBezTo>
                    <a:lnTo>
                      <a:pt x="72" y="370"/>
                    </a:lnTo>
                    <a:cubicBezTo>
                      <a:pt x="70" y="327"/>
                      <a:pt x="51" y="204"/>
                      <a:pt x="0" y="0"/>
                    </a:cubicBezTo>
                    <a:close/>
                    <a:moveTo>
                      <a:pt x="72" y="370"/>
                    </a:moveTo>
                    <a:cubicBezTo>
                      <a:pt x="72" y="372"/>
                      <a:pt x="72" y="374"/>
                      <a:pt x="72" y="376"/>
                    </a:cubicBezTo>
                    <a:cubicBezTo>
                      <a:pt x="72" y="374"/>
                      <a:pt x="72" y="372"/>
                      <a:pt x="72" y="3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5680475" y="1952000"/>
                <a:ext cx="925" cy="925"/>
              </a:xfrm>
              <a:custGeom>
                <a:avLst/>
                <a:gdLst/>
                <a:ahLst/>
                <a:cxnLst/>
                <a:rect l="l" t="t" r="r" b="b"/>
                <a:pathLst>
                  <a:path w="37" h="37" extrusionOk="0">
                    <a:moveTo>
                      <a:pt x="19" y="0"/>
                    </a:moveTo>
                    <a:cubicBezTo>
                      <a:pt x="1" y="18"/>
                      <a:pt x="1" y="18"/>
                      <a:pt x="36" y="36"/>
                    </a:cubicBezTo>
                    <a:lnTo>
                      <a:pt x="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5656775" y="1908150"/>
                <a:ext cx="8075" cy="13275"/>
              </a:xfrm>
              <a:custGeom>
                <a:avLst/>
                <a:gdLst/>
                <a:ahLst/>
                <a:cxnLst/>
                <a:rect l="l" t="t" r="r" b="b"/>
                <a:pathLst>
                  <a:path w="323" h="531" extrusionOk="0">
                    <a:moveTo>
                      <a:pt x="322" y="1"/>
                    </a:moveTo>
                    <a:cubicBezTo>
                      <a:pt x="251" y="412"/>
                      <a:pt x="90" y="144"/>
                      <a:pt x="0" y="358"/>
                    </a:cubicBezTo>
                    <a:cubicBezTo>
                      <a:pt x="84" y="482"/>
                      <a:pt x="143" y="530"/>
                      <a:pt x="186" y="530"/>
                    </a:cubicBezTo>
                    <a:cubicBezTo>
                      <a:pt x="299" y="530"/>
                      <a:pt x="296" y="195"/>
                      <a:pt x="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5670200" y="1935000"/>
                <a:ext cx="4500" cy="12550"/>
              </a:xfrm>
              <a:custGeom>
                <a:avLst/>
                <a:gdLst/>
                <a:ahLst/>
                <a:cxnLst/>
                <a:rect l="l" t="t" r="r" b="b"/>
                <a:pathLst>
                  <a:path w="180" h="502" extrusionOk="0">
                    <a:moveTo>
                      <a:pt x="179" y="0"/>
                    </a:moveTo>
                    <a:cubicBezTo>
                      <a:pt x="169" y="68"/>
                      <a:pt x="134" y="83"/>
                      <a:pt x="95" y="83"/>
                    </a:cubicBezTo>
                    <a:cubicBezTo>
                      <a:pt x="61" y="83"/>
                      <a:pt x="25" y="72"/>
                      <a:pt x="0" y="72"/>
                    </a:cubicBezTo>
                    <a:cubicBezTo>
                      <a:pt x="54" y="215"/>
                      <a:pt x="107" y="358"/>
                      <a:pt x="143" y="501"/>
                    </a:cubicBezTo>
                    <a:cubicBezTo>
                      <a:pt x="161" y="340"/>
                      <a:pt x="179" y="161"/>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5673325" y="1947525"/>
                <a:ext cx="1800" cy="6275"/>
              </a:xfrm>
              <a:custGeom>
                <a:avLst/>
                <a:gdLst/>
                <a:ahLst/>
                <a:cxnLst/>
                <a:rect l="l" t="t" r="r" b="b"/>
                <a:pathLst>
                  <a:path w="72" h="251" extrusionOk="0">
                    <a:moveTo>
                      <a:pt x="18" y="0"/>
                    </a:moveTo>
                    <a:lnTo>
                      <a:pt x="0" y="251"/>
                    </a:lnTo>
                    <a:lnTo>
                      <a:pt x="72" y="179"/>
                    </a:lnTo>
                    <a:lnTo>
                      <a:pt x="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5684950" y="2003325"/>
                <a:ext cx="4950" cy="21625"/>
              </a:xfrm>
              <a:custGeom>
                <a:avLst/>
                <a:gdLst/>
                <a:ahLst/>
                <a:cxnLst/>
                <a:rect l="l" t="t" r="r" b="b"/>
                <a:pathLst>
                  <a:path w="198" h="865" extrusionOk="0">
                    <a:moveTo>
                      <a:pt x="117" y="1"/>
                    </a:moveTo>
                    <a:cubicBezTo>
                      <a:pt x="81" y="1"/>
                      <a:pt x="36" y="41"/>
                      <a:pt x="1" y="59"/>
                    </a:cubicBezTo>
                    <a:cubicBezTo>
                      <a:pt x="36" y="327"/>
                      <a:pt x="72" y="596"/>
                      <a:pt x="108" y="864"/>
                    </a:cubicBezTo>
                    <a:cubicBezTo>
                      <a:pt x="126" y="614"/>
                      <a:pt x="126" y="381"/>
                      <a:pt x="197" y="184"/>
                    </a:cubicBezTo>
                    <a:lnTo>
                      <a:pt x="180" y="184"/>
                    </a:lnTo>
                    <a:cubicBezTo>
                      <a:pt x="180" y="41"/>
                      <a:pt x="153" y="1"/>
                      <a:pt x="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5684950" y="1983300"/>
                <a:ext cx="925" cy="925"/>
              </a:xfrm>
              <a:custGeom>
                <a:avLst/>
                <a:gdLst/>
                <a:ahLst/>
                <a:cxnLst/>
                <a:rect l="l" t="t" r="r" b="b"/>
                <a:pathLst>
                  <a:path w="37" h="37" extrusionOk="0">
                    <a:moveTo>
                      <a:pt x="36" y="1"/>
                    </a:moveTo>
                    <a:cubicBezTo>
                      <a:pt x="1" y="1"/>
                      <a:pt x="19" y="19"/>
                      <a:pt x="36" y="37"/>
                    </a:cubicBezTo>
                    <a:lnTo>
                      <a:pt x="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5685400" y="2084875"/>
                <a:ext cx="925" cy="1350"/>
              </a:xfrm>
              <a:custGeom>
                <a:avLst/>
                <a:gdLst/>
                <a:ahLst/>
                <a:cxnLst/>
                <a:rect l="l" t="t" r="r" b="b"/>
                <a:pathLst>
                  <a:path w="37" h="54" extrusionOk="0">
                    <a:moveTo>
                      <a:pt x="36" y="0"/>
                    </a:moveTo>
                    <a:lnTo>
                      <a:pt x="1" y="18"/>
                    </a:lnTo>
                    <a:lnTo>
                      <a:pt x="18" y="54"/>
                    </a:lnTo>
                    <a:lnTo>
                      <a:pt x="36" y="54"/>
                    </a:lnTo>
                    <a:lnTo>
                      <a:pt x="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5682725" y="1992700"/>
                <a:ext cx="2700" cy="12375"/>
              </a:xfrm>
              <a:custGeom>
                <a:avLst/>
                <a:gdLst/>
                <a:ahLst/>
                <a:cxnLst/>
                <a:rect l="l" t="t" r="r" b="b"/>
                <a:pathLst>
                  <a:path w="108" h="495" extrusionOk="0">
                    <a:moveTo>
                      <a:pt x="108" y="1"/>
                    </a:moveTo>
                    <a:lnTo>
                      <a:pt x="108" y="1"/>
                    </a:lnTo>
                    <a:cubicBezTo>
                      <a:pt x="36" y="126"/>
                      <a:pt x="0" y="251"/>
                      <a:pt x="54" y="448"/>
                    </a:cubicBezTo>
                    <a:cubicBezTo>
                      <a:pt x="54" y="482"/>
                      <a:pt x="61" y="495"/>
                      <a:pt x="75" y="495"/>
                    </a:cubicBezTo>
                    <a:cubicBezTo>
                      <a:pt x="84" y="495"/>
                      <a:pt x="94" y="490"/>
                      <a:pt x="108" y="484"/>
                    </a:cubicBezTo>
                    <a:cubicBezTo>
                      <a:pt x="90" y="305"/>
                      <a:pt x="90" y="162"/>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5690325" y="2036550"/>
                <a:ext cx="4050" cy="8525"/>
              </a:xfrm>
              <a:custGeom>
                <a:avLst/>
                <a:gdLst/>
                <a:ahLst/>
                <a:cxnLst/>
                <a:rect l="l" t="t" r="r" b="b"/>
                <a:pathLst>
                  <a:path w="162" h="341" extrusionOk="0">
                    <a:moveTo>
                      <a:pt x="0" y="0"/>
                    </a:moveTo>
                    <a:lnTo>
                      <a:pt x="0" y="0"/>
                    </a:lnTo>
                    <a:cubicBezTo>
                      <a:pt x="36" y="126"/>
                      <a:pt x="72" y="251"/>
                      <a:pt x="108" y="340"/>
                    </a:cubicBezTo>
                    <a:cubicBezTo>
                      <a:pt x="161" y="305"/>
                      <a:pt x="72" y="10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5687650" y="1985100"/>
                <a:ext cx="1000" cy="1200"/>
              </a:xfrm>
              <a:custGeom>
                <a:avLst/>
                <a:gdLst/>
                <a:ahLst/>
                <a:cxnLst/>
                <a:rect l="l" t="t" r="r" b="b"/>
                <a:pathLst>
                  <a:path w="40" h="48" extrusionOk="0">
                    <a:moveTo>
                      <a:pt x="0" y="1"/>
                    </a:moveTo>
                    <a:cubicBezTo>
                      <a:pt x="0" y="1"/>
                      <a:pt x="0" y="36"/>
                      <a:pt x="0" y="36"/>
                    </a:cubicBezTo>
                    <a:cubicBezTo>
                      <a:pt x="13" y="43"/>
                      <a:pt x="24" y="47"/>
                      <a:pt x="29" y="47"/>
                    </a:cubicBezTo>
                    <a:cubicBezTo>
                      <a:pt x="39" y="47"/>
                      <a:pt x="34" y="3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5685400" y="1984200"/>
                <a:ext cx="2275" cy="8525"/>
              </a:xfrm>
              <a:custGeom>
                <a:avLst/>
                <a:gdLst/>
                <a:ahLst/>
                <a:cxnLst/>
                <a:rect l="l" t="t" r="r" b="b"/>
                <a:pathLst>
                  <a:path w="91" h="341" extrusionOk="0">
                    <a:moveTo>
                      <a:pt x="18" y="1"/>
                    </a:moveTo>
                    <a:cubicBezTo>
                      <a:pt x="1" y="108"/>
                      <a:pt x="1" y="215"/>
                      <a:pt x="1" y="341"/>
                    </a:cubicBezTo>
                    <a:cubicBezTo>
                      <a:pt x="36" y="251"/>
                      <a:pt x="72" y="162"/>
                      <a:pt x="90" y="72"/>
                    </a:cubicBezTo>
                    <a:lnTo>
                      <a:pt x="90" y="54"/>
                    </a:lnTo>
                    <a:cubicBezTo>
                      <a:pt x="72" y="37"/>
                      <a:pt x="36" y="19"/>
                      <a:pt x="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5651400" y="2072400"/>
                <a:ext cx="34025" cy="40775"/>
              </a:xfrm>
              <a:custGeom>
                <a:avLst/>
                <a:gdLst/>
                <a:ahLst/>
                <a:cxnLst/>
                <a:rect l="l" t="t" r="r" b="b"/>
                <a:pathLst>
                  <a:path w="1361" h="1631" extrusionOk="0">
                    <a:moveTo>
                      <a:pt x="552" y="0"/>
                    </a:moveTo>
                    <a:cubicBezTo>
                      <a:pt x="426" y="0"/>
                      <a:pt x="323" y="58"/>
                      <a:pt x="269" y="195"/>
                    </a:cubicBezTo>
                    <a:cubicBezTo>
                      <a:pt x="448" y="642"/>
                      <a:pt x="197" y="1125"/>
                      <a:pt x="1" y="1125"/>
                    </a:cubicBezTo>
                    <a:cubicBezTo>
                      <a:pt x="12" y="1170"/>
                      <a:pt x="30" y="1185"/>
                      <a:pt x="51" y="1185"/>
                    </a:cubicBezTo>
                    <a:cubicBezTo>
                      <a:pt x="95" y="1185"/>
                      <a:pt x="151" y="1124"/>
                      <a:pt x="188" y="1124"/>
                    </a:cubicBezTo>
                    <a:cubicBezTo>
                      <a:pt x="191" y="1124"/>
                      <a:pt x="194" y="1125"/>
                      <a:pt x="197" y="1125"/>
                    </a:cubicBezTo>
                    <a:cubicBezTo>
                      <a:pt x="144" y="1287"/>
                      <a:pt x="90" y="1448"/>
                      <a:pt x="18" y="1609"/>
                    </a:cubicBezTo>
                    <a:cubicBezTo>
                      <a:pt x="46" y="1624"/>
                      <a:pt x="73" y="1631"/>
                      <a:pt x="99" y="1631"/>
                    </a:cubicBezTo>
                    <a:cubicBezTo>
                      <a:pt x="342" y="1631"/>
                      <a:pt x="532" y="1042"/>
                      <a:pt x="695" y="1042"/>
                    </a:cubicBezTo>
                    <a:cubicBezTo>
                      <a:pt x="721" y="1042"/>
                      <a:pt x="746" y="1057"/>
                      <a:pt x="770" y="1090"/>
                    </a:cubicBezTo>
                    <a:cubicBezTo>
                      <a:pt x="698" y="785"/>
                      <a:pt x="555" y="875"/>
                      <a:pt x="681" y="302"/>
                    </a:cubicBezTo>
                    <a:cubicBezTo>
                      <a:pt x="715" y="236"/>
                      <a:pt x="747" y="208"/>
                      <a:pt x="775" y="208"/>
                    </a:cubicBezTo>
                    <a:cubicBezTo>
                      <a:pt x="908" y="208"/>
                      <a:pt x="979" y="814"/>
                      <a:pt x="1038" y="947"/>
                    </a:cubicBezTo>
                    <a:cubicBezTo>
                      <a:pt x="1199" y="517"/>
                      <a:pt x="1271" y="517"/>
                      <a:pt x="1361" y="517"/>
                    </a:cubicBezTo>
                    <a:cubicBezTo>
                      <a:pt x="1146" y="231"/>
                      <a:pt x="804"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5686300" y="2058475"/>
                <a:ext cx="6275" cy="26425"/>
              </a:xfrm>
              <a:custGeom>
                <a:avLst/>
                <a:gdLst/>
                <a:ahLst/>
                <a:cxnLst/>
                <a:rect l="l" t="t" r="r" b="b"/>
                <a:pathLst>
                  <a:path w="251" h="1057" extrusionOk="0">
                    <a:moveTo>
                      <a:pt x="2" y="176"/>
                    </a:moveTo>
                    <a:lnTo>
                      <a:pt x="0" y="179"/>
                    </a:lnTo>
                    <a:lnTo>
                      <a:pt x="0" y="197"/>
                    </a:lnTo>
                    <a:lnTo>
                      <a:pt x="2" y="176"/>
                    </a:lnTo>
                    <a:close/>
                    <a:moveTo>
                      <a:pt x="18" y="0"/>
                    </a:moveTo>
                    <a:lnTo>
                      <a:pt x="2" y="176"/>
                    </a:lnTo>
                    <a:lnTo>
                      <a:pt x="36" y="126"/>
                    </a:lnTo>
                    <a:lnTo>
                      <a:pt x="36" y="126"/>
                    </a:lnTo>
                    <a:cubicBezTo>
                      <a:pt x="18" y="430"/>
                      <a:pt x="0" y="752"/>
                      <a:pt x="0" y="1056"/>
                    </a:cubicBezTo>
                    <a:cubicBezTo>
                      <a:pt x="54" y="1038"/>
                      <a:pt x="126" y="985"/>
                      <a:pt x="251" y="680"/>
                    </a:cubicBezTo>
                    <a:cubicBezTo>
                      <a:pt x="126" y="376"/>
                      <a:pt x="54" y="215"/>
                      <a:pt x="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5674225" y="2024925"/>
                <a:ext cx="16125" cy="33575"/>
              </a:xfrm>
              <a:custGeom>
                <a:avLst/>
                <a:gdLst/>
                <a:ahLst/>
                <a:cxnLst/>
                <a:rect l="l" t="t" r="r" b="b"/>
                <a:pathLst>
                  <a:path w="645" h="1343" extrusionOk="0">
                    <a:moveTo>
                      <a:pt x="604" y="403"/>
                    </a:moveTo>
                    <a:cubicBezTo>
                      <a:pt x="609" y="403"/>
                      <a:pt x="618" y="412"/>
                      <a:pt x="626" y="430"/>
                    </a:cubicBezTo>
                    <a:cubicBezTo>
                      <a:pt x="626" y="430"/>
                      <a:pt x="609" y="448"/>
                      <a:pt x="609" y="448"/>
                    </a:cubicBezTo>
                    <a:cubicBezTo>
                      <a:pt x="586" y="505"/>
                      <a:pt x="577" y="614"/>
                      <a:pt x="560" y="614"/>
                    </a:cubicBezTo>
                    <a:cubicBezTo>
                      <a:pt x="551" y="614"/>
                      <a:pt x="538" y="580"/>
                      <a:pt x="519" y="483"/>
                    </a:cubicBezTo>
                    <a:cubicBezTo>
                      <a:pt x="555" y="465"/>
                      <a:pt x="573" y="448"/>
                      <a:pt x="609" y="448"/>
                    </a:cubicBezTo>
                    <a:cubicBezTo>
                      <a:pt x="609" y="448"/>
                      <a:pt x="609" y="430"/>
                      <a:pt x="609" y="430"/>
                    </a:cubicBezTo>
                    <a:cubicBezTo>
                      <a:pt x="600" y="412"/>
                      <a:pt x="600" y="403"/>
                      <a:pt x="604" y="403"/>
                    </a:cubicBezTo>
                    <a:close/>
                    <a:moveTo>
                      <a:pt x="537" y="0"/>
                    </a:moveTo>
                    <a:cubicBezTo>
                      <a:pt x="537" y="143"/>
                      <a:pt x="537" y="304"/>
                      <a:pt x="501" y="483"/>
                    </a:cubicBezTo>
                    <a:cubicBezTo>
                      <a:pt x="471" y="327"/>
                      <a:pt x="439" y="276"/>
                      <a:pt x="410" y="276"/>
                    </a:cubicBezTo>
                    <a:cubicBezTo>
                      <a:pt x="354" y="276"/>
                      <a:pt x="305" y="454"/>
                      <a:pt x="280" y="454"/>
                    </a:cubicBezTo>
                    <a:cubicBezTo>
                      <a:pt x="263" y="454"/>
                      <a:pt x="258" y="374"/>
                      <a:pt x="269" y="108"/>
                    </a:cubicBezTo>
                    <a:lnTo>
                      <a:pt x="269" y="108"/>
                    </a:lnTo>
                    <a:cubicBezTo>
                      <a:pt x="179" y="430"/>
                      <a:pt x="18" y="269"/>
                      <a:pt x="0" y="805"/>
                    </a:cubicBezTo>
                    <a:cubicBezTo>
                      <a:pt x="50" y="872"/>
                      <a:pt x="94" y="899"/>
                      <a:pt x="135" y="899"/>
                    </a:cubicBezTo>
                    <a:cubicBezTo>
                      <a:pt x="270" y="899"/>
                      <a:pt x="368" y="607"/>
                      <a:pt x="519" y="483"/>
                    </a:cubicBezTo>
                    <a:lnTo>
                      <a:pt x="519" y="483"/>
                    </a:lnTo>
                    <a:cubicBezTo>
                      <a:pt x="501" y="913"/>
                      <a:pt x="483" y="1145"/>
                      <a:pt x="501" y="1342"/>
                    </a:cubicBezTo>
                    <a:cubicBezTo>
                      <a:pt x="555" y="1038"/>
                      <a:pt x="609" y="752"/>
                      <a:pt x="626" y="448"/>
                    </a:cubicBezTo>
                    <a:lnTo>
                      <a:pt x="644" y="465"/>
                    </a:lnTo>
                    <a:cubicBezTo>
                      <a:pt x="609" y="304"/>
                      <a:pt x="573" y="161"/>
                      <a:pt x="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5648725" y="1930975"/>
                <a:ext cx="1350" cy="1750"/>
              </a:xfrm>
              <a:custGeom>
                <a:avLst/>
                <a:gdLst/>
                <a:ahLst/>
                <a:cxnLst/>
                <a:rect l="l" t="t" r="r" b="b"/>
                <a:pathLst>
                  <a:path w="54" h="70" extrusionOk="0">
                    <a:moveTo>
                      <a:pt x="0" y="0"/>
                    </a:moveTo>
                    <a:cubicBezTo>
                      <a:pt x="17" y="51"/>
                      <a:pt x="26" y="70"/>
                      <a:pt x="33" y="70"/>
                    </a:cubicBezTo>
                    <a:cubicBezTo>
                      <a:pt x="40" y="70"/>
                      <a:pt x="44" y="46"/>
                      <a:pt x="54" y="18"/>
                    </a:cubicBezTo>
                    <a:cubicBezTo>
                      <a:pt x="36" y="18"/>
                      <a:pt x="36"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5650050" y="1924950"/>
                <a:ext cx="18375" cy="22275"/>
              </a:xfrm>
              <a:custGeom>
                <a:avLst/>
                <a:gdLst/>
                <a:ahLst/>
                <a:cxnLst/>
                <a:rect l="l" t="t" r="r" b="b"/>
                <a:pathLst>
                  <a:path w="735" h="891" extrusionOk="0">
                    <a:moveTo>
                      <a:pt x="104" y="1"/>
                    </a:moveTo>
                    <a:cubicBezTo>
                      <a:pt x="41" y="1"/>
                      <a:pt x="25" y="175"/>
                      <a:pt x="1" y="259"/>
                    </a:cubicBezTo>
                    <a:cubicBezTo>
                      <a:pt x="52" y="259"/>
                      <a:pt x="66" y="160"/>
                      <a:pt x="103" y="160"/>
                    </a:cubicBezTo>
                    <a:cubicBezTo>
                      <a:pt x="117" y="160"/>
                      <a:pt x="136" y="177"/>
                      <a:pt x="162" y="223"/>
                    </a:cubicBezTo>
                    <a:cubicBezTo>
                      <a:pt x="233" y="420"/>
                      <a:pt x="162" y="492"/>
                      <a:pt x="144" y="563"/>
                    </a:cubicBezTo>
                    <a:cubicBezTo>
                      <a:pt x="360" y="730"/>
                      <a:pt x="499" y="803"/>
                      <a:pt x="690" y="870"/>
                    </a:cubicBezTo>
                    <a:lnTo>
                      <a:pt x="690" y="870"/>
                    </a:lnTo>
                    <a:cubicBezTo>
                      <a:pt x="587" y="790"/>
                      <a:pt x="331" y="483"/>
                      <a:pt x="216" y="223"/>
                    </a:cubicBezTo>
                    <a:lnTo>
                      <a:pt x="233" y="152"/>
                    </a:lnTo>
                    <a:cubicBezTo>
                      <a:pt x="175" y="41"/>
                      <a:pt x="134" y="1"/>
                      <a:pt x="104" y="1"/>
                    </a:cubicBezTo>
                    <a:close/>
                    <a:moveTo>
                      <a:pt x="690" y="870"/>
                    </a:moveTo>
                    <a:cubicBezTo>
                      <a:pt x="707" y="883"/>
                      <a:pt x="720" y="890"/>
                      <a:pt x="727" y="890"/>
                    </a:cubicBezTo>
                    <a:cubicBezTo>
                      <a:pt x="731" y="890"/>
                      <a:pt x="733" y="889"/>
                      <a:pt x="735" y="885"/>
                    </a:cubicBezTo>
                    <a:cubicBezTo>
                      <a:pt x="719" y="880"/>
                      <a:pt x="705" y="875"/>
                      <a:pt x="690" y="8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5665725" y="1986900"/>
                <a:ext cx="5825" cy="18800"/>
              </a:xfrm>
              <a:custGeom>
                <a:avLst/>
                <a:gdLst/>
                <a:ahLst/>
                <a:cxnLst/>
                <a:rect l="l" t="t" r="r" b="b"/>
                <a:pathLst>
                  <a:path w="233" h="752" extrusionOk="0">
                    <a:moveTo>
                      <a:pt x="233" y="18"/>
                    </a:moveTo>
                    <a:lnTo>
                      <a:pt x="233" y="18"/>
                    </a:lnTo>
                    <a:cubicBezTo>
                      <a:pt x="161" y="72"/>
                      <a:pt x="36" y="0"/>
                      <a:pt x="108" y="412"/>
                    </a:cubicBezTo>
                    <a:lnTo>
                      <a:pt x="0" y="394"/>
                    </a:lnTo>
                    <a:lnTo>
                      <a:pt x="197" y="752"/>
                    </a:lnTo>
                    <a:cubicBezTo>
                      <a:pt x="215" y="501"/>
                      <a:pt x="233" y="269"/>
                      <a:pt x="233" y="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5685400" y="2086650"/>
                <a:ext cx="8525" cy="9875"/>
              </a:xfrm>
              <a:custGeom>
                <a:avLst/>
                <a:gdLst/>
                <a:ahLst/>
                <a:cxnLst/>
                <a:rect l="l" t="t" r="r" b="b"/>
                <a:pathLst>
                  <a:path w="341" h="395" extrusionOk="0">
                    <a:moveTo>
                      <a:pt x="341" y="1"/>
                    </a:moveTo>
                    <a:lnTo>
                      <a:pt x="126" y="72"/>
                    </a:lnTo>
                    <a:lnTo>
                      <a:pt x="1" y="394"/>
                    </a:lnTo>
                    <a:cubicBezTo>
                      <a:pt x="108" y="269"/>
                      <a:pt x="233" y="144"/>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5684950" y="2112600"/>
                <a:ext cx="4500" cy="6300"/>
              </a:xfrm>
              <a:custGeom>
                <a:avLst/>
                <a:gdLst/>
                <a:ahLst/>
                <a:cxnLst/>
                <a:rect l="l" t="t" r="r" b="b"/>
                <a:pathLst>
                  <a:path w="180" h="252" extrusionOk="0">
                    <a:moveTo>
                      <a:pt x="180" y="1"/>
                    </a:moveTo>
                    <a:lnTo>
                      <a:pt x="1" y="19"/>
                    </a:lnTo>
                    <a:lnTo>
                      <a:pt x="36" y="251"/>
                    </a:lnTo>
                    <a:cubicBezTo>
                      <a:pt x="90" y="162"/>
                      <a:pt x="144" y="90"/>
                      <a:pt x="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4754400" y="2146150"/>
                <a:ext cx="475" cy="4950"/>
              </a:xfrm>
              <a:custGeom>
                <a:avLst/>
                <a:gdLst/>
                <a:ahLst/>
                <a:cxnLst/>
                <a:rect l="l" t="t" r="r" b="b"/>
                <a:pathLst>
                  <a:path w="19" h="198" extrusionOk="0">
                    <a:moveTo>
                      <a:pt x="1" y="1"/>
                    </a:moveTo>
                    <a:lnTo>
                      <a:pt x="1" y="198"/>
                    </a:lnTo>
                    <a:cubicBezTo>
                      <a:pt x="19" y="162"/>
                      <a:pt x="19" y="9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4762900" y="2184450"/>
                <a:ext cx="2275" cy="2450"/>
              </a:xfrm>
              <a:custGeom>
                <a:avLst/>
                <a:gdLst/>
                <a:ahLst/>
                <a:cxnLst/>
                <a:rect l="l" t="t" r="r" b="b"/>
                <a:pathLst>
                  <a:path w="91" h="98" extrusionOk="0">
                    <a:moveTo>
                      <a:pt x="60" y="0"/>
                    </a:moveTo>
                    <a:cubicBezTo>
                      <a:pt x="41" y="0"/>
                      <a:pt x="25" y="36"/>
                      <a:pt x="1" y="97"/>
                    </a:cubicBezTo>
                    <a:lnTo>
                      <a:pt x="90" y="26"/>
                    </a:lnTo>
                    <a:cubicBezTo>
                      <a:pt x="79" y="8"/>
                      <a:pt x="69" y="0"/>
                      <a:pt x="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5286775" y="2530450"/>
                <a:ext cx="14800" cy="11125"/>
              </a:xfrm>
              <a:custGeom>
                <a:avLst/>
                <a:gdLst/>
                <a:ahLst/>
                <a:cxnLst/>
                <a:rect l="l" t="t" r="r" b="b"/>
                <a:pathLst>
                  <a:path w="592" h="445" extrusionOk="0">
                    <a:moveTo>
                      <a:pt x="591" y="1"/>
                    </a:moveTo>
                    <a:lnTo>
                      <a:pt x="591" y="1"/>
                    </a:lnTo>
                    <a:cubicBezTo>
                      <a:pt x="448" y="90"/>
                      <a:pt x="287" y="144"/>
                      <a:pt x="55" y="162"/>
                    </a:cubicBezTo>
                    <a:lnTo>
                      <a:pt x="1" y="376"/>
                    </a:lnTo>
                    <a:cubicBezTo>
                      <a:pt x="1" y="424"/>
                      <a:pt x="17" y="445"/>
                      <a:pt x="45" y="445"/>
                    </a:cubicBezTo>
                    <a:cubicBezTo>
                      <a:pt x="141" y="445"/>
                      <a:pt x="383" y="196"/>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4924400" y="2434275"/>
                <a:ext cx="4050" cy="6725"/>
              </a:xfrm>
              <a:custGeom>
                <a:avLst/>
                <a:gdLst/>
                <a:ahLst/>
                <a:cxnLst/>
                <a:rect l="l" t="t" r="r" b="b"/>
                <a:pathLst>
                  <a:path w="162" h="269" extrusionOk="0">
                    <a:moveTo>
                      <a:pt x="1" y="0"/>
                    </a:moveTo>
                    <a:cubicBezTo>
                      <a:pt x="55" y="90"/>
                      <a:pt x="108" y="179"/>
                      <a:pt x="162" y="269"/>
                    </a:cubicBezTo>
                    <a:cubicBezTo>
                      <a:pt x="144" y="179"/>
                      <a:pt x="126" y="90"/>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4922175" y="2410550"/>
                <a:ext cx="9875" cy="2725"/>
              </a:xfrm>
              <a:custGeom>
                <a:avLst/>
                <a:gdLst/>
                <a:ahLst/>
                <a:cxnLst/>
                <a:rect l="l" t="t" r="r" b="b"/>
                <a:pathLst>
                  <a:path w="395" h="109" extrusionOk="0">
                    <a:moveTo>
                      <a:pt x="0" y="1"/>
                    </a:moveTo>
                    <a:lnTo>
                      <a:pt x="394" y="108"/>
                    </a:lnTo>
                    <a:cubicBezTo>
                      <a:pt x="215" y="54"/>
                      <a:pt x="90" y="1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753500" y="1955575"/>
                <a:ext cx="6300" cy="5275"/>
              </a:xfrm>
              <a:custGeom>
                <a:avLst/>
                <a:gdLst/>
                <a:ahLst/>
                <a:cxnLst/>
                <a:rect l="l" t="t" r="r" b="b"/>
                <a:pathLst>
                  <a:path w="252" h="211" extrusionOk="0">
                    <a:moveTo>
                      <a:pt x="251" y="0"/>
                    </a:moveTo>
                    <a:lnTo>
                      <a:pt x="251" y="0"/>
                    </a:lnTo>
                    <a:cubicBezTo>
                      <a:pt x="162" y="54"/>
                      <a:pt x="90" y="108"/>
                      <a:pt x="1" y="179"/>
                    </a:cubicBezTo>
                    <a:cubicBezTo>
                      <a:pt x="6" y="179"/>
                      <a:pt x="12" y="178"/>
                      <a:pt x="17" y="178"/>
                    </a:cubicBezTo>
                    <a:cubicBezTo>
                      <a:pt x="63" y="178"/>
                      <a:pt x="103" y="211"/>
                      <a:pt x="140" y="211"/>
                    </a:cubicBezTo>
                    <a:cubicBezTo>
                      <a:pt x="180" y="211"/>
                      <a:pt x="216" y="17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5579825" y="2341600"/>
                <a:ext cx="8075" cy="15750"/>
              </a:xfrm>
              <a:custGeom>
                <a:avLst/>
                <a:gdLst/>
                <a:ahLst/>
                <a:cxnLst/>
                <a:rect l="l" t="t" r="r" b="b"/>
                <a:pathLst>
                  <a:path w="323" h="630" extrusionOk="0">
                    <a:moveTo>
                      <a:pt x="296" y="0"/>
                    </a:moveTo>
                    <a:cubicBezTo>
                      <a:pt x="140" y="0"/>
                      <a:pt x="102" y="307"/>
                      <a:pt x="0" y="629"/>
                    </a:cubicBezTo>
                    <a:cubicBezTo>
                      <a:pt x="108" y="468"/>
                      <a:pt x="215" y="271"/>
                      <a:pt x="322" y="3"/>
                    </a:cubicBezTo>
                    <a:cubicBezTo>
                      <a:pt x="313" y="1"/>
                      <a:pt x="304"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705650" y="2174350"/>
                <a:ext cx="1800" cy="5450"/>
              </a:xfrm>
              <a:custGeom>
                <a:avLst/>
                <a:gdLst/>
                <a:ahLst/>
                <a:cxnLst/>
                <a:rect l="l" t="t" r="r" b="b"/>
                <a:pathLst>
                  <a:path w="72" h="218" extrusionOk="0">
                    <a:moveTo>
                      <a:pt x="72" y="0"/>
                    </a:moveTo>
                    <a:lnTo>
                      <a:pt x="72" y="0"/>
                    </a:lnTo>
                    <a:cubicBezTo>
                      <a:pt x="18" y="18"/>
                      <a:pt x="0" y="90"/>
                      <a:pt x="0" y="215"/>
                    </a:cubicBezTo>
                    <a:cubicBezTo>
                      <a:pt x="5" y="216"/>
                      <a:pt x="9" y="217"/>
                      <a:pt x="13" y="217"/>
                    </a:cubicBezTo>
                    <a:cubicBezTo>
                      <a:pt x="57" y="217"/>
                      <a:pt x="72" y="131"/>
                      <a:pt x="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5566850" y="2357325"/>
                <a:ext cx="13000" cy="15225"/>
              </a:xfrm>
              <a:custGeom>
                <a:avLst/>
                <a:gdLst/>
                <a:ahLst/>
                <a:cxnLst/>
                <a:rect l="l" t="t" r="r" b="b"/>
                <a:pathLst>
                  <a:path w="520" h="609" extrusionOk="0">
                    <a:moveTo>
                      <a:pt x="519" y="0"/>
                    </a:moveTo>
                    <a:cubicBezTo>
                      <a:pt x="376" y="197"/>
                      <a:pt x="215" y="322"/>
                      <a:pt x="54" y="466"/>
                    </a:cubicBezTo>
                    <a:cubicBezTo>
                      <a:pt x="36" y="519"/>
                      <a:pt x="18" y="555"/>
                      <a:pt x="0" y="609"/>
                    </a:cubicBezTo>
                    <a:cubicBezTo>
                      <a:pt x="287" y="501"/>
                      <a:pt x="430" y="251"/>
                      <a:pt x="5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5271125" y="1603925"/>
                <a:ext cx="1375" cy="775"/>
              </a:xfrm>
              <a:custGeom>
                <a:avLst/>
                <a:gdLst/>
                <a:ahLst/>
                <a:cxnLst/>
                <a:rect l="l" t="t" r="r" b="b"/>
                <a:pathLst>
                  <a:path w="55" h="31" extrusionOk="0">
                    <a:moveTo>
                      <a:pt x="54" y="1"/>
                    </a:moveTo>
                    <a:cubicBezTo>
                      <a:pt x="36" y="19"/>
                      <a:pt x="19" y="19"/>
                      <a:pt x="1" y="19"/>
                    </a:cubicBezTo>
                    <a:cubicBezTo>
                      <a:pt x="15" y="26"/>
                      <a:pt x="27" y="31"/>
                      <a:pt x="36" y="31"/>
                    </a:cubicBezTo>
                    <a:cubicBezTo>
                      <a:pt x="48" y="31"/>
                      <a:pt x="54" y="22"/>
                      <a:pt x="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5480050" y="1640175"/>
                <a:ext cx="7175" cy="5850"/>
              </a:xfrm>
              <a:custGeom>
                <a:avLst/>
                <a:gdLst/>
                <a:ahLst/>
                <a:cxnLst/>
                <a:rect l="l" t="t" r="r" b="b"/>
                <a:pathLst>
                  <a:path w="287" h="234" extrusionOk="0">
                    <a:moveTo>
                      <a:pt x="1" y="0"/>
                    </a:moveTo>
                    <a:cubicBezTo>
                      <a:pt x="108" y="90"/>
                      <a:pt x="215" y="161"/>
                      <a:pt x="287" y="233"/>
                    </a:cubicBezTo>
                    <a:cubicBezTo>
                      <a:pt x="144" y="90"/>
                      <a:pt x="54" y="1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5663475" y="2206950"/>
                <a:ext cx="1375" cy="2300"/>
              </a:xfrm>
              <a:custGeom>
                <a:avLst/>
                <a:gdLst/>
                <a:ahLst/>
                <a:cxnLst/>
                <a:rect l="l" t="t" r="r" b="b"/>
                <a:pathLst>
                  <a:path w="55" h="92" extrusionOk="0">
                    <a:moveTo>
                      <a:pt x="49" y="0"/>
                    </a:moveTo>
                    <a:cubicBezTo>
                      <a:pt x="46" y="0"/>
                      <a:pt x="32" y="23"/>
                      <a:pt x="1" y="92"/>
                    </a:cubicBezTo>
                    <a:cubicBezTo>
                      <a:pt x="24" y="80"/>
                      <a:pt x="55" y="0"/>
                      <a:pt x="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5648725" y="2179275"/>
                <a:ext cx="3150" cy="1350"/>
              </a:xfrm>
              <a:custGeom>
                <a:avLst/>
                <a:gdLst/>
                <a:ahLst/>
                <a:cxnLst/>
                <a:rect l="l" t="t" r="r" b="b"/>
                <a:pathLst>
                  <a:path w="126" h="54" extrusionOk="0">
                    <a:moveTo>
                      <a:pt x="125" y="0"/>
                    </a:moveTo>
                    <a:cubicBezTo>
                      <a:pt x="90" y="36"/>
                      <a:pt x="54" y="54"/>
                      <a:pt x="0" y="54"/>
                    </a:cubicBezTo>
                    <a:cubicBezTo>
                      <a:pt x="54" y="54"/>
                      <a:pt x="90" y="36"/>
                      <a:pt x="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5508675" y="2385050"/>
                <a:ext cx="25" cy="1825"/>
              </a:xfrm>
              <a:custGeom>
                <a:avLst/>
                <a:gdLst/>
                <a:ahLst/>
                <a:cxnLst/>
                <a:rect l="l" t="t" r="r" b="b"/>
                <a:pathLst>
                  <a:path w="1" h="73" extrusionOk="0">
                    <a:moveTo>
                      <a:pt x="1" y="54"/>
                    </a:moveTo>
                    <a:lnTo>
                      <a:pt x="1" y="72"/>
                    </a:lnTo>
                    <a:cubicBezTo>
                      <a:pt x="1" y="1"/>
                      <a:pt x="1" y="1"/>
                      <a:pt x="1"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5663025" y="2201175"/>
                <a:ext cx="925" cy="6750"/>
              </a:xfrm>
              <a:custGeom>
                <a:avLst/>
                <a:gdLst/>
                <a:ahLst/>
                <a:cxnLst/>
                <a:rect l="l" t="t" r="r" b="b"/>
                <a:pathLst>
                  <a:path w="37" h="270" extrusionOk="0">
                    <a:moveTo>
                      <a:pt x="37" y="1"/>
                    </a:moveTo>
                    <a:lnTo>
                      <a:pt x="37" y="1"/>
                    </a:lnTo>
                    <a:cubicBezTo>
                      <a:pt x="1" y="144"/>
                      <a:pt x="1" y="234"/>
                      <a:pt x="1" y="269"/>
                    </a:cubicBezTo>
                    <a:cubicBezTo>
                      <a:pt x="19" y="180"/>
                      <a:pt x="37" y="90"/>
                      <a:pt x="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5665725" y="2198400"/>
                <a:ext cx="1925" cy="4600"/>
              </a:xfrm>
              <a:custGeom>
                <a:avLst/>
                <a:gdLst/>
                <a:ahLst/>
                <a:cxnLst/>
                <a:rect l="l" t="t" r="r" b="b"/>
                <a:pathLst>
                  <a:path w="77" h="184" extrusionOk="0">
                    <a:moveTo>
                      <a:pt x="51" y="0"/>
                    </a:moveTo>
                    <a:cubicBezTo>
                      <a:pt x="46" y="0"/>
                      <a:pt x="41" y="2"/>
                      <a:pt x="36" y="5"/>
                    </a:cubicBezTo>
                    <a:lnTo>
                      <a:pt x="0" y="183"/>
                    </a:lnTo>
                    <a:cubicBezTo>
                      <a:pt x="76" y="47"/>
                      <a:pt x="75" y="0"/>
                      <a:pt x="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5660350" y="2207900"/>
                <a:ext cx="3150" cy="8075"/>
              </a:xfrm>
              <a:custGeom>
                <a:avLst/>
                <a:gdLst/>
                <a:ahLst/>
                <a:cxnLst/>
                <a:rect l="l" t="t" r="r" b="b"/>
                <a:pathLst>
                  <a:path w="126" h="323" extrusionOk="0">
                    <a:moveTo>
                      <a:pt x="108" y="0"/>
                    </a:moveTo>
                    <a:cubicBezTo>
                      <a:pt x="96" y="74"/>
                      <a:pt x="75" y="147"/>
                      <a:pt x="52" y="221"/>
                    </a:cubicBezTo>
                    <a:lnTo>
                      <a:pt x="52" y="221"/>
                    </a:lnTo>
                    <a:cubicBezTo>
                      <a:pt x="84" y="147"/>
                      <a:pt x="100" y="92"/>
                      <a:pt x="126" y="54"/>
                    </a:cubicBezTo>
                    <a:lnTo>
                      <a:pt x="126" y="54"/>
                    </a:lnTo>
                    <a:cubicBezTo>
                      <a:pt x="121" y="58"/>
                      <a:pt x="118" y="61"/>
                      <a:pt x="115" y="61"/>
                    </a:cubicBezTo>
                    <a:cubicBezTo>
                      <a:pt x="108" y="61"/>
                      <a:pt x="108" y="41"/>
                      <a:pt x="108" y="0"/>
                    </a:cubicBezTo>
                    <a:close/>
                    <a:moveTo>
                      <a:pt x="52" y="221"/>
                    </a:moveTo>
                    <a:cubicBezTo>
                      <a:pt x="38" y="252"/>
                      <a:pt x="22" y="285"/>
                      <a:pt x="0" y="322"/>
                    </a:cubicBezTo>
                    <a:lnTo>
                      <a:pt x="18" y="322"/>
                    </a:lnTo>
                    <a:cubicBezTo>
                      <a:pt x="30" y="289"/>
                      <a:pt x="41" y="255"/>
                      <a:pt x="52" y="2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4907400" y="1675300"/>
                <a:ext cx="4300" cy="1575"/>
              </a:xfrm>
              <a:custGeom>
                <a:avLst/>
                <a:gdLst/>
                <a:ahLst/>
                <a:cxnLst/>
                <a:rect l="l" t="t" r="r" b="b"/>
                <a:pathLst>
                  <a:path w="172" h="63" extrusionOk="0">
                    <a:moveTo>
                      <a:pt x="147" y="0"/>
                    </a:moveTo>
                    <a:cubicBezTo>
                      <a:pt x="134" y="0"/>
                      <a:pt x="94" y="8"/>
                      <a:pt x="19" y="27"/>
                    </a:cubicBezTo>
                    <a:cubicBezTo>
                      <a:pt x="19" y="40"/>
                      <a:pt x="19" y="53"/>
                      <a:pt x="12" y="59"/>
                    </a:cubicBezTo>
                    <a:lnTo>
                      <a:pt x="12" y="59"/>
                    </a:lnTo>
                    <a:cubicBezTo>
                      <a:pt x="110" y="26"/>
                      <a:pt x="172" y="0"/>
                      <a:pt x="147" y="0"/>
                    </a:cubicBezTo>
                    <a:close/>
                    <a:moveTo>
                      <a:pt x="12" y="59"/>
                    </a:moveTo>
                    <a:cubicBezTo>
                      <a:pt x="8" y="60"/>
                      <a:pt x="5" y="62"/>
                      <a:pt x="1" y="63"/>
                    </a:cubicBezTo>
                    <a:cubicBezTo>
                      <a:pt x="6" y="63"/>
                      <a:pt x="9" y="61"/>
                      <a:pt x="1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5169125" y="2490200"/>
                <a:ext cx="925" cy="475"/>
              </a:xfrm>
              <a:custGeom>
                <a:avLst/>
                <a:gdLst/>
                <a:ahLst/>
                <a:cxnLst/>
                <a:rect l="l" t="t" r="r" b="b"/>
                <a:pathLst>
                  <a:path w="37" h="19" extrusionOk="0">
                    <a:moveTo>
                      <a:pt x="1" y="0"/>
                    </a:moveTo>
                    <a:lnTo>
                      <a:pt x="1" y="18"/>
                    </a:lnTo>
                    <a:lnTo>
                      <a:pt x="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5153025" y="2485275"/>
                <a:ext cx="16125" cy="20150"/>
              </a:xfrm>
              <a:custGeom>
                <a:avLst/>
                <a:gdLst/>
                <a:ahLst/>
                <a:cxnLst/>
                <a:rect l="l" t="t" r="r" b="b"/>
                <a:pathLst>
                  <a:path w="645" h="806" extrusionOk="0">
                    <a:moveTo>
                      <a:pt x="0" y="0"/>
                    </a:moveTo>
                    <a:lnTo>
                      <a:pt x="0" y="0"/>
                    </a:lnTo>
                    <a:cubicBezTo>
                      <a:pt x="126" y="269"/>
                      <a:pt x="251" y="537"/>
                      <a:pt x="394" y="806"/>
                    </a:cubicBezTo>
                    <a:cubicBezTo>
                      <a:pt x="483" y="609"/>
                      <a:pt x="573" y="412"/>
                      <a:pt x="645" y="215"/>
                    </a:cubicBezTo>
                    <a:lnTo>
                      <a:pt x="645" y="215"/>
                    </a:lnTo>
                    <a:cubicBezTo>
                      <a:pt x="578" y="232"/>
                      <a:pt x="517" y="243"/>
                      <a:pt x="456" y="243"/>
                    </a:cubicBezTo>
                    <a:cubicBezTo>
                      <a:pt x="320" y="243"/>
                      <a:pt x="186" y="18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4688200" y="1544325"/>
                <a:ext cx="996775" cy="994200"/>
              </a:xfrm>
              <a:custGeom>
                <a:avLst/>
                <a:gdLst/>
                <a:ahLst/>
                <a:cxnLst/>
                <a:rect l="l" t="t" r="r" b="b"/>
                <a:pathLst>
                  <a:path w="39871" h="39768" extrusionOk="0">
                    <a:moveTo>
                      <a:pt x="17269" y="59"/>
                    </a:moveTo>
                    <a:cubicBezTo>
                      <a:pt x="17250" y="76"/>
                      <a:pt x="17236" y="92"/>
                      <a:pt x="17228" y="105"/>
                    </a:cubicBezTo>
                    <a:lnTo>
                      <a:pt x="17228" y="105"/>
                    </a:lnTo>
                    <a:cubicBezTo>
                      <a:pt x="17243" y="90"/>
                      <a:pt x="17256" y="75"/>
                      <a:pt x="17269" y="59"/>
                    </a:cubicBezTo>
                    <a:close/>
                    <a:moveTo>
                      <a:pt x="16644" y="1991"/>
                    </a:moveTo>
                    <a:lnTo>
                      <a:pt x="16644" y="1991"/>
                    </a:lnTo>
                    <a:cubicBezTo>
                      <a:pt x="16644" y="1991"/>
                      <a:pt x="16643" y="1991"/>
                      <a:pt x="16643" y="1991"/>
                    </a:cubicBezTo>
                    <a:lnTo>
                      <a:pt x="16696" y="2009"/>
                    </a:lnTo>
                    <a:cubicBezTo>
                      <a:pt x="16679" y="2003"/>
                      <a:pt x="16662" y="1997"/>
                      <a:pt x="16644" y="1991"/>
                    </a:cubicBezTo>
                    <a:close/>
                    <a:moveTo>
                      <a:pt x="22100" y="2220"/>
                    </a:moveTo>
                    <a:cubicBezTo>
                      <a:pt x="22086" y="2220"/>
                      <a:pt x="22074" y="2221"/>
                      <a:pt x="22065" y="2224"/>
                    </a:cubicBezTo>
                    <a:lnTo>
                      <a:pt x="22109" y="2220"/>
                    </a:lnTo>
                    <a:lnTo>
                      <a:pt x="22109" y="2220"/>
                    </a:lnTo>
                    <a:cubicBezTo>
                      <a:pt x="22106" y="2220"/>
                      <a:pt x="22103" y="2220"/>
                      <a:pt x="22100" y="2220"/>
                    </a:cubicBezTo>
                    <a:close/>
                    <a:moveTo>
                      <a:pt x="9646" y="2850"/>
                    </a:moveTo>
                    <a:cubicBezTo>
                      <a:pt x="9753" y="2850"/>
                      <a:pt x="9843" y="2868"/>
                      <a:pt x="9556" y="2975"/>
                    </a:cubicBezTo>
                    <a:lnTo>
                      <a:pt x="9646" y="2850"/>
                    </a:lnTo>
                    <a:close/>
                    <a:moveTo>
                      <a:pt x="6260" y="8759"/>
                    </a:moveTo>
                    <a:cubicBezTo>
                      <a:pt x="6249" y="8770"/>
                      <a:pt x="6239" y="8780"/>
                      <a:pt x="6228" y="8791"/>
                    </a:cubicBezTo>
                    <a:cubicBezTo>
                      <a:pt x="6238" y="8782"/>
                      <a:pt x="6249" y="8771"/>
                      <a:pt x="6260" y="8759"/>
                    </a:cubicBezTo>
                    <a:close/>
                    <a:moveTo>
                      <a:pt x="3490" y="13784"/>
                    </a:moveTo>
                    <a:lnTo>
                      <a:pt x="3490" y="13784"/>
                    </a:lnTo>
                    <a:cubicBezTo>
                      <a:pt x="3483" y="13794"/>
                      <a:pt x="3477" y="13803"/>
                      <a:pt x="3470" y="13813"/>
                    </a:cubicBezTo>
                    <a:lnTo>
                      <a:pt x="3470" y="13813"/>
                    </a:lnTo>
                    <a:cubicBezTo>
                      <a:pt x="3477" y="13803"/>
                      <a:pt x="3483" y="13794"/>
                      <a:pt x="3490" y="13784"/>
                    </a:cubicBezTo>
                    <a:close/>
                    <a:moveTo>
                      <a:pt x="2756" y="24807"/>
                    </a:moveTo>
                    <a:lnTo>
                      <a:pt x="2756" y="24807"/>
                    </a:lnTo>
                    <a:cubicBezTo>
                      <a:pt x="2764" y="24838"/>
                      <a:pt x="2772" y="24870"/>
                      <a:pt x="2780" y="24901"/>
                    </a:cubicBezTo>
                    <a:lnTo>
                      <a:pt x="2780" y="24901"/>
                    </a:lnTo>
                    <a:cubicBezTo>
                      <a:pt x="2779" y="24875"/>
                      <a:pt x="2772" y="24844"/>
                      <a:pt x="2756" y="24807"/>
                    </a:cubicBezTo>
                    <a:close/>
                    <a:moveTo>
                      <a:pt x="3633" y="27152"/>
                    </a:moveTo>
                    <a:cubicBezTo>
                      <a:pt x="3705" y="27170"/>
                      <a:pt x="3740" y="27259"/>
                      <a:pt x="3758" y="27349"/>
                    </a:cubicBezTo>
                    <a:cubicBezTo>
                      <a:pt x="3776" y="27438"/>
                      <a:pt x="3776" y="27563"/>
                      <a:pt x="3776" y="27635"/>
                    </a:cubicBezTo>
                    <a:cubicBezTo>
                      <a:pt x="3615" y="27456"/>
                      <a:pt x="3454" y="27402"/>
                      <a:pt x="3633" y="27152"/>
                    </a:cubicBezTo>
                    <a:close/>
                    <a:moveTo>
                      <a:pt x="37956" y="28637"/>
                    </a:moveTo>
                    <a:cubicBezTo>
                      <a:pt x="37916" y="28756"/>
                      <a:pt x="37893" y="28848"/>
                      <a:pt x="37892" y="28848"/>
                    </a:cubicBezTo>
                    <a:cubicBezTo>
                      <a:pt x="37892" y="28848"/>
                      <a:pt x="37906" y="28789"/>
                      <a:pt x="37938" y="28637"/>
                    </a:cubicBezTo>
                    <a:close/>
                    <a:moveTo>
                      <a:pt x="10183" y="35598"/>
                    </a:moveTo>
                    <a:cubicBezTo>
                      <a:pt x="10379" y="35616"/>
                      <a:pt x="10523" y="35670"/>
                      <a:pt x="10576" y="35777"/>
                    </a:cubicBezTo>
                    <a:cubicBezTo>
                      <a:pt x="10415" y="35759"/>
                      <a:pt x="10272" y="35670"/>
                      <a:pt x="10183" y="35598"/>
                    </a:cubicBezTo>
                    <a:close/>
                    <a:moveTo>
                      <a:pt x="15641" y="37513"/>
                    </a:moveTo>
                    <a:lnTo>
                      <a:pt x="15641" y="37513"/>
                    </a:lnTo>
                    <a:cubicBezTo>
                      <a:pt x="15680" y="37520"/>
                      <a:pt x="15723" y="37527"/>
                      <a:pt x="15768" y="37535"/>
                    </a:cubicBezTo>
                    <a:lnTo>
                      <a:pt x="15768" y="37535"/>
                    </a:lnTo>
                    <a:cubicBezTo>
                      <a:pt x="15767" y="37534"/>
                      <a:pt x="15767" y="37532"/>
                      <a:pt x="15766" y="37531"/>
                    </a:cubicBezTo>
                    <a:lnTo>
                      <a:pt x="15641" y="37513"/>
                    </a:lnTo>
                    <a:close/>
                    <a:moveTo>
                      <a:pt x="14907" y="37424"/>
                    </a:moveTo>
                    <a:lnTo>
                      <a:pt x="14907" y="37424"/>
                    </a:lnTo>
                    <a:cubicBezTo>
                      <a:pt x="14939" y="37520"/>
                      <a:pt x="15001" y="37515"/>
                      <a:pt x="15104" y="37540"/>
                    </a:cubicBezTo>
                    <a:lnTo>
                      <a:pt x="15104" y="37540"/>
                    </a:lnTo>
                    <a:cubicBezTo>
                      <a:pt x="15026" y="37506"/>
                      <a:pt x="14957" y="37466"/>
                      <a:pt x="14907" y="37424"/>
                    </a:cubicBezTo>
                    <a:close/>
                    <a:moveTo>
                      <a:pt x="15104" y="37540"/>
                    </a:moveTo>
                    <a:cubicBezTo>
                      <a:pt x="15113" y="37543"/>
                      <a:pt x="15122" y="37547"/>
                      <a:pt x="15131" y="37551"/>
                    </a:cubicBezTo>
                    <a:lnTo>
                      <a:pt x="15131" y="37551"/>
                    </a:lnTo>
                    <a:cubicBezTo>
                      <a:pt x="15134" y="37550"/>
                      <a:pt x="15137" y="37550"/>
                      <a:pt x="15140" y="37549"/>
                    </a:cubicBezTo>
                    <a:cubicBezTo>
                      <a:pt x="15127" y="37545"/>
                      <a:pt x="15116" y="37542"/>
                      <a:pt x="15104" y="37540"/>
                    </a:cubicBezTo>
                    <a:close/>
                    <a:moveTo>
                      <a:pt x="21206" y="37817"/>
                    </a:moveTo>
                    <a:lnTo>
                      <a:pt x="21206" y="37817"/>
                    </a:lnTo>
                    <a:cubicBezTo>
                      <a:pt x="21208" y="37819"/>
                      <a:pt x="21211" y="37820"/>
                      <a:pt x="21213" y="37821"/>
                    </a:cubicBezTo>
                    <a:lnTo>
                      <a:pt x="21213" y="37821"/>
                    </a:lnTo>
                    <a:cubicBezTo>
                      <a:pt x="21211" y="37820"/>
                      <a:pt x="21208" y="37818"/>
                      <a:pt x="21206" y="37817"/>
                    </a:cubicBezTo>
                    <a:close/>
                    <a:moveTo>
                      <a:pt x="20955" y="37817"/>
                    </a:moveTo>
                    <a:cubicBezTo>
                      <a:pt x="20947" y="37821"/>
                      <a:pt x="20939" y="37826"/>
                      <a:pt x="20932" y="37832"/>
                    </a:cubicBezTo>
                    <a:lnTo>
                      <a:pt x="20932" y="37832"/>
                    </a:lnTo>
                    <a:cubicBezTo>
                      <a:pt x="20939" y="37827"/>
                      <a:pt x="20947" y="37822"/>
                      <a:pt x="20955" y="37817"/>
                    </a:cubicBezTo>
                    <a:close/>
                    <a:moveTo>
                      <a:pt x="21614" y="0"/>
                    </a:moveTo>
                    <a:cubicBezTo>
                      <a:pt x="21555" y="0"/>
                      <a:pt x="21497" y="2"/>
                      <a:pt x="21439" y="5"/>
                    </a:cubicBezTo>
                    <a:cubicBezTo>
                      <a:pt x="21099" y="5"/>
                      <a:pt x="20759" y="5"/>
                      <a:pt x="20436" y="41"/>
                    </a:cubicBezTo>
                    <a:cubicBezTo>
                      <a:pt x="20275" y="41"/>
                      <a:pt x="20114" y="59"/>
                      <a:pt x="19953" y="76"/>
                    </a:cubicBezTo>
                    <a:cubicBezTo>
                      <a:pt x="19810" y="76"/>
                      <a:pt x="19649" y="94"/>
                      <a:pt x="19488" y="94"/>
                    </a:cubicBezTo>
                    <a:cubicBezTo>
                      <a:pt x="19407" y="99"/>
                      <a:pt x="19326" y="101"/>
                      <a:pt x="19247" y="101"/>
                    </a:cubicBezTo>
                    <a:cubicBezTo>
                      <a:pt x="19030" y="101"/>
                      <a:pt x="18821" y="85"/>
                      <a:pt x="18611" y="59"/>
                    </a:cubicBezTo>
                    <a:lnTo>
                      <a:pt x="18611" y="59"/>
                    </a:lnTo>
                    <a:cubicBezTo>
                      <a:pt x="18271" y="220"/>
                      <a:pt x="18719" y="381"/>
                      <a:pt x="18271" y="470"/>
                    </a:cubicBezTo>
                    <a:cubicBezTo>
                      <a:pt x="18558" y="237"/>
                      <a:pt x="18217" y="202"/>
                      <a:pt x="17842" y="202"/>
                    </a:cubicBezTo>
                    <a:cubicBezTo>
                      <a:pt x="17734" y="207"/>
                      <a:pt x="17621" y="212"/>
                      <a:pt x="17521" y="212"/>
                    </a:cubicBezTo>
                    <a:cubicBezTo>
                      <a:pt x="17323" y="212"/>
                      <a:pt x="17177" y="191"/>
                      <a:pt x="17228" y="105"/>
                    </a:cubicBezTo>
                    <a:lnTo>
                      <a:pt x="17228" y="105"/>
                    </a:lnTo>
                    <a:cubicBezTo>
                      <a:pt x="17019" y="323"/>
                      <a:pt x="16640" y="423"/>
                      <a:pt x="16339" y="524"/>
                    </a:cubicBezTo>
                    <a:cubicBezTo>
                      <a:pt x="15998" y="613"/>
                      <a:pt x="15784" y="756"/>
                      <a:pt x="15945" y="1043"/>
                    </a:cubicBezTo>
                    <a:cubicBezTo>
                      <a:pt x="15850" y="1068"/>
                      <a:pt x="15772" y="1079"/>
                      <a:pt x="15710" y="1079"/>
                    </a:cubicBezTo>
                    <a:cubicBezTo>
                      <a:pt x="15424" y="1079"/>
                      <a:pt x="15469" y="848"/>
                      <a:pt x="15587" y="774"/>
                    </a:cubicBezTo>
                    <a:lnTo>
                      <a:pt x="15587" y="774"/>
                    </a:lnTo>
                    <a:cubicBezTo>
                      <a:pt x="15265" y="864"/>
                      <a:pt x="14996" y="953"/>
                      <a:pt x="14710" y="989"/>
                    </a:cubicBezTo>
                    <a:cubicBezTo>
                      <a:pt x="14585" y="1025"/>
                      <a:pt x="14442" y="1043"/>
                      <a:pt x="14316" y="1043"/>
                    </a:cubicBezTo>
                    <a:cubicBezTo>
                      <a:pt x="14215" y="1055"/>
                      <a:pt x="14114" y="1068"/>
                      <a:pt x="14019" y="1068"/>
                    </a:cubicBezTo>
                    <a:cubicBezTo>
                      <a:pt x="13980" y="1068"/>
                      <a:pt x="13941" y="1066"/>
                      <a:pt x="13905" y="1061"/>
                    </a:cubicBezTo>
                    <a:cubicBezTo>
                      <a:pt x="13815" y="1132"/>
                      <a:pt x="13601" y="1204"/>
                      <a:pt x="13314" y="1293"/>
                    </a:cubicBezTo>
                    <a:cubicBezTo>
                      <a:pt x="13046" y="1401"/>
                      <a:pt x="12670" y="1526"/>
                      <a:pt x="12330" y="1669"/>
                    </a:cubicBezTo>
                    <a:cubicBezTo>
                      <a:pt x="11642" y="1961"/>
                      <a:pt x="10971" y="2336"/>
                      <a:pt x="10808" y="2682"/>
                    </a:cubicBezTo>
                    <a:lnTo>
                      <a:pt x="10808" y="2682"/>
                    </a:lnTo>
                    <a:cubicBezTo>
                      <a:pt x="10869" y="2529"/>
                      <a:pt x="10864" y="2478"/>
                      <a:pt x="10812" y="2478"/>
                    </a:cubicBezTo>
                    <a:cubicBezTo>
                      <a:pt x="10729" y="2478"/>
                      <a:pt x="10525" y="2611"/>
                      <a:pt x="10290" y="2653"/>
                    </a:cubicBezTo>
                    <a:lnTo>
                      <a:pt x="10451" y="2242"/>
                    </a:lnTo>
                    <a:lnTo>
                      <a:pt x="10451" y="2242"/>
                    </a:lnTo>
                    <a:cubicBezTo>
                      <a:pt x="10200" y="2403"/>
                      <a:pt x="9950" y="2546"/>
                      <a:pt x="9717" y="2689"/>
                    </a:cubicBezTo>
                    <a:cubicBezTo>
                      <a:pt x="9556" y="2761"/>
                      <a:pt x="9520" y="2796"/>
                      <a:pt x="9520" y="2814"/>
                    </a:cubicBezTo>
                    <a:cubicBezTo>
                      <a:pt x="9413" y="2904"/>
                      <a:pt x="9646" y="2940"/>
                      <a:pt x="9359" y="3190"/>
                    </a:cubicBezTo>
                    <a:cubicBezTo>
                      <a:pt x="9127" y="3351"/>
                      <a:pt x="8984" y="3405"/>
                      <a:pt x="8840" y="3441"/>
                    </a:cubicBezTo>
                    <a:cubicBezTo>
                      <a:pt x="8715" y="3459"/>
                      <a:pt x="8608" y="3441"/>
                      <a:pt x="8429" y="3477"/>
                    </a:cubicBezTo>
                    <a:lnTo>
                      <a:pt x="8483" y="3405"/>
                    </a:lnTo>
                    <a:lnTo>
                      <a:pt x="8143" y="3602"/>
                    </a:lnTo>
                    <a:cubicBezTo>
                      <a:pt x="8106" y="3630"/>
                      <a:pt x="8106" y="3640"/>
                      <a:pt x="8129" y="3640"/>
                    </a:cubicBezTo>
                    <a:cubicBezTo>
                      <a:pt x="8193" y="3640"/>
                      <a:pt x="8436" y="3561"/>
                      <a:pt x="8571" y="3561"/>
                    </a:cubicBezTo>
                    <a:cubicBezTo>
                      <a:pt x="8695" y="3561"/>
                      <a:pt x="8728" y="3628"/>
                      <a:pt x="8447" y="3888"/>
                    </a:cubicBezTo>
                    <a:cubicBezTo>
                      <a:pt x="8435" y="3877"/>
                      <a:pt x="8395" y="3870"/>
                      <a:pt x="8339" y="3870"/>
                    </a:cubicBezTo>
                    <a:cubicBezTo>
                      <a:pt x="8135" y="3870"/>
                      <a:pt x="7712" y="3957"/>
                      <a:pt x="7641" y="4210"/>
                    </a:cubicBezTo>
                    <a:cubicBezTo>
                      <a:pt x="7787" y="4085"/>
                      <a:pt x="7887" y="4038"/>
                      <a:pt x="7950" y="4038"/>
                    </a:cubicBezTo>
                    <a:cubicBezTo>
                      <a:pt x="8049" y="4038"/>
                      <a:pt x="8054" y="4154"/>
                      <a:pt x="7999" y="4264"/>
                    </a:cubicBezTo>
                    <a:cubicBezTo>
                      <a:pt x="7820" y="4407"/>
                      <a:pt x="7641" y="4532"/>
                      <a:pt x="7480" y="4693"/>
                    </a:cubicBezTo>
                    <a:cubicBezTo>
                      <a:pt x="7463" y="4550"/>
                      <a:pt x="7445" y="4407"/>
                      <a:pt x="7427" y="4282"/>
                    </a:cubicBezTo>
                    <a:cubicBezTo>
                      <a:pt x="6675" y="4908"/>
                      <a:pt x="5977" y="5624"/>
                      <a:pt x="5333" y="6429"/>
                    </a:cubicBezTo>
                    <a:cubicBezTo>
                      <a:pt x="4707" y="7217"/>
                      <a:pt x="4098" y="8040"/>
                      <a:pt x="3508" y="8899"/>
                    </a:cubicBezTo>
                    <a:cubicBezTo>
                      <a:pt x="3776" y="9042"/>
                      <a:pt x="2738" y="10151"/>
                      <a:pt x="3239" y="10223"/>
                    </a:cubicBezTo>
                    <a:lnTo>
                      <a:pt x="3239" y="10133"/>
                    </a:lnTo>
                    <a:cubicBezTo>
                      <a:pt x="3299" y="10043"/>
                      <a:pt x="3344" y="10007"/>
                      <a:pt x="3375" y="10007"/>
                    </a:cubicBezTo>
                    <a:cubicBezTo>
                      <a:pt x="3418" y="10007"/>
                      <a:pt x="3436" y="10076"/>
                      <a:pt x="3436" y="10169"/>
                    </a:cubicBezTo>
                    <a:cubicBezTo>
                      <a:pt x="3418" y="10330"/>
                      <a:pt x="3347" y="10599"/>
                      <a:pt x="3239" y="10760"/>
                    </a:cubicBezTo>
                    <a:cubicBezTo>
                      <a:pt x="3256" y="10658"/>
                      <a:pt x="3224" y="10626"/>
                      <a:pt x="3172" y="10626"/>
                    </a:cubicBezTo>
                    <a:cubicBezTo>
                      <a:pt x="3082" y="10626"/>
                      <a:pt x="2929" y="10721"/>
                      <a:pt x="2845" y="10721"/>
                    </a:cubicBezTo>
                    <a:cubicBezTo>
                      <a:pt x="2763" y="10721"/>
                      <a:pt x="2747" y="10631"/>
                      <a:pt x="2917" y="10277"/>
                    </a:cubicBezTo>
                    <a:lnTo>
                      <a:pt x="2917" y="10277"/>
                    </a:lnTo>
                    <a:cubicBezTo>
                      <a:pt x="2720" y="10473"/>
                      <a:pt x="2523" y="10670"/>
                      <a:pt x="2344" y="10885"/>
                    </a:cubicBezTo>
                    <a:cubicBezTo>
                      <a:pt x="1861" y="10885"/>
                      <a:pt x="1611" y="11404"/>
                      <a:pt x="1450" y="12030"/>
                    </a:cubicBezTo>
                    <a:cubicBezTo>
                      <a:pt x="1271" y="12675"/>
                      <a:pt x="1181" y="13426"/>
                      <a:pt x="859" y="13981"/>
                    </a:cubicBezTo>
                    <a:cubicBezTo>
                      <a:pt x="931" y="13909"/>
                      <a:pt x="984" y="13891"/>
                      <a:pt x="1002" y="13891"/>
                    </a:cubicBezTo>
                    <a:cubicBezTo>
                      <a:pt x="859" y="14142"/>
                      <a:pt x="752" y="14410"/>
                      <a:pt x="680" y="14697"/>
                    </a:cubicBezTo>
                    <a:cubicBezTo>
                      <a:pt x="662" y="14840"/>
                      <a:pt x="627" y="14983"/>
                      <a:pt x="609" y="15108"/>
                    </a:cubicBezTo>
                    <a:cubicBezTo>
                      <a:pt x="591" y="15251"/>
                      <a:pt x="573" y="15395"/>
                      <a:pt x="573" y="15520"/>
                    </a:cubicBezTo>
                    <a:cubicBezTo>
                      <a:pt x="519" y="16039"/>
                      <a:pt x="555" y="16450"/>
                      <a:pt x="465" y="16558"/>
                    </a:cubicBezTo>
                    <a:lnTo>
                      <a:pt x="680" y="16701"/>
                    </a:lnTo>
                    <a:cubicBezTo>
                      <a:pt x="412" y="17130"/>
                      <a:pt x="304" y="17381"/>
                      <a:pt x="233" y="17649"/>
                    </a:cubicBezTo>
                    <a:cubicBezTo>
                      <a:pt x="161" y="17936"/>
                      <a:pt x="161" y="18258"/>
                      <a:pt x="197" y="18813"/>
                    </a:cubicBezTo>
                    <a:cubicBezTo>
                      <a:pt x="218" y="18802"/>
                      <a:pt x="259" y="18753"/>
                      <a:pt x="295" y="18753"/>
                    </a:cubicBezTo>
                    <a:cubicBezTo>
                      <a:pt x="320" y="18753"/>
                      <a:pt x="344" y="18776"/>
                      <a:pt x="358" y="18848"/>
                    </a:cubicBezTo>
                    <a:cubicBezTo>
                      <a:pt x="251" y="18992"/>
                      <a:pt x="161" y="19117"/>
                      <a:pt x="108" y="19314"/>
                    </a:cubicBezTo>
                    <a:cubicBezTo>
                      <a:pt x="36" y="19511"/>
                      <a:pt x="0" y="19761"/>
                      <a:pt x="36" y="20155"/>
                    </a:cubicBezTo>
                    <a:lnTo>
                      <a:pt x="108" y="20119"/>
                    </a:lnTo>
                    <a:lnTo>
                      <a:pt x="108" y="20727"/>
                    </a:lnTo>
                    <a:cubicBezTo>
                      <a:pt x="108" y="20924"/>
                      <a:pt x="108" y="21121"/>
                      <a:pt x="125" y="21318"/>
                    </a:cubicBezTo>
                    <a:cubicBezTo>
                      <a:pt x="132" y="21318"/>
                      <a:pt x="138" y="21317"/>
                      <a:pt x="144" y="21317"/>
                    </a:cubicBezTo>
                    <a:cubicBezTo>
                      <a:pt x="481" y="21317"/>
                      <a:pt x="411" y="21811"/>
                      <a:pt x="376" y="22374"/>
                    </a:cubicBezTo>
                    <a:cubicBezTo>
                      <a:pt x="358" y="22660"/>
                      <a:pt x="358" y="22946"/>
                      <a:pt x="412" y="23197"/>
                    </a:cubicBezTo>
                    <a:cubicBezTo>
                      <a:pt x="465" y="23430"/>
                      <a:pt x="573" y="23609"/>
                      <a:pt x="788" y="23662"/>
                    </a:cubicBezTo>
                    <a:cubicBezTo>
                      <a:pt x="698" y="23805"/>
                      <a:pt x="698" y="24074"/>
                      <a:pt x="698" y="24378"/>
                    </a:cubicBezTo>
                    <a:cubicBezTo>
                      <a:pt x="716" y="24682"/>
                      <a:pt x="770" y="25004"/>
                      <a:pt x="770" y="25201"/>
                    </a:cubicBezTo>
                    <a:cubicBezTo>
                      <a:pt x="788" y="25201"/>
                      <a:pt x="823" y="25219"/>
                      <a:pt x="877" y="25273"/>
                    </a:cubicBezTo>
                    <a:cubicBezTo>
                      <a:pt x="752" y="25559"/>
                      <a:pt x="895" y="25863"/>
                      <a:pt x="1056" y="26168"/>
                    </a:cubicBezTo>
                    <a:cubicBezTo>
                      <a:pt x="1235" y="26472"/>
                      <a:pt x="1486" y="26740"/>
                      <a:pt x="1539" y="26991"/>
                    </a:cubicBezTo>
                    <a:cubicBezTo>
                      <a:pt x="1559" y="27178"/>
                      <a:pt x="1519" y="27241"/>
                      <a:pt x="1449" y="27241"/>
                    </a:cubicBezTo>
                    <a:cubicBezTo>
                      <a:pt x="1392" y="27241"/>
                      <a:pt x="1315" y="27200"/>
                      <a:pt x="1235" y="27152"/>
                    </a:cubicBezTo>
                    <a:lnTo>
                      <a:pt x="1235" y="27152"/>
                    </a:lnTo>
                    <a:cubicBezTo>
                      <a:pt x="1503" y="27420"/>
                      <a:pt x="1611" y="27868"/>
                      <a:pt x="1664" y="28279"/>
                    </a:cubicBezTo>
                    <a:cubicBezTo>
                      <a:pt x="1754" y="28691"/>
                      <a:pt x="1790" y="29084"/>
                      <a:pt x="1915" y="29156"/>
                    </a:cubicBezTo>
                    <a:cubicBezTo>
                      <a:pt x="2005" y="29310"/>
                      <a:pt x="2072" y="29358"/>
                      <a:pt x="2130" y="29358"/>
                    </a:cubicBezTo>
                    <a:cubicBezTo>
                      <a:pt x="2228" y="29358"/>
                      <a:pt x="2303" y="29225"/>
                      <a:pt x="2424" y="29225"/>
                    </a:cubicBezTo>
                    <a:cubicBezTo>
                      <a:pt x="2433" y="29225"/>
                      <a:pt x="2442" y="29226"/>
                      <a:pt x="2452" y="29228"/>
                    </a:cubicBezTo>
                    <a:cubicBezTo>
                      <a:pt x="2738" y="29890"/>
                      <a:pt x="1808" y="29442"/>
                      <a:pt x="2541" y="30158"/>
                    </a:cubicBezTo>
                    <a:cubicBezTo>
                      <a:pt x="2508" y="30059"/>
                      <a:pt x="2445" y="29885"/>
                      <a:pt x="2491" y="29885"/>
                    </a:cubicBezTo>
                    <a:cubicBezTo>
                      <a:pt x="2495" y="29885"/>
                      <a:pt x="2500" y="29887"/>
                      <a:pt x="2506" y="29890"/>
                    </a:cubicBezTo>
                    <a:cubicBezTo>
                      <a:pt x="2631" y="30051"/>
                      <a:pt x="2953" y="30158"/>
                      <a:pt x="3257" y="30265"/>
                    </a:cubicBezTo>
                    <a:cubicBezTo>
                      <a:pt x="3561" y="30373"/>
                      <a:pt x="3830" y="30498"/>
                      <a:pt x="3866" y="30695"/>
                    </a:cubicBezTo>
                    <a:lnTo>
                      <a:pt x="3615" y="30570"/>
                    </a:lnTo>
                    <a:lnTo>
                      <a:pt x="3615" y="30570"/>
                    </a:lnTo>
                    <a:cubicBezTo>
                      <a:pt x="3740" y="30892"/>
                      <a:pt x="4080" y="31124"/>
                      <a:pt x="4349" y="31321"/>
                    </a:cubicBezTo>
                    <a:cubicBezTo>
                      <a:pt x="4635" y="31518"/>
                      <a:pt x="4850" y="31661"/>
                      <a:pt x="4689" y="31858"/>
                    </a:cubicBezTo>
                    <a:lnTo>
                      <a:pt x="4474" y="31948"/>
                    </a:lnTo>
                    <a:cubicBezTo>
                      <a:pt x="4707" y="32127"/>
                      <a:pt x="4832" y="32234"/>
                      <a:pt x="4921" y="32323"/>
                    </a:cubicBezTo>
                    <a:cubicBezTo>
                      <a:pt x="5011" y="32413"/>
                      <a:pt x="5029" y="32467"/>
                      <a:pt x="5065" y="32520"/>
                    </a:cubicBezTo>
                    <a:cubicBezTo>
                      <a:pt x="5118" y="32628"/>
                      <a:pt x="5172" y="32753"/>
                      <a:pt x="5673" y="33075"/>
                    </a:cubicBezTo>
                    <a:lnTo>
                      <a:pt x="5691" y="33039"/>
                    </a:lnTo>
                    <a:cubicBezTo>
                      <a:pt x="5995" y="33451"/>
                      <a:pt x="6389" y="33433"/>
                      <a:pt x="6299" y="33862"/>
                    </a:cubicBezTo>
                    <a:lnTo>
                      <a:pt x="6138" y="33773"/>
                    </a:lnTo>
                    <a:lnTo>
                      <a:pt x="6138" y="33773"/>
                    </a:lnTo>
                    <a:cubicBezTo>
                      <a:pt x="6586" y="34220"/>
                      <a:pt x="6621" y="34256"/>
                      <a:pt x="7122" y="34668"/>
                    </a:cubicBezTo>
                    <a:cubicBezTo>
                      <a:pt x="7157" y="34737"/>
                      <a:pt x="7358" y="34973"/>
                      <a:pt x="7469" y="34973"/>
                    </a:cubicBezTo>
                    <a:cubicBezTo>
                      <a:pt x="7473" y="34973"/>
                      <a:pt x="7477" y="34973"/>
                      <a:pt x="7480" y="34972"/>
                    </a:cubicBezTo>
                    <a:lnTo>
                      <a:pt x="7480" y="34972"/>
                    </a:lnTo>
                    <a:cubicBezTo>
                      <a:pt x="7391" y="35115"/>
                      <a:pt x="7659" y="35366"/>
                      <a:pt x="7999" y="35616"/>
                    </a:cubicBezTo>
                    <a:cubicBezTo>
                      <a:pt x="8160" y="35741"/>
                      <a:pt x="8321" y="35849"/>
                      <a:pt x="8483" y="35938"/>
                    </a:cubicBezTo>
                    <a:cubicBezTo>
                      <a:pt x="8644" y="36028"/>
                      <a:pt x="8769" y="36099"/>
                      <a:pt x="8823" y="36135"/>
                    </a:cubicBezTo>
                    <a:cubicBezTo>
                      <a:pt x="8429" y="35813"/>
                      <a:pt x="8715" y="35849"/>
                      <a:pt x="8894" y="35831"/>
                    </a:cubicBezTo>
                    <a:cubicBezTo>
                      <a:pt x="8948" y="36010"/>
                      <a:pt x="9019" y="36135"/>
                      <a:pt x="9127" y="36242"/>
                    </a:cubicBezTo>
                    <a:cubicBezTo>
                      <a:pt x="9234" y="36314"/>
                      <a:pt x="9377" y="36368"/>
                      <a:pt x="9610" y="36404"/>
                    </a:cubicBezTo>
                    <a:cubicBezTo>
                      <a:pt x="9538" y="36582"/>
                      <a:pt x="9449" y="36761"/>
                      <a:pt x="9485" y="36958"/>
                    </a:cubicBezTo>
                    <a:cubicBezTo>
                      <a:pt x="9503" y="37066"/>
                      <a:pt x="9556" y="37173"/>
                      <a:pt x="9646" y="37280"/>
                    </a:cubicBezTo>
                    <a:cubicBezTo>
                      <a:pt x="9717" y="37388"/>
                      <a:pt x="9860" y="37477"/>
                      <a:pt x="10039" y="37585"/>
                    </a:cubicBezTo>
                    <a:cubicBezTo>
                      <a:pt x="9950" y="37477"/>
                      <a:pt x="9789" y="37352"/>
                      <a:pt x="9896" y="37316"/>
                    </a:cubicBezTo>
                    <a:cubicBezTo>
                      <a:pt x="9903" y="37315"/>
                      <a:pt x="9909" y="37315"/>
                      <a:pt x="9916" y="37315"/>
                    </a:cubicBezTo>
                    <a:cubicBezTo>
                      <a:pt x="10034" y="37315"/>
                      <a:pt x="10149" y="37463"/>
                      <a:pt x="10183" y="37531"/>
                    </a:cubicBezTo>
                    <a:cubicBezTo>
                      <a:pt x="10290" y="37495"/>
                      <a:pt x="10093" y="37316"/>
                      <a:pt x="10236" y="37245"/>
                    </a:cubicBezTo>
                    <a:lnTo>
                      <a:pt x="10236" y="37245"/>
                    </a:lnTo>
                    <a:cubicBezTo>
                      <a:pt x="10397" y="37531"/>
                      <a:pt x="10612" y="37656"/>
                      <a:pt x="10863" y="37764"/>
                    </a:cubicBezTo>
                    <a:cubicBezTo>
                      <a:pt x="11113" y="37853"/>
                      <a:pt x="11417" y="37960"/>
                      <a:pt x="11757" y="38175"/>
                    </a:cubicBezTo>
                    <a:cubicBezTo>
                      <a:pt x="11578" y="37978"/>
                      <a:pt x="11811" y="37996"/>
                      <a:pt x="11936" y="37907"/>
                    </a:cubicBezTo>
                    <a:lnTo>
                      <a:pt x="11936" y="37907"/>
                    </a:lnTo>
                    <a:cubicBezTo>
                      <a:pt x="11883" y="38121"/>
                      <a:pt x="12169" y="38139"/>
                      <a:pt x="12419" y="38157"/>
                    </a:cubicBezTo>
                    <a:cubicBezTo>
                      <a:pt x="12652" y="38175"/>
                      <a:pt x="12849" y="38175"/>
                      <a:pt x="12616" y="38390"/>
                    </a:cubicBezTo>
                    <a:cubicBezTo>
                      <a:pt x="13404" y="38533"/>
                      <a:pt x="14352" y="38819"/>
                      <a:pt x="15211" y="39034"/>
                    </a:cubicBezTo>
                    <a:cubicBezTo>
                      <a:pt x="15812" y="39159"/>
                      <a:pt x="16360" y="39249"/>
                      <a:pt x="16752" y="39249"/>
                    </a:cubicBezTo>
                    <a:cubicBezTo>
                      <a:pt x="16920" y="39249"/>
                      <a:pt x="17060" y="39233"/>
                      <a:pt x="17162" y="39195"/>
                    </a:cubicBezTo>
                    <a:cubicBezTo>
                      <a:pt x="17193" y="39173"/>
                      <a:pt x="17232" y="39164"/>
                      <a:pt x="17275" y="39164"/>
                    </a:cubicBezTo>
                    <a:cubicBezTo>
                      <a:pt x="17476" y="39164"/>
                      <a:pt x="17782" y="39366"/>
                      <a:pt x="18003" y="39410"/>
                    </a:cubicBezTo>
                    <a:lnTo>
                      <a:pt x="17985" y="39213"/>
                    </a:lnTo>
                    <a:lnTo>
                      <a:pt x="17985" y="39213"/>
                    </a:lnTo>
                    <a:cubicBezTo>
                      <a:pt x="18343" y="39410"/>
                      <a:pt x="18504" y="39446"/>
                      <a:pt x="18665" y="39499"/>
                    </a:cubicBezTo>
                    <a:cubicBezTo>
                      <a:pt x="18826" y="39535"/>
                      <a:pt x="19005" y="39589"/>
                      <a:pt x="19452" y="39768"/>
                    </a:cubicBezTo>
                    <a:cubicBezTo>
                      <a:pt x="19076" y="39535"/>
                      <a:pt x="19255" y="39428"/>
                      <a:pt x="19631" y="39267"/>
                    </a:cubicBezTo>
                    <a:cubicBezTo>
                      <a:pt x="19828" y="39410"/>
                      <a:pt x="20025" y="39535"/>
                      <a:pt x="20240" y="39660"/>
                    </a:cubicBezTo>
                    <a:lnTo>
                      <a:pt x="20347" y="39356"/>
                    </a:lnTo>
                    <a:cubicBezTo>
                      <a:pt x="20468" y="39405"/>
                      <a:pt x="20589" y="39424"/>
                      <a:pt x="20712" y="39424"/>
                    </a:cubicBezTo>
                    <a:cubicBezTo>
                      <a:pt x="20861" y="39424"/>
                      <a:pt x="21013" y="39395"/>
                      <a:pt x="21170" y="39356"/>
                    </a:cubicBezTo>
                    <a:cubicBezTo>
                      <a:pt x="21027" y="39356"/>
                      <a:pt x="21099" y="39320"/>
                      <a:pt x="21117" y="39267"/>
                    </a:cubicBezTo>
                    <a:lnTo>
                      <a:pt x="21117" y="39267"/>
                    </a:lnTo>
                    <a:cubicBezTo>
                      <a:pt x="21188" y="39464"/>
                      <a:pt x="21510" y="39535"/>
                      <a:pt x="21832" y="39571"/>
                    </a:cubicBezTo>
                    <a:cubicBezTo>
                      <a:pt x="22137" y="39607"/>
                      <a:pt x="22477" y="39607"/>
                      <a:pt x="22566" y="39678"/>
                    </a:cubicBezTo>
                    <a:cubicBezTo>
                      <a:pt x="22799" y="39267"/>
                      <a:pt x="23336" y="39660"/>
                      <a:pt x="23461" y="39267"/>
                    </a:cubicBezTo>
                    <a:cubicBezTo>
                      <a:pt x="23568" y="39303"/>
                      <a:pt x="23693" y="39338"/>
                      <a:pt x="23819" y="39338"/>
                    </a:cubicBezTo>
                    <a:cubicBezTo>
                      <a:pt x="23750" y="39490"/>
                      <a:pt x="23723" y="39653"/>
                      <a:pt x="23822" y="39653"/>
                    </a:cubicBezTo>
                    <a:cubicBezTo>
                      <a:pt x="23851" y="39653"/>
                      <a:pt x="23891" y="39639"/>
                      <a:pt x="23944" y="39607"/>
                    </a:cubicBezTo>
                    <a:lnTo>
                      <a:pt x="24016" y="39607"/>
                    </a:lnTo>
                    <a:lnTo>
                      <a:pt x="24069" y="39356"/>
                    </a:lnTo>
                    <a:cubicBezTo>
                      <a:pt x="24338" y="39338"/>
                      <a:pt x="24588" y="39320"/>
                      <a:pt x="24767" y="39285"/>
                    </a:cubicBezTo>
                    <a:lnTo>
                      <a:pt x="24767" y="39285"/>
                    </a:lnTo>
                    <a:cubicBezTo>
                      <a:pt x="24696" y="39320"/>
                      <a:pt x="24606" y="39374"/>
                      <a:pt x="24534" y="39446"/>
                    </a:cubicBezTo>
                    <a:cubicBezTo>
                      <a:pt x="24642" y="39392"/>
                      <a:pt x="24731" y="39338"/>
                      <a:pt x="24803" y="39267"/>
                    </a:cubicBezTo>
                    <a:cubicBezTo>
                      <a:pt x="24839" y="39267"/>
                      <a:pt x="24874" y="39249"/>
                      <a:pt x="24892" y="39249"/>
                    </a:cubicBezTo>
                    <a:lnTo>
                      <a:pt x="24839" y="39249"/>
                    </a:lnTo>
                    <a:cubicBezTo>
                      <a:pt x="24967" y="39169"/>
                      <a:pt x="25095" y="39103"/>
                      <a:pt x="25301" y="39103"/>
                    </a:cubicBezTo>
                    <a:cubicBezTo>
                      <a:pt x="25324" y="39103"/>
                      <a:pt x="25349" y="39104"/>
                      <a:pt x="25376" y="39106"/>
                    </a:cubicBezTo>
                    <a:cubicBezTo>
                      <a:pt x="25572" y="38963"/>
                      <a:pt x="25787" y="38873"/>
                      <a:pt x="26020" y="38819"/>
                    </a:cubicBezTo>
                    <a:cubicBezTo>
                      <a:pt x="26270" y="38766"/>
                      <a:pt x="26521" y="38748"/>
                      <a:pt x="26789" y="38694"/>
                    </a:cubicBezTo>
                    <a:cubicBezTo>
                      <a:pt x="27040" y="38658"/>
                      <a:pt x="27308" y="38623"/>
                      <a:pt x="27541" y="38515"/>
                    </a:cubicBezTo>
                    <a:cubicBezTo>
                      <a:pt x="27791" y="38426"/>
                      <a:pt x="28006" y="38282"/>
                      <a:pt x="28185" y="38068"/>
                    </a:cubicBezTo>
                    <a:lnTo>
                      <a:pt x="28185" y="38068"/>
                    </a:lnTo>
                    <a:cubicBezTo>
                      <a:pt x="28097" y="38155"/>
                      <a:pt x="27950" y="38243"/>
                      <a:pt x="27860" y="38243"/>
                    </a:cubicBezTo>
                    <a:cubicBezTo>
                      <a:pt x="27840" y="38243"/>
                      <a:pt x="27822" y="38239"/>
                      <a:pt x="27809" y="38229"/>
                    </a:cubicBezTo>
                    <a:cubicBezTo>
                      <a:pt x="27988" y="38157"/>
                      <a:pt x="28185" y="38050"/>
                      <a:pt x="28364" y="37942"/>
                    </a:cubicBezTo>
                    <a:cubicBezTo>
                      <a:pt x="28525" y="37835"/>
                      <a:pt x="28686" y="37710"/>
                      <a:pt x="28847" y="37620"/>
                    </a:cubicBezTo>
                    <a:cubicBezTo>
                      <a:pt x="29151" y="37406"/>
                      <a:pt x="29420" y="37191"/>
                      <a:pt x="29706" y="37137"/>
                    </a:cubicBezTo>
                    <a:lnTo>
                      <a:pt x="29778" y="37352"/>
                    </a:lnTo>
                    <a:cubicBezTo>
                      <a:pt x="29921" y="37298"/>
                      <a:pt x="30064" y="37245"/>
                      <a:pt x="30189" y="37191"/>
                    </a:cubicBezTo>
                    <a:cubicBezTo>
                      <a:pt x="30315" y="37137"/>
                      <a:pt x="30440" y="37084"/>
                      <a:pt x="30547" y="37030"/>
                    </a:cubicBezTo>
                    <a:cubicBezTo>
                      <a:pt x="30780" y="36905"/>
                      <a:pt x="31013" y="36797"/>
                      <a:pt x="31209" y="36654"/>
                    </a:cubicBezTo>
                    <a:lnTo>
                      <a:pt x="31353" y="36833"/>
                    </a:lnTo>
                    <a:cubicBezTo>
                      <a:pt x="31496" y="36708"/>
                      <a:pt x="31693" y="36582"/>
                      <a:pt x="31907" y="36439"/>
                    </a:cubicBezTo>
                    <a:cubicBezTo>
                      <a:pt x="32140" y="36314"/>
                      <a:pt x="32373" y="36153"/>
                      <a:pt x="32587" y="35992"/>
                    </a:cubicBezTo>
                    <a:cubicBezTo>
                      <a:pt x="32820" y="35849"/>
                      <a:pt x="33017" y="35670"/>
                      <a:pt x="33160" y="35509"/>
                    </a:cubicBezTo>
                    <a:cubicBezTo>
                      <a:pt x="33303" y="35330"/>
                      <a:pt x="33393" y="35151"/>
                      <a:pt x="33393" y="34990"/>
                    </a:cubicBezTo>
                    <a:cubicBezTo>
                      <a:pt x="33399" y="34991"/>
                      <a:pt x="33406" y="34991"/>
                      <a:pt x="33413" y="34991"/>
                    </a:cubicBezTo>
                    <a:cubicBezTo>
                      <a:pt x="33551" y="34991"/>
                      <a:pt x="33706" y="34819"/>
                      <a:pt x="33894" y="34614"/>
                    </a:cubicBezTo>
                    <a:cubicBezTo>
                      <a:pt x="34073" y="34399"/>
                      <a:pt x="34269" y="34149"/>
                      <a:pt x="34431" y="34023"/>
                    </a:cubicBezTo>
                    <a:lnTo>
                      <a:pt x="34359" y="33809"/>
                    </a:lnTo>
                    <a:cubicBezTo>
                      <a:pt x="34520" y="33594"/>
                      <a:pt x="34681" y="33451"/>
                      <a:pt x="34824" y="33326"/>
                    </a:cubicBezTo>
                    <a:cubicBezTo>
                      <a:pt x="34949" y="33200"/>
                      <a:pt x="35075" y="33093"/>
                      <a:pt x="35200" y="32986"/>
                    </a:cubicBezTo>
                    <a:cubicBezTo>
                      <a:pt x="35415" y="32449"/>
                      <a:pt x="35719" y="32037"/>
                      <a:pt x="36059" y="31679"/>
                    </a:cubicBezTo>
                    <a:cubicBezTo>
                      <a:pt x="36381" y="31286"/>
                      <a:pt x="36739" y="30946"/>
                      <a:pt x="36972" y="30534"/>
                    </a:cubicBezTo>
                    <a:lnTo>
                      <a:pt x="36936" y="30498"/>
                    </a:lnTo>
                    <a:lnTo>
                      <a:pt x="37240" y="30122"/>
                    </a:lnTo>
                    <a:lnTo>
                      <a:pt x="37544" y="29729"/>
                    </a:lnTo>
                    <a:lnTo>
                      <a:pt x="37544" y="29729"/>
                    </a:lnTo>
                    <a:cubicBezTo>
                      <a:pt x="37490" y="29757"/>
                      <a:pt x="37466" y="29770"/>
                      <a:pt x="37462" y="29770"/>
                    </a:cubicBezTo>
                    <a:cubicBezTo>
                      <a:pt x="37448" y="29770"/>
                      <a:pt x="37759" y="29567"/>
                      <a:pt x="37831" y="29353"/>
                    </a:cubicBezTo>
                    <a:cubicBezTo>
                      <a:pt x="38063" y="29120"/>
                      <a:pt x="38242" y="28637"/>
                      <a:pt x="38278" y="28261"/>
                    </a:cubicBezTo>
                    <a:lnTo>
                      <a:pt x="38529" y="27706"/>
                    </a:lnTo>
                    <a:lnTo>
                      <a:pt x="38529" y="27706"/>
                    </a:lnTo>
                    <a:cubicBezTo>
                      <a:pt x="38420" y="27864"/>
                      <a:pt x="38354" y="27923"/>
                      <a:pt x="38311" y="27923"/>
                    </a:cubicBezTo>
                    <a:cubicBezTo>
                      <a:pt x="38198" y="27923"/>
                      <a:pt x="38247" y="27516"/>
                      <a:pt x="38117" y="27438"/>
                    </a:cubicBezTo>
                    <a:cubicBezTo>
                      <a:pt x="38224" y="27349"/>
                      <a:pt x="38314" y="27241"/>
                      <a:pt x="38421" y="27134"/>
                    </a:cubicBezTo>
                    <a:cubicBezTo>
                      <a:pt x="38409" y="27095"/>
                      <a:pt x="38391" y="27081"/>
                      <a:pt x="38369" y="27081"/>
                    </a:cubicBezTo>
                    <a:cubicBezTo>
                      <a:pt x="38323" y="27081"/>
                      <a:pt x="38265" y="27142"/>
                      <a:pt x="38235" y="27142"/>
                    </a:cubicBezTo>
                    <a:cubicBezTo>
                      <a:pt x="38215" y="27142"/>
                      <a:pt x="38208" y="27115"/>
                      <a:pt x="38224" y="27026"/>
                    </a:cubicBezTo>
                    <a:cubicBezTo>
                      <a:pt x="38332" y="26937"/>
                      <a:pt x="38439" y="26704"/>
                      <a:pt x="38564" y="26490"/>
                    </a:cubicBezTo>
                    <a:cubicBezTo>
                      <a:pt x="38690" y="26257"/>
                      <a:pt x="38815" y="26042"/>
                      <a:pt x="38958" y="25953"/>
                    </a:cubicBezTo>
                    <a:cubicBezTo>
                      <a:pt x="38994" y="26006"/>
                      <a:pt x="39012" y="26114"/>
                      <a:pt x="39012" y="26239"/>
                    </a:cubicBezTo>
                    <a:lnTo>
                      <a:pt x="39012" y="26275"/>
                    </a:lnTo>
                    <a:lnTo>
                      <a:pt x="39030" y="26239"/>
                    </a:lnTo>
                    <a:cubicBezTo>
                      <a:pt x="39047" y="26221"/>
                      <a:pt x="39101" y="26185"/>
                      <a:pt x="39137" y="26168"/>
                    </a:cubicBezTo>
                    <a:cubicBezTo>
                      <a:pt x="39192" y="25918"/>
                      <a:pt x="39229" y="25850"/>
                      <a:pt x="39261" y="25850"/>
                    </a:cubicBezTo>
                    <a:cubicBezTo>
                      <a:pt x="39291" y="25850"/>
                      <a:pt x="39317" y="25909"/>
                      <a:pt x="39352" y="25935"/>
                    </a:cubicBezTo>
                    <a:cubicBezTo>
                      <a:pt x="39298" y="25613"/>
                      <a:pt x="39316" y="25398"/>
                      <a:pt x="39334" y="25201"/>
                    </a:cubicBezTo>
                    <a:cubicBezTo>
                      <a:pt x="39350" y="25023"/>
                      <a:pt x="39366" y="24846"/>
                      <a:pt x="39264" y="24628"/>
                    </a:cubicBezTo>
                    <a:lnTo>
                      <a:pt x="39264" y="24628"/>
                    </a:lnTo>
                    <a:cubicBezTo>
                      <a:pt x="39294" y="24678"/>
                      <a:pt x="39321" y="24700"/>
                      <a:pt x="39344" y="24700"/>
                    </a:cubicBezTo>
                    <a:cubicBezTo>
                      <a:pt x="39506" y="24700"/>
                      <a:pt x="39540" y="23705"/>
                      <a:pt x="39740" y="23705"/>
                    </a:cubicBezTo>
                    <a:cubicBezTo>
                      <a:pt x="39768" y="23705"/>
                      <a:pt x="39799" y="23725"/>
                      <a:pt x="39835" y="23770"/>
                    </a:cubicBezTo>
                    <a:cubicBezTo>
                      <a:pt x="39566" y="23286"/>
                      <a:pt x="39871" y="23483"/>
                      <a:pt x="39620" y="23179"/>
                    </a:cubicBezTo>
                    <a:lnTo>
                      <a:pt x="39620" y="23179"/>
                    </a:lnTo>
                    <a:cubicBezTo>
                      <a:pt x="39620" y="23465"/>
                      <a:pt x="39531" y="23734"/>
                      <a:pt x="39370" y="23984"/>
                    </a:cubicBezTo>
                    <a:cubicBezTo>
                      <a:pt x="39226" y="24235"/>
                      <a:pt x="39083" y="24467"/>
                      <a:pt x="38940" y="24664"/>
                    </a:cubicBezTo>
                    <a:cubicBezTo>
                      <a:pt x="38922" y="24503"/>
                      <a:pt x="38886" y="24342"/>
                      <a:pt x="38851" y="24181"/>
                    </a:cubicBezTo>
                    <a:cubicBezTo>
                      <a:pt x="38636" y="24271"/>
                      <a:pt x="38618" y="24521"/>
                      <a:pt x="38618" y="24772"/>
                    </a:cubicBezTo>
                    <a:cubicBezTo>
                      <a:pt x="38618" y="24784"/>
                      <a:pt x="38618" y="24796"/>
                      <a:pt x="38618" y="24808"/>
                    </a:cubicBezTo>
                    <a:lnTo>
                      <a:pt x="38618" y="24808"/>
                    </a:lnTo>
                    <a:cubicBezTo>
                      <a:pt x="38618" y="24808"/>
                      <a:pt x="38618" y="24808"/>
                      <a:pt x="38618" y="24807"/>
                    </a:cubicBezTo>
                    <a:lnTo>
                      <a:pt x="38618" y="24807"/>
                    </a:lnTo>
                    <a:lnTo>
                      <a:pt x="38618" y="24808"/>
                    </a:lnTo>
                    <a:lnTo>
                      <a:pt x="38618" y="24808"/>
                    </a:lnTo>
                    <a:cubicBezTo>
                      <a:pt x="38621" y="25047"/>
                      <a:pt x="38649" y="25296"/>
                      <a:pt x="38546" y="25398"/>
                    </a:cubicBezTo>
                    <a:cubicBezTo>
                      <a:pt x="38678" y="25266"/>
                      <a:pt x="38704" y="24906"/>
                      <a:pt x="38637" y="24822"/>
                    </a:cubicBezTo>
                    <a:lnTo>
                      <a:pt x="38637" y="24822"/>
                    </a:lnTo>
                    <a:lnTo>
                      <a:pt x="38869" y="25004"/>
                    </a:lnTo>
                    <a:cubicBezTo>
                      <a:pt x="38851" y="25165"/>
                      <a:pt x="38833" y="25309"/>
                      <a:pt x="38779" y="25452"/>
                    </a:cubicBezTo>
                    <a:cubicBezTo>
                      <a:pt x="38725" y="25577"/>
                      <a:pt x="38672" y="25702"/>
                      <a:pt x="38600" y="25827"/>
                    </a:cubicBezTo>
                    <a:cubicBezTo>
                      <a:pt x="38457" y="26060"/>
                      <a:pt x="38314" y="26257"/>
                      <a:pt x="38153" y="26436"/>
                    </a:cubicBezTo>
                    <a:cubicBezTo>
                      <a:pt x="38164" y="26344"/>
                      <a:pt x="38155" y="26311"/>
                      <a:pt x="38133" y="26311"/>
                    </a:cubicBezTo>
                    <a:cubicBezTo>
                      <a:pt x="38071" y="26311"/>
                      <a:pt x="37905" y="26581"/>
                      <a:pt x="37799" y="26581"/>
                    </a:cubicBezTo>
                    <a:cubicBezTo>
                      <a:pt x="37767" y="26581"/>
                      <a:pt x="37740" y="26556"/>
                      <a:pt x="37723" y="26490"/>
                    </a:cubicBezTo>
                    <a:lnTo>
                      <a:pt x="37866" y="26203"/>
                    </a:lnTo>
                    <a:cubicBezTo>
                      <a:pt x="37858" y="26161"/>
                      <a:pt x="37841" y="26144"/>
                      <a:pt x="37817" y="26144"/>
                    </a:cubicBezTo>
                    <a:cubicBezTo>
                      <a:pt x="37741" y="26144"/>
                      <a:pt x="37600" y="26326"/>
                      <a:pt x="37491" y="26436"/>
                    </a:cubicBezTo>
                    <a:cubicBezTo>
                      <a:pt x="37455" y="26686"/>
                      <a:pt x="37365" y="26991"/>
                      <a:pt x="37258" y="27295"/>
                    </a:cubicBezTo>
                    <a:cubicBezTo>
                      <a:pt x="37186" y="27438"/>
                      <a:pt x="37133" y="27599"/>
                      <a:pt x="37061" y="27760"/>
                    </a:cubicBezTo>
                    <a:cubicBezTo>
                      <a:pt x="37007" y="27903"/>
                      <a:pt x="36918" y="28064"/>
                      <a:pt x="36864" y="28208"/>
                    </a:cubicBezTo>
                    <a:cubicBezTo>
                      <a:pt x="36793" y="28351"/>
                      <a:pt x="36721" y="28494"/>
                      <a:pt x="36667" y="28619"/>
                    </a:cubicBezTo>
                    <a:cubicBezTo>
                      <a:pt x="36596" y="28744"/>
                      <a:pt x="36524" y="28870"/>
                      <a:pt x="36488" y="28977"/>
                    </a:cubicBezTo>
                    <a:cubicBezTo>
                      <a:pt x="36381" y="29210"/>
                      <a:pt x="36310" y="29389"/>
                      <a:pt x="36310" y="29496"/>
                    </a:cubicBezTo>
                    <a:cubicBezTo>
                      <a:pt x="36363" y="29281"/>
                      <a:pt x="36596" y="28977"/>
                      <a:pt x="36757" y="28852"/>
                    </a:cubicBezTo>
                    <a:lnTo>
                      <a:pt x="36757" y="28852"/>
                    </a:lnTo>
                    <a:lnTo>
                      <a:pt x="36632" y="29335"/>
                    </a:lnTo>
                    <a:cubicBezTo>
                      <a:pt x="36739" y="29156"/>
                      <a:pt x="36775" y="28977"/>
                      <a:pt x="36811" y="28780"/>
                    </a:cubicBezTo>
                    <a:cubicBezTo>
                      <a:pt x="36864" y="28565"/>
                      <a:pt x="36918" y="28351"/>
                      <a:pt x="37097" y="28118"/>
                    </a:cubicBezTo>
                    <a:cubicBezTo>
                      <a:pt x="37222" y="28279"/>
                      <a:pt x="37634" y="28011"/>
                      <a:pt x="37670" y="28530"/>
                    </a:cubicBezTo>
                    <a:cubicBezTo>
                      <a:pt x="37544" y="29102"/>
                      <a:pt x="37312" y="29263"/>
                      <a:pt x="37061" y="29424"/>
                    </a:cubicBezTo>
                    <a:cubicBezTo>
                      <a:pt x="36936" y="29496"/>
                      <a:pt x="36793" y="29585"/>
                      <a:pt x="36650" y="29729"/>
                    </a:cubicBezTo>
                    <a:cubicBezTo>
                      <a:pt x="36488" y="29854"/>
                      <a:pt x="36345" y="30051"/>
                      <a:pt x="36166" y="30337"/>
                    </a:cubicBezTo>
                    <a:cubicBezTo>
                      <a:pt x="36059" y="30409"/>
                      <a:pt x="36596" y="30265"/>
                      <a:pt x="36095" y="30820"/>
                    </a:cubicBezTo>
                    <a:cubicBezTo>
                      <a:pt x="35934" y="30981"/>
                      <a:pt x="35755" y="31124"/>
                      <a:pt x="35594" y="31232"/>
                    </a:cubicBezTo>
                    <a:cubicBezTo>
                      <a:pt x="35415" y="31357"/>
                      <a:pt x="35254" y="31429"/>
                      <a:pt x="35093" y="31482"/>
                    </a:cubicBezTo>
                    <a:cubicBezTo>
                      <a:pt x="34946" y="31543"/>
                      <a:pt x="34807" y="31574"/>
                      <a:pt x="34685" y="31574"/>
                    </a:cubicBezTo>
                    <a:cubicBezTo>
                      <a:pt x="34554" y="31574"/>
                      <a:pt x="34442" y="31538"/>
                      <a:pt x="34359" y="31464"/>
                    </a:cubicBezTo>
                    <a:cubicBezTo>
                      <a:pt x="34520" y="31357"/>
                      <a:pt x="34771" y="31196"/>
                      <a:pt x="34949" y="31017"/>
                    </a:cubicBezTo>
                    <a:cubicBezTo>
                      <a:pt x="35128" y="30856"/>
                      <a:pt x="35236" y="30659"/>
                      <a:pt x="35146" y="30534"/>
                    </a:cubicBezTo>
                    <a:lnTo>
                      <a:pt x="35146" y="30534"/>
                    </a:lnTo>
                    <a:cubicBezTo>
                      <a:pt x="34869" y="30746"/>
                      <a:pt x="34473" y="31136"/>
                      <a:pt x="34283" y="31136"/>
                    </a:cubicBezTo>
                    <a:cubicBezTo>
                      <a:pt x="34265" y="31136"/>
                      <a:pt x="34248" y="31132"/>
                      <a:pt x="34234" y="31124"/>
                    </a:cubicBezTo>
                    <a:lnTo>
                      <a:pt x="34234" y="31124"/>
                    </a:lnTo>
                    <a:cubicBezTo>
                      <a:pt x="34242" y="31238"/>
                      <a:pt x="34270" y="31279"/>
                      <a:pt x="34309" y="31279"/>
                    </a:cubicBezTo>
                    <a:cubicBezTo>
                      <a:pt x="34405" y="31279"/>
                      <a:pt x="34564" y="31031"/>
                      <a:pt x="34628" y="31031"/>
                    </a:cubicBezTo>
                    <a:cubicBezTo>
                      <a:pt x="34657" y="31031"/>
                      <a:pt x="34666" y="31078"/>
                      <a:pt x="34645" y="31214"/>
                    </a:cubicBezTo>
                    <a:cubicBezTo>
                      <a:pt x="34484" y="31411"/>
                      <a:pt x="34323" y="31429"/>
                      <a:pt x="34216" y="31482"/>
                    </a:cubicBezTo>
                    <a:cubicBezTo>
                      <a:pt x="34225" y="31481"/>
                      <a:pt x="34234" y="31480"/>
                      <a:pt x="34243" y="31480"/>
                    </a:cubicBezTo>
                    <a:cubicBezTo>
                      <a:pt x="34415" y="31480"/>
                      <a:pt x="34252" y="31827"/>
                      <a:pt x="34252" y="31930"/>
                    </a:cubicBezTo>
                    <a:cubicBezTo>
                      <a:pt x="34108" y="32091"/>
                      <a:pt x="34001" y="32234"/>
                      <a:pt x="33894" y="32377"/>
                    </a:cubicBezTo>
                    <a:cubicBezTo>
                      <a:pt x="33786" y="32520"/>
                      <a:pt x="33679" y="32663"/>
                      <a:pt x="33572" y="32789"/>
                    </a:cubicBezTo>
                    <a:cubicBezTo>
                      <a:pt x="33482" y="32932"/>
                      <a:pt x="33375" y="33075"/>
                      <a:pt x="33249" y="33218"/>
                    </a:cubicBezTo>
                    <a:cubicBezTo>
                      <a:pt x="33124" y="33361"/>
                      <a:pt x="32999" y="33522"/>
                      <a:pt x="32838" y="33683"/>
                    </a:cubicBezTo>
                    <a:cubicBezTo>
                      <a:pt x="32838" y="33755"/>
                      <a:pt x="32838" y="33898"/>
                      <a:pt x="32909" y="33934"/>
                    </a:cubicBezTo>
                    <a:cubicBezTo>
                      <a:pt x="32709" y="34061"/>
                      <a:pt x="32398" y="34129"/>
                      <a:pt x="32140" y="34129"/>
                    </a:cubicBezTo>
                    <a:cubicBezTo>
                      <a:pt x="31891" y="34129"/>
                      <a:pt x="31693" y="34066"/>
                      <a:pt x="31693" y="33934"/>
                    </a:cubicBezTo>
                    <a:cubicBezTo>
                      <a:pt x="31299" y="34256"/>
                      <a:pt x="31353" y="34381"/>
                      <a:pt x="30959" y="34578"/>
                    </a:cubicBezTo>
                    <a:cubicBezTo>
                      <a:pt x="31075" y="34373"/>
                      <a:pt x="31113" y="34307"/>
                      <a:pt x="31101" y="34307"/>
                    </a:cubicBezTo>
                    <a:lnTo>
                      <a:pt x="31101" y="34307"/>
                    </a:lnTo>
                    <a:cubicBezTo>
                      <a:pt x="31081" y="34307"/>
                      <a:pt x="30900" y="34527"/>
                      <a:pt x="30739" y="34527"/>
                    </a:cubicBezTo>
                    <a:cubicBezTo>
                      <a:pt x="30703" y="34527"/>
                      <a:pt x="30669" y="34516"/>
                      <a:pt x="30637" y="34489"/>
                    </a:cubicBezTo>
                    <a:cubicBezTo>
                      <a:pt x="30243" y="34703"/>
                      <a:pt x="30601" y="34703"/>
                      <a:pt x="30476" y="34882"/>
                    </a:cubicBezTo>
                    <a:cubicBezTo>
                      <a:pt x="30446" y="34882"/>
                      <a:pt x="30404" y="34884"/>
                      <a:pt x="30360" y="34884"/>
                    </a:cubicBezTo>
                    <a:cubicBezTo>
                      <a:pt x="30271" y="34884"/>
                      <a:pt x="30171" y="34876"/>
                      <a:pt x="30136" y="34829"/>
                    </a:cubicBezTo>
                    <a:lnTo>
                      <a:pt x="30136" y="34829"/>
                    </a:lnTo>
                    <a:cubicBezTo>
                      <a:pt x="30046" y="35205"/>
                      <a:pt x="30923" y="35061"/>
                      <a:pt x="30834" y="35473"/>
                    </a:cubicBezTo>
                    <a:cubicBezTo>
                      <a:pt x="30780" y="35616"/>
                      <a:pt x="30619" y="35902"/>
                      <a:pt x="30422" y="36153"/>
                    </a:cubicBezTo>
                    <a:cubicBezTo>
                      <a:pt x="30225" y="36386"/>
                      <a:pt x="30046" y="36600"/>
                      <a:pt x="30028" y="36636"/>
                    </a:cubicBezTo>
                    <a:cubicBezTo>
                      <a:pt x="29688" y="36529"/>
                      <a:pt x="29187" y="35509"/>
                      <a:pt x="29241" y="35043"/>
                    </a:cubicBezTo>
                    <a:cubicBezTo>
                      <a:pt x="29226" y="35026"/>
                      <a:pt x="29211" y="35019"/>
                      <a:pt x="29197" y="35019"/>
                    </a:cubicBezTo>
                    <a:cubicBezTo>
                      <a:pt x="29089" y="35019"/>
                      <a:pt x="28989" y="35432"/>
                      <a:pt x="28847" y="35527"/>
                    </a:cubicBezTo>
                    <a:cubicBezTo>
                      <a:pt x="28686" y="35795"/>
                      <a:pt x="28471" y="35849"/>
                      <a:pt x="28257" y="35867"/>
                    </a:cubicBezTo>
                    <a:cubicBezTo>
                      <a:pt x="28024" y="35885"/>
                      <a:pt x="27827" y="35867"/>
                      <a:pt x="27648" y="36028"/>
                    </a:cubicBezTo>
                    <a:lnTo>
                      <a:pt x="28024" y="36028"/>
                    </a:lnTo>
                    <a:cubicBezTo>
                      <a:pt x="28006" y="36081"/>
                      <a:pt x="27845" y="36153"/>
                      <a:pt x="27648" y="36225"/>
                    </a:cubicBezTo>
                    <a:cubicBezTo>
                      <a:pt x="27514" y="36265"/>
                      <a:pt x="27370" y="36285"/>
                      <a:pt x="27276" y="36285"/>
                    </a:cubicBezTo>
                    <a:cubicBezTo>
                      <a:pt x="27244" y="36285"/>
                      <a:pt x="27219" y="36283"/>
                      <a:pt x="27201" y="36278"/>
                    </a:cubicBezTo>
                    <a:lnTo>
                      <a:pt x="27201" y="36278"/>
                    </a:lnTo>
                    <a:cubicBezTo>
                      <a:pt x="27219" y="36386"/>
                      <a:pt x="27756" y="36636"/>
                      <a:pt x="27612" y="36833"/>
                    </a:cubicBezTo>
                    <a:cubicBezTo>
                      <a:pt x="27342" y="36968"/>
                      <a:pt x="27054" y="37036"/>
                      <a:pt x="26790" y="37036"/>
                    </a:cubicBezTo>
                    <a:cubicBezTo>
                      <a:pt x="26671" y="37036"/>
                      <a:pt x="26556" y="37022"/>
                      <a:pt x="26449" y="36994"/>
                    </a:cubicBezTo>
                    <a:cubicBezTo>
                      <a:pt x="26109" y="36940"/>
                      <a:pt x="25859" y="36797"/>
                      <a:pt x="25823" y="36636"/>
                    </a:cubicBezTo>
                    <a:cubicBezTo>
                      <a:pt x="26252" y="36582"/>
                      <a:pt x="26700" y="36547"/>
                      <a:pt x="27129" y="36475"/>
                    </a:cubicBezTo>
                    <a:cubicBezTo>
                      <a:pt x="27106" y="36394"/>
                      <a:pt x="27001" y="36373"/>
                      <a:pt x="26866" y="36373"/>
                    </a:cubicBezTo>
                    <a:cubicBezTo>
                      <a:pt x="26793" y="36373"/>
                      <a:pt x="26710" y="36379"/>
                      <a:pt x="26628" y="36386"/>
                    </a:cubicBezTo>
                    <a:cubicBezTo>
                      <a:pt x="26570" y="36390"/>
                      <a:pt x="26512" y="36393"/>
                      <a:pt x="26457" y="36393"/>
                    </a:cubicBezTo>
                    <a:cubicBezTo>
                      <a:pt x="26292" y="36393"/>
                      <a:pt x="26154" y="36363"/>
                      <a:pt x="26127" y="36242"/>
                    </a:cubicBezTo>
                    <a:cubicBezTo>
                      <a:pt x="25787" y="36421"/>
                      <a:pt x="25429" y="36547"/>
                      <a:pt x="25089" y="36708"/>
                    </a:cubicBezTo>
                    <a:cubicBezTo>
                      <a:pt x="25149" y="36691"/>
                      <a:pt x="25284" y="36665"/>
                      <a:pt x="25393" y="36665"/>
                    </a:cubicBezTo>
                    <a:cubicBezTo>
                      <a:pt x="25512" y="36665"/>
                      <a:pt x="25602" y="36695"/>
                      <a:pt x="25537" y="36797"/>
                    </a:cubicBezTo>
                    <a:cubicBezTo>
                      <a:pt x="25071" y="36940"/>
                      <a:pt x="25322" y="36922"/>
                      <a:pt x="25036" y="37137"/>
                    </a:cubicBezTo>
                    <a:cubicBezTo>
                      <a:pt x="25358" y="37209"/>
                      <a:pt x="25841" y="37388"/>
                      <a:pt x="26324" y="37531"/>
                    </a:cubicBezTo>
                    <a:cubicBezTo>
                      <a:pt x="26789" y="37692"/>
                      <a:pt x="27272" y="37853"/>
                      <a:pt x="27541" y="37960"/>
                    </a:cubicBezTo>
                    <a:cubicBezTo>
                      <a:pt x="27326" y="37996"/>
                      <a:pt x="27093" y="38014"/>
                      <a:pt x="26861" y="38032"/>
                    </a:cubicBezTo>
                    <a:lnTo>
                      <a:pt x="26771" y="38229"/>
                    </a:lnTo>
                    <a:cubicBezTo>
                      <a:pt x="26710" y="38239"/>
                      <a:pt x="26647" y="38244"/>
                      <a:pt x="26582" y="38244"/>
                    </a:cubicBezTo>
                    <a:cubicBezTo>
                      <a:pt x="26200" y="38244"/>
                      <a:pt x="25784" y="38075"/>
                      <a:pt x="25447" y="37907"/>
                    </a:cubicBezTo>
                    <a:cubicBezTo>
                      <a:pt x="25053" y="37692"/>
                      <a:pt x="24749" y="37424"/>
                      <a:pt x="24606" y="37316"/>
                    </a:cubicBezTo>
                    <a:lnTo>
                      <a:pt x="24606" y="37316"/>
                    </a:lnTo>
                    <a:cubicBezTo>
                      <a:pt x="24194" y="37495"/>
                      <a:pt x="24481" y="38014"/>
                      <a:pt x="24624" y="38086"/>
                    </a:cubicBezTo>
                    <a:cubicBezTo>
                      <a:pt x="24501" y="38119"/>
                      <a:pt x="24392" y="38134"/>
                      <a:pt x="24293" y="38134"/>
                    </a:cubicBezTo>
                    <a:cubicBezTo>
                      <a:pt x="23752" y="38134"/>
                      <a:pt x="23520" y="37704"/>
                      <a:pt x="22991" y="37704"/>
                    </a:cubicBezTo>
                    <a:cubicBezTo>
                      <a:pt x="22901" y="37704"/>
                      <a:pt x="22802" y="37716"/>
                      <a:pt x="22691" y="37746"/>
                    </a:cubicBezTo>
                    <a:lnTo>
                      <a:pt x="23013" y="37567"/>
                    </a:lnTo>
                    <a:cubicBezTo>
                      <a:pt x="22906" y="37567"/>
                      <a:pt x="22655" y="37620"/>
                      <a:pt x="22459" y="37656"/>
                    </a:cubicBezTo>
                    <a:cubicBezTo>
                      <a:pt x="22341" y="37676"/>
                      <a:pt x="22239" y="37690"/>
                      <a:pt x="22177" y="37690"/>
                    </a:cubicBezTo>
                    <a:cubicBezTo>
                      <a:pt x="22126" y="37690"/>
                      <a:pt x="22102" y="37680"/>
                      <a:pt x="22119" y="37656"/>
                    </a:cubicBezTo>
                    <a:lnTo>
                      <a:pt x="22119" y="37656"/>
                    </a:lnTo>
                    <a:cubicBezTo>
                      <a:pt x="21966" y="37809"/>
                      <a:pt x="21846" y="38154"/>
                      <a:pt x="22016" y="38251"/>
                    </a:cubicBezTo>
                    <a:lnTo>
                      <a:pt x="22016" y="38251"/>
                    </a:lnTo>
                    <a:cubicBezTo>
                      <a:pt x="21743" y="38129"/>
                      <a:pt x="21470" y="37975"/>
                      <a:pt x="21213" y="37821"/>
                    </a:cubicBezTo>
                    <a:lnTo>
                      <a:pt x="21213" y="37821"/>
                    </a:lnTo>
                    <a:cubicBezTo>
                      <a:pt x="21312" y="37891"/>
                      <a:pt x="21279" y="38320"/>
                      <a:pt x="21331" y="38408"/>
                    </a:cubicBezTo>
                    <a:cubicBezTo>
                      <a:pt x="21321" y="38409"/>
                      <a:pt x="21311" y="38409"/>
                      <a:pt x="21300" y="38409"/>
                    </a:cubicBezTo>
                    <a:cubicBezTo>
                      <a:pt x="21008" y="38409"/>
                      <a:pt x="20786" y="37950"/>
                      <a:pt x="20932" y="37832"/>
                    </a:cubicBezTo>
                    <a:lnTo>
                      <a:pt x="20932" y="37832"/>
                    </a:lnTo>
                    <a:cubicBezTo>
                      <a:pt x="20351" y="38188"/>
                      <a:pt x="20483" y="38001"/>
                      <a:pt x="19971" y="38390"/>
                    </a:cubicBezTo>
                    <a:cubicBezTo>
                      <a:pt x="19792" y="38372"/>
                      <a:pt x="19989" y="37907"/>
                      <a:pt x="20132" y="37853"/>
                    </a:cubicBezTo>
                    <a:cubicBezTo>
                      <a:pt x="19938" y="37802"/>
                      <a:pt x="19779" y="37783"/>
                      <a:pt x="19645" y="37783"/>
                    </a:cubicBezTo>
                    <a:cubicBezTo>
                      <a:pt x="19496" y="37783"/>
                      <a:pt x="19377" y="37807"/>
                      <a:pt x="19273" y="37835"/>
                    </a:cubicBezTo>
                    <a:cubicBezTo>
                      <a:pt x="19953" y="38050"/>
                      <a:pt x="19434" y="38855"/>
                      <a:pt x="19560" y="39213"/>
                    </a:cubicBezTo>
                    <a:cubicBezTo>
                      <a:pt x="19041" y="38748"/>
                      <a:pt x="18558" y="38247"/>
                      <a:pt x="18128" y="37764"/>
                    </a:cubicBezTo>
                    <a:lnTo>
                      <a:pt x="18128" y="37764"/>
                    </a:lnTo>
                    <a:cubicBezTo>
                      <a:pt x="18164" y="37853"/>
                      <a:pt x="18235" y="38300"/>
                      <a:pt x="18217" y="38336"/>
                    </a:cubicBezTo>
                    <a:cubicBezTo>
                      <a:pt x="18182" y="38139"/>
                      <a:pt x="17734" y="37978"/>
                      <a:pt x="17197" y="37835"/>
                    </a:cubicBezTo>
                    <a:cubicBezTo>
                      <a:pt x="16929" y="37764"/>
                      <a:pt x="16643" y="37710"/>
                      <a:pt x="16374" y="37656"/>
                    </a:cubicBezTo>
                    <a:cubicBezTo>
                      <a:pt x="16160" y="37599"/>
                      <a:pt x="15946" y="37565"/>
                      <a:pt x="15768" y="37535"/>
                    </a:cubicBezTo>
                    <a:lnTo>
                      <a:pt x="15768" y="37535"/>
                    </a:lnTo>
                    <a:cubicBezTo>
                      <a:pt x="15807" y="37607"/>
                      <a:pt x="15716" y="37643"/>
                      <a:pt x="15573" y="37643"/>
                    </a:cubicBezTo>
                    <a:cubicBezTo>
                      <a:pt x="15544" y="37643"/>
                      <a:pt x="15512" y="37641"/>
                      <a:pt x="15480" y="37638"/>
                    </a:cubicBezTo>
                    <a:cubicBezTo>
                      <a:pt x="15370" y="37628"/>
                      <a:pt x="15243" y="37596"/>
                      <a:pt x="15131" y="37551"/>
                    </a:cubicBezTo>
                    <a:lnTo>
                      <a:pt x="15131" y="37551"/>
                    </a:lnTo>
                    <a:cubicBezTo>
                      <a:pt x="15084" y="37562"/>
                      <a:pt x="15040" y="37567"/>
                      <a:pt x="15001" y="37567"/>
                    </a:cubicBezTo>
                    <a:cubicBezTo>
                      <a:pt x="14557" y="37567"/>
                      <a:pt x="14563" y="36918"/>
                      <a:pt x="14128" y="36918"/>
                    </a:cubicBezTo>
                    <a:cubicBezTo>
                      <a:pt x="14082" y="36918"/>
                      <a:pt x="14032" y="36925"/>
                      <a:pt x="13976" y="36940"/>
                    </a:cubicBezTo>
                    <a:cubicBezTo>
                      <a:pt x="14477" y="37048"/>
                      <a:pt x="14513" y="37245"/>
                      <a:pt x="14442" y="37388"/>
                    </a:cubicBezTo>
                    <a:cubicBezTo>
                      <a:pt x="14263" y="37245"/>
                      <a:pt x="13923" y="37155"/>
                      <a:pt x="13690" y="37012"/>
                    </a:cubicBezTo>
                    <a:cubicBezTo>
                      <a:pt x="13439" y="36887"/>
                      <a:pt x="13296" y="36744"/>
                      <a:pt x="13475" y="36565"/>
                    </a:cubicBezTo>
                    <a:cubicBezTo>
                      <a:pt x="13309" y="36565"/>
                      <a:pt x="13173" y="36510"/>
                      <a:pt x="13074" y="36510"/>
                    </a:cubicBezTo>
                    <a:cubicBezTo>
                      <a:pt x="13003" y="36510"/>
                      <a:pt x="12951" y="36539"/>
                      <a:pt x="12921" y="36636"/>
                    </a:cubicBezTo>
                    <a:cubicBezTo>
                      <a:pt x="12634" y="36404"/>
                      <a:pt x="12348" y="36207"/>
                      <a:pt x="12097" y="35956"/>
                    </a:cubicBezTo>
                    <a:lnTo>
                      <a:pt x="12097" y="35956"/>
                    </a:lnTo>
                    <a:cubicBezTo>
                      <a:pt x="12125" y="36011"/>
                      <a:pt x="12131" y="36117"/>
                      <a:pt x="12006" y="36117"/>
                    </a:cubicBezTo>
                    <a:cubicBezTo>
                      <a:pt x="11967" y="36117"/>
                      <a:pt x="11915" y="36107"/>
                      <a:pt x="11847" y="36081"/>
                    </a:cubicBezTo>
                    <a:lnTo>
                      <a:pt x="11847" y="36081"/>
                    </a:lnTo>
                    <a:cubicBezTo>
                      <a:pt x="12133" y="36189"/>
                      <a:pt x="12348" y="36404"/>
                      <a:pt x="12545" y="36547"/>
                    </a:cubicBezTo>
                    <a:cubicBezTo>
                      <a:pt x="12710" y="36671"/>
                      <a:pt x="12854" y="36773"/>
                      <a:pt x="13010" y="36773"/>
                    </a:cubicBezTo>
                    <a:cubicBezTo>
                      <a:pt x="13056" y="36773"/>
                      <a:pt x="13104" y="36764"/>
                      <a:pt x="13153" y="36744"/>
                    </a:cubicBezTo>
                    <a:lnTo>
                      <a:pt x="13153" y="36744"/>
                    </a:lnTo>
                    <a:cubicBezTo>
                      <a:pt x="13046" y="37030"/>
                      <a:pt x="12777" y="37084"/>
                      <a:pt x="12956" y="37424"/>
                    </a:cubicBezTo>
                    <a:cubicBezTo>
                      <a:pt x="12706" y="37280"/>
                      <a:pt x="12491" y="37119"/>
                      <a:pt x="12294" y="36958"/>
                    </a:cubicBezTo>
                    <a:cubicBezTo>
                      <a:pt x="12115" y="36815"/>
                      <a:pt x="11972" y="36636"/>
                      <a:pt x="11829" y="36475"/>
                    </a:cubicBezTo>
                    <a:cubicBezTo>
                      <a:pt x="11704" y="36296"/>
                      <a:pt x="11578" y="36135"/>
                      <a:pt x="11471" y="35974"/>
                    </a:cubicBezTo>
                    <a:cubicBezTo>
                      <a:pt x="11364" y="35795"/>
                      <a:pt x="11256" y="35634"/>
                      <a:pt x="11149" y="35473"/>
                    </a:cubicBezTo>
                    <a:cubicBezTo>
                      <a:pt x="10827" y="35383"/>
                      <a:pt x="10523" y="35258"/>
                      <a:pt x="10200" y="35151"/>
                    </a:cubicBezTo>
                    <a:lnTo>
                      <a:pt x="10236" y="35008"/>
                    </a:lnTo>
                    <a:lnTo>
                      <a:pt x="9914" y="35205"/>
                    </a:lnTo>
                    <a:cubicBezTo>
                      <a:pt x="9848" y="35089"/>
                      <a:pt x="9828" y="34988"/>
                      <a:pt x="9797" y="34988"/>
                    </a:cubicBezTo>
                    <a:cubicBezTo>
                      <a:pt x="9794" y="34988"/>
                      <a:pt x="9792" y="34988"/>
                      <a:pt x="9789" y="34990"/>
                    </a:cubicBezTo>
                    <a:cubicBezTo>
                      <a:pt x="9753" y="34990"/>
                      <a:pt x="9753" y="35061"/>
                      <a:pt x="9771" y="35115"/>
                    </a:cubicBezTo>
                    <a:cubicBezTo>
                      <a:pt x="9682" y="35043"/>
                      <a:pt x="9628" y="34972"/>
                      <a:pt x="9610" y="34918"/>
                    </a:cubicBezTo>
                    <a:cubicBezTo>
                      <a:pt x="9467" y="35043"/>
                      <a:pt x="9503" y="35312"/>
                      <a:pt x="9556" y="35562"/>
                    </a:cubicBezTo>
                    <a:lnTo>
                      <a:pt x="9896" y="35562"/>
                    </a:lnTo>
                    <a:cubicBezTo>
                      <a:pt x="9959" y="35782"/>
                      <a:pt x="9994" y="35987"/>
                      <a:pt x="9798" y="35987"/>
                    </a:cubicBezTo>
                    <a:cubicBezTo>
                      <a:pt x="9770" y="35987"/>
                      <a:pt x="9737" y="35983"/>
                      <a:pt x="9699" y="35974"/>
                    </a:cubicBezTo>
                    <a:cubicBezTo>
                      <a:pt x="9682" y="35938"/>
                      <a:pt x="9664" y="35885"/>
                      <a:pt x="9628" y="35849"/>
                    </a:cubicBezTo>
                    <a:lnTo>
                      <a:pt x="9628" y="35849"/>
                    </a:lnTo>
                    <a:cubicBezTo>
                      <a:pt x="9662" y="36001"/>
                      <a:pt x="9679" y="36137"/>
                      <a:pt x="9591" y="36137"/>
                    </a:cubicBezTo>
                    <a:cubicBezTo>
                      <a:pt x="9586" y="36137"/>
                      <a:pt x="9580" y="36136"/>
                      <a:pt x="9574" y="36135"/>
                    </a:cubicBezTo>
                    <a:cubicBezTo>
                      <a:pt x="9377" y="35956"/>
                      <a:pt x="9180" y="35759"/>
                      <a:pt x="9001" y="35562"/>
                    </a:cubicBezTo>
                    <a:lnTo>
                      <a:pt x="9001" y="35562"/>
                    </a:lnTo>
                    <a:cubicBezTo>
                      <a:pt x="9046" y="35571"/>
                      <a:pt x="9113" y="35576"/>
                      <a:pt x="9192" y="35576"/>
                    </a:cubicBezTo>
                    <a:cubicBezTo>
                      <a:pt x="9270" y="35576"/>
                      <a:pt x="9359" y="35571"/>
                      <a:pt x="9449" y="35562"/>
                    </a:cubicBezTo>
                    <a:cubicBezTo>
                      <a:pt x="9176" y="35120"/>
                      <a:pt x="8920" y="34628"/>
                      <a:pt x="9313" y="34628"/>
                    </a:cubicBezTo>
                    <a:cubicBezTo>
                      <a:pt x="9333" y="34628"/>
                      <a:pt x="9354" y="34629"/>
                      <a:pt x="9377" y="34632"/>
                    </a:cubicBezTo>
                    <a:cubicBezTo>
                      <a:pt x="9163" y="34578"/>
                      <a:pt x="8984" y="34507"/>
                      <a:pt x="8787" y="34453"/>
                    </a:cubicBezTo>
                    <a:cubicBezTo>
                      <a:pt x="8465" y="33773"/>
                      <a:pt x="8500" y="33898"/>
                      <a:pt x="8053" y="33182"/>
                    </a:cubicBezTo>
                    <a:cubicBezTo>
                      <a:pt x="7954" y="33232"/>
                      <a:pt x="8023" y="33419"/>
                      <a:pt x="7907" y="33419"/>
                    </a:cubicBezTo>
                    <a:cubicBezTo>
                      <a:pt x="7897" y="33419"/>
                      <a:pt x="7886" y="33418"/>
                      <a:pt x="7874" y="33415"/>
                    </a:cubicBezTo>
                    <a:cubicBezTo>
                      <a:pt x="7767" y="33075"/>
                      <a:pt x="7445" y="32914"/>
                      <a:pt x="7140" y="32789"/>
                    </a:cubicBezTo>
                    <a:cubicBezTo>
                      <a:pt x="6836" y="32646"/>
                      <a:pt x="6586" y="32538"/>
                      <a:pt x="6657" y="32377"/>
                    </a:cubicBezTo>
                    <a:cubicBezTo>
                      <a:pt x="6371" y="31983"/>
                      <a:pt x="6729" y="32037"/>
                      <a:pt x="6586" y="31751"/>
                    </a:cubicBezTo>
                    <a:lnTo>
                      <a:pt x="6586" y="31751"/>
                    </a:lnTo>
                    <a:cubicBezTo>
                      <a:pt x="6572" y="31777"/>
                      <a:pt x="6549" y="31824"/>
                      <a:pt x="6516" y="31824"/>
                    </a:cubicBezTo>
                    <a:cubicBezTo>
                      <a:pt x="6505" y="31824"/>
                      <a:pt x="6492" y="31818"/>
                      <a:pt x="6478" y="31804"/>
                    </a:cubicBezTo>
                    <a:lnTo>
                      <a:pt x="6425" y="31357"/>
                    </a:lnTo>
                    <a:cubicBezTo>
                      <a:pt x="6415" y="31354"/>
                      <a:pt x="6407" y="31352"/>
                      <a:pt x="6400" y="31352"/>
                    </a:cubicBezTo>
                    <a:cubicBezTo>
                      <a:pt x="6318" y="31352"/>
                      <a:pt x="6413" y="31561"/>
                      <a:pt x="6319" y="31561"/>
                    </a:cubicBezTo>
                    <a:cubicBezTo>
                      <a:pt x="6288" y="31561"/>
                      <a:pt x="6238" y="31540"/>
                      <a:pt x="6156" y="31482"/>
                    </a:cubicBezTo>
                    <a:cubicBezTo>
                      <a:pt x="5995" y="31160"/>
                      <a:pt x="5888" y="30892"/>
                      <a:pt x="5762" y="30659"/>
                    </a:cubicBezTo>
                    <a:cubicBezTo>
                      <a:pt x="5709" y="30552"/>
                      <a:pt x="5637" y="30444"/>
                      <a:pt x="5548" y="30337"/>
                    </a:cubicBezTo>
                    <a:cubicBezTo>
                      <a:pt x="5476" y="30248"/>
                      <a:pt x="5387" y="30140"/>
                      <a:pt x="5279" y="30033"/>
                    </a:cubicBezTo>
                    <a:cubicBezTo>
                      <a:pt x="5118" y="29760"/>
                      <a:pt x="5176" y="29703"/>
                      <a:pt x="5281" y="29703"/>
                    </a:cubicBezTo>
                    <a:cubicBezTo>
                      <a:pt x="5355" y="29703"/>
                      <a:pt x="5453" y="29732"/>
                      <a:pt x="5513" y="29732"/>
                    </a:cubicBezTo>
                    <a:cubicBezTo>
                      <a:pt x="5584" y="29732"/>
                      <a:pt x="5600" y="29691"/>
                      <a:pt x="5458" y="29514"/>
                    </a:cubicBezTo>
                    <a:cubicBezTo>
                      <a:pt x="5381" y="29526"/>
                      <a:pt x="5303" y="29540"/>
                      <a:pt x="5224" y="29540"/>
                    </a:cubicBezTo>
                    <a:cubicBezTo>
                      <a:pt x="5067" y="29540"/>
                      <a:pt x="4903" y="29484"/>
                      <a:pt x="4725" y="29245"/>
                    </a:cubicBezTo>
                    <a:cubicBezTo>
                      <a:pt x="4725" y="28977"/>
                      <a:pt x="4868" y="28923"/>
                      <a:pt x="4760" y="28548"/>
                    </a:cubicBezTo>
                    <a:lnTo>
                      <a:pt x="4760" y="28548"/>
                    </a:lnTo>
                    <a:lnTo>
                      <a:pt x="4510" y="28727"/>
                    </a:lnTo>
                    <a:cubicBezTo>
                      <a:pt x="4372" y="28451"/>
                      <a:pt x="4287" y="28202"/>
                      <a:pt x="4131" y="28202"/>
                    </a:cubicBezTo>
                    <a:cubicBezTo>
                      <a:pt x="4105" y="28202"/>
                      <a:pt x="4076" y="28210"/>
                      <a:pt x="4045" y="28225"/>
                    </a:cubicBezTo>
                    <a:cubicBezTo>
                      <a:pt x="4027" y="27903"/>
                      <a:pt x="3919" y="27742"/>
                      <a:pt x="3812" y="27617"/>
                    </a:cubicBezTo>
                    <a:cubicBezTo>
                      <a:pt x="3780" y="27452"/>
                      <a:pt x="3832" y="27393"/>
                      <a:pt x="3924" y="27393"/>
                    </a:cubicBezTo>
                    <a:cubicBezTo>
                      <a:pt x="4143" y="27393"/>
                      <a:pt x="4588" y="27722"/>
                      <a:pt x="4689" y="27760"/>
                    </a:cubicBezTo>
                    <a:cubicBezTo>
                      <a:pt x="4474" y="27581"/>
                      <a:pt x="4367" y="27384"/>
                      <a:pt x="4241" y="27223"/>
                    </a:cubicBezTo>
                    <a:cubicBezTo>
                      <a:pt x="4116" y="27080"/>
                      <a:pt x="4009" y="26955"/>
                      <a:pt x="3776" y="26883"/>
                    </a:cubicBezTo>
                    <a:lnTo>
                      <a:pt x="3776" y="26883"/>
                    </a:lnTo>
                    <a:cubicBezTo>
                      <a:pt x="3812" y="27044"/>
                      <a:pt x="3848" y="27188"/>
                      <a:pt x="3883" y="27349"/>
                    </a:cubicBezTo>
                    <a:cubicBezTo>
                      <a:pt x="3508" y="26955"/>
                      <a:pt x="3508" y="26686"/>
                      <a:pt x="3508" y="26508"/>
                    </a:cubicBezTo>
                    <a:cubicBezTo>
                      <a:pt x="3526" y="26329"/>
                      <a:pt x="3526" y="26221"/>
                      <a:pt x="3132" y="26114"/>
                    </a:cubicBezTo>
                    <a:lnTo>
                      <a:pt x="3132" y="26114"/>
                    </a:lnTo>
                    <a:cubicBezTo>
                      <a:pt x="3221" y="26275"/>
                      <a:pt x="3239" y="26454"/>
                      <a:pt x="3239" y="26597"/>
                    </a:cubicBezTo>
                    <a:cubicBezTo>
                      <a:pt x="3226" y="26691"/>
                      <a:pt x="3192" y="26766"/>
                      <a:pt x="3130" y="26766"/>
                    </a:cubicBezTo>
                    <a:cubicBezTo>
                      <a:pt x="3110" y="26766"/>
                      <a:pt x="3087" y="26758"/>
                      <a:pt x="3060" y="26740"/>
                    </a:cubicBezTo>
                    <a:cubicBezTo>
                      <a:pt x="3042" y="26579"/>
                      <a:pt x="3025" y="26382"/>
                      <a:pt x="3025" y="26221"/>
                    </a:cubicBezTo>
                    <a:cubicBezTo>
                      <a:pt x="3019" y="26219"/>
                      <a:pt x="3014" y="26218"/>
                      <a:pt x="3009" y="26218"/>
                    </a:cubicBezTo>
                    <a:cubicBezTo>
                      <a:pt x="2951" y="26218"/>
                      <a:pt x="3017" y="26383"/>
                      <a:pt x="2974" y="26383"/>
                    </a:cubicBezTo>
                    <a:cubicBezTo>
                      <a:pt x="2962" y="26383"/>
                      <a:pt x="2939" y="26368"/>
                      <a:pt x="2899" y="26329"/>
                    </a:cubicBezTo>
                    <a:cubicBezTo>
                      <a:pt x="2917" y="26150"/>
                      <a:pt x="2953" y="25827"/>
                      <a:pt x="3007" y="25666"/>
                    </a:cubicBezTo>
                    <a:lnTo>
                      <a:pt x="3007" y="25666"/>
                    </a:lnTo>
                    <a:lnTo>
                      <a:pt x="2989" y="25684"/>
                    </a:lnTo>
                    <a:cubicBezTo>
                      <a:pt x="2925" y="25429"/>
                      <a:pt x="2847" y="25159"/>
                      <a:pt x="2780" y="24901"/>
                    </a:cubicBezTo>
                    <a:lnTo>
                      <a:pt x="2780" y="24901"/>
                    </a:lnTo>
                    <a:cubicBezTo>
                      <a:pt x="2781" y="24944"/>
                      <a:pt x="2764" y="24970"/>
                      <a:pt x="2741" y="24970"/>
                    </a:cubicBezTo>
                    <a:cubicBezTo>
                      <a:pt x="2717" y="24970"/>
                      <a:pt x="2688" y="24942"/>
                      <a:pt x="2667" y="24879"/>
                    </a:cubicBezTo>
                    <a:lnTo>
                      <a:pt x="2667" y="24253"/>
                    </a:lnTo>
                    <a:cubicBezTo>
                      <a:pt x="2661" y="24314"/>
                      <a:pt x="2642" y="24341"/>
                      <a:pt x="2614" y="24341"/>
                    </a:cubicBezTo>
                    <a:cubicBezTo>
                      <a:pt x="2554" y="24341"/>
                      <a:pt x="2454" y="24211"/>
                      <a:pt x="2380" y="24038"/>
                    </a:cubicBezTo>
                    <a:cubicBezTo>
                      <a:pt x="2130" y="23286"/>
                      <a:pt x="2917" y="23304"/>
                      <a:pt x="2523" y="22785"/>
                    </a:cubicBezTo>
                    <a:lnTo>
                      <a:pt x="2523" y="22785"/>
                    </a:lnTo>
                    <a:cubicBezTo>
                      <a:pt x="2541" y="22857"/>
                      <a:pt x="2506" y="22875"/>
                      <a:pt x="2523" y="22964"/>
                    </a:cubicBezTo>
                    <a:lnTo>
                      <a:pt x="2344" y="22696"/>
                    </a:lnTo>
                    <a:cubicBezTo>
                      <a:pt x="2488" y="22642"/>
                      <a:pt x="2559" y="22517"/>
                      <a:pt x="2577" y="22338"/>
                    </a:cubicBezTo>
                    <a:cubicBezTo>
                      <a:pt x="2595" y="22159"/>
                      <a:pt x="2577" y="21944"/>
                      <a:pt x="2559" y="21730"/>
                    </a:cubicBezTo>
                    <a:cubicBezTo>
                      <a:pt x="2523" y="21282"/>
                      <a:pt x="2523" y="20835"/>
                      <a:pt x="2846" y="20799"/>
                    </a:cubicBezTo>
                    <a:cubicBezTo>
                      <a:pt x="2761" y="20678"/>
                      <a:pt x="2713" y="20625"/>
                      <a:pt x="2679" y="20625"/>
                    </a:cubicBezTo>
                    <a:cubicBezTo>
                      <a:pt x="2599" y="20625"/>
                      <a:pt x="2606" y="20931"/>
                      <a:pt x="2416" y="21336"/>
                    </a:cubicBezTo>
                    <a:lnTo>
                      <a:pt x="2201" y="20888"/>
                    </a:lnTo>
                    <a:lnTo>
                      <a:pt x="2201" y="20888"/>
                    </a:lnTo>
                    <a:cubicBezTo>
                      <a:pt x="2183" y="21085"/>
                      <a:pt x="2255" y="21228"/>
                      <a:pt x="2201" y="21443"/>
                    </a:cubicBezTo>
                    <a:lnTo>
                      <a:pt x="2183" y="21461"/>
                    </a:lnTo>
                    <a:cubicBezTo>
                      <a:pt x="2040" y="21175"/>
                      <a:pt x="2022" y="20871"/>
                      <a:pt x="2094" y="20602"/>
                    </a:cubicBezTo>
                    <a:cubicBezTo>
                      <a:pt x="2148" y="20352"/>
                      <a:pt x="2273" y="20119"/>
                      <a:pt x="2362" y="19958"/>
                    </a:cubicBezTo>
                    <a:cubicBezTo>
                      <a:pt x="2330" y="19887"/>
                      <a:pt x="2271" y="19876"/>
                      <a:pt x="2208" y="19876"/>
                    </a:cubicBezTo>
                    <a:cubicBezTo>
                      <a:pt x="2179" y="19876"/>
                      <a:pt x="2148" y="19879"/>
                      <a:pt x="2119" y="19879"/>
                    </a:cubicBezTo>
                    <a:cubicBezTo>
                      <a:pt x="2007" y="19879"/>
                      <a:pt x="1917" y="19841"/>
                      <a:pt x="1987" y="19475"/>
                    </a:cubicBezTo>
                    <a:cubicBezTo>
                      <a:pt x="2032" y="19179"/>
                      <a:pt x="2096" y="19091"/>
                      <a:pt x="2164" y="19091"/>
                    </a:cubicBezTo>
                    <a:cubicBezTo>
                      <a:pt x="2264" y="19091"/>
                      <a:pt x="2375" y="19279"/>
                      <a:pt x="2454" y="19279"/>
                    </a:cubicBezTo>
                    <a:cubicBezTo>
                      <a:pt x="2491" y="19279"/>
                      <a:pt x="2522" y="19237"/>
                      <a:pt x="2541" y="19117"/>
                    </a:cubicBezTo>
                    <a:cubicBezTo>
                      <a:pt x="2434" y="18974"/>
                      <a:pt x="2344" y="18831"/>
                      <a:pt x="2237" y="18687"/>
                    </a:cubicBezTo>
                    <a:cubicBezTo>
                      <a:pt x="2309" y="18526"/>
                      <a:pt x="2362" y="18347"/>
                      <a:pt x="2380" y="18204"/>
                    </a:cubicBezTo>
                    <a:cubicBezTo>
                      <a:pt x="2416" y="18043"/>
                      <a:pt x="2434" y="17900"/>
                      <a:pt x="2434" y="17739"/>
                    </a:cubicBezTo>
                    <a:cubicBezTo>
                      <a:pt x="2434" y="17596"/>
                      <a:pt x="2416" y="17453"/>
                      <a:pt x="2416" y="17292"/>
                    </a:cubicBezTo>
                    <a:cubicBezTo>
                      <a:pt x="2416" y="17148"/>
                      <a:pt x="2416" y="17005"/>
                      <a:pt x="2434" y="16862"/>
                    </a:cubicBezTo>
                    <a:cubicBezTo>
                      <a:pt x="2488" y="16719"/>
                      <a:pt x="2523" y="16665"/>
                      <a:pt x="2577" y="16647"/>
                    </a:cubicBezTo>
                    <a:cubicBezTo>
                      <a:pt x="2559" y="16307"/>
                      <a:pt x="2720" y="16003"/>
                      <a:pt x="2863" y="15717"/>
                    </a:cubicBezTo>
                    <a:cubicBezTo>
                      <a:pt x="3025" y="15430"/>
                      <a:pt x="3186" y="15180"/>
                      <a:pt x="3203" y="14929"/>
                    </a:cubicBezTo>
                    <a:lnTo>
                      <a:pt x="3203" y="14929"/>
                    </a:lnTo>
                    <a:cubicBezTo>
                      <a:pt x="3193" y="14938"/>
                      <a:pt x="3183" y="14942"/>
                      <a:pt x="3175" y="14942"/>
                    </a:cubicBezTo>
                    <a:cubicBezTo>
                      <a:pt x="3092" y="14942"/>
                      <a:pt x="3073" y="14600"/>
                      <a:pt x="3025" y="14536"/>
                    </a:cubicBezTo>
                    <a:cubicBezTo>
                      <a:pt x="3179" y="14278"/>
                      <a:pt x="3317" y="14037"/>
                      <a:pt x="3470" y="13813"/>
                    </a:cubicBezTo>
                    <a:lnTo>
                      <a:pt x="3470" y="13813"/>
                    </a:lnTo>
                    <a:cubicBezTo>
                      <a:pt x="3330" y="14010"/>
                      <a:pt x="3213" y="14041"/>
                      <a:pt x="3091" y="14041"/>
                    </a:cubicBezTo>
                    <a:cubicBezTo>
                      <a:pt x="3035" y="14041"/>
                      <a:pt x="2978" y="14035"/>
                      <a:pt x="2917" y="14035"/>
                    </a:cubicBezTo>
                    <a:cubicBezTo>
                      <a:pt x="3007" y="13784"/>
                      <a:pt x="3168" y="13695"/>
                      <a:pt x="3257" y="13534"/>
                    </a:cubicBezTo>
                    <a:lnTo>
                      <a:pt x="3257" y="13534"/>
                    </a:lnTo>
                    <a:cubicBezTo>
                      <a:pt x="3194" y="13576"/>
                      <a:pt x="3131" y="13624"/>
                      <a:pt x="3082" y="13624"/>
                    </a:cubicBezTo>
                    <a:cubicBezTo>
                      <a:pt x="3048" y="13624"/>
                      <a:pt x="3021" y="13600"/>
                      <a:pt x="3007" y="13534"/>
                    </a:cubicBezTo>
                    <a:lnTo>
                      <a:pt x="3329" y="13158"/>
                    </a:lnTo>
                    <a:lnTo>
                      <a:pt x="3651" y="12800"/>
                    </a:lnTo>
                    <a:lnTo>
                      <a:pt x="3651" y="12800"/>
                    </a:lnTo>
                    <a:cubicBezTo>
                      <a:pt x="3669" y="12854"/>
                      <a:pt x="3633" y="12961"/>
                      <a:pt x="3597" y="13032"/>
                    </a:cubicBezTo>
                    <a:cubicBezTo>
                      <a:pt x="3705" y="12836"/>
                      <a:pt x="3991" y="12424"/>
                      <a:pt x="4009" y="12066"/>
                    </a:cubicBezTo>
                    <a:cubicBezTo>
                      <a:pt x="3937" y="12066"/>
                      <a:pt x="3812" y="12138"/>
                      <a:pt x="3740" y="12138"/>
                    </a:cubicBezTo>
                    <a:cubicBezTo>
                      <a:pt x="3794" y="12460"/>
                      <a:pt x="3579" y="12531"/>
                      <a:pt x="3400" y="12621"/>
                    </a:cubicBezTo>
                    <a:cubicBezTo>
                      <a:pt x="3687" y="12030"/>
                      <a:pt x="3418" y="12442"/>
                      <a:pt x="3418" y="12102"/>
                    </a:cubicBezTo>
                    <a:cubicBezTo>
                      <a:pt x="3554" y="11841"/>
                      <a:pt x="3726" y="11731"/>
                      <a:pt x="3857" y="11731"/>
                    </a:cubicBezTo>
                    <a:cubicBezTo>
                      <a:pt x="3932" y="11731"/>
                      <a:pt x="3994" y="11768"/>
                      <a:pt x="4027" y="11834"/>
                    </a:cubicBezTo>
                    <a:cubicBezTo>
                      <a:pt x="4098" y="11583"/>
                      <a:pt x="4152" y="11422"/>
                      <a:pt x="4241" y="11279"/>
                    </a:cubicBezTo>
                    <a:cubicBezTo>
                      <a:pt x="4331" y="11136"/>
                      <a:pt x="4438" y="10992"/>
                      <a:pt x="4653" y="10831"/>
                    </a:cubicBezTo>
                    <a:lnTo>
                      <a:pt x="4385" y="10778"/>
                    </a:lnTo>
                    <a:cubicBezTo>
                      <a:pt x="4474" y="10652"/>
                      <a:pt x="4599" y="10527"/>
                      <a:pt x="4707" y="10420"/>
                    </a:cubicBezTo>
                    <a:lnTo>
                      <a:pt x="4707" y="10420"/>
                    </a:lnTo>
                    <a:lnTo>
                      <a:pt x="4223" y="10581"/>
                    </a:lnTo>
                    <a:cubicBezTo>
                      <a:pt x="4353" y="10221"/>
                      <a:pt x="4459" y="10162"/>
                      <a:pt x="4561" y="10162"/>
                    </a:cubicBezTo>
                    <a:cubicBezTo>
                      <a:pt x="4586" y="10162"/>
                      <a:pt x="4610" y="10166"/>
                      <a:pt x="4635" y="10169"/>
                    </a:cubicBezTo>
                    <a:cubicBezTo>
                      <a:pt x="4661" y="10176"/>
                      <a:pt x="4685" y="10180"/>
                      <a:pt x="4709" y="10180"/>
                    </a:cubicBezTo>
                    <a:cubicBezTo>
                      <a:pt x="4751" y="10180"/>
                      <a:pt x="4793" y="10168"/>
                      <a:pt x="4850" y="10133"/>
                    </a:cubicBezTo>
                    <a:cubicBezTo>
                      <a:pt x="4921" y="10080"/>
                      <a:pt x="5011" y="9955"/>
                      <a:pt x="5118" y="9740"/>
                    </a:cubicBezTo>
                    <a:lnTo>
                      <a:pt x="4939" y="9597"/>
                    </a:lnTo>
                    <a:cubicBezTo>
                      <a:pt x="5244" y="9328"/>
                      <a:pt x="5619" y="9436"/>
                      <a:pt x="5584" y="9042"/>
                    </a:cubicBezTo>
                    <a:cubicBezTo>
                      <a:pt x="5621" y="9018"/>
                      <a:pt x="5648" y="9008"/>
                      <a:pt x="5668" y="9008"/>
                    </a:cubicBezTo>
                    <a:cubicBezTo>
                      <a:pt x="5780" y="9008"/>
                      <a:pt x="5660" y="9323"/>
                      <a:pt x="5748" y="9323"/>
                    </a:cubicBezTo>
                    <a:cubicBezTo>
                      <a:pt x="5787" y="9323"/>
                      <a:pt x="5868" y="9260"/>
                      <a:pt x="6031" y="9078"/>
                    </a:cubicBezTo>
                    <a:cubicBezTo>
                      <a:pt x="6031" y="8881"/>
                      <a:pt x="6156" y="8559"/>
                      <a:pt x="6299" y="8344"/>
                    </a:cubicBezTo>
                    <a:cubicBezTo>
                      <a:pt x="6334" y="8325"/>
                      <a:pt x="6362" y="8317"/>
                      <a:pt x="6382" y="8317"/>
                    </a:cubicBezTo>
                    <a:cubicBezTo>
                      <a:pt x="6506" y="8317"/>
                      <a:pt x="6378" y="8624"/>
                      <a:pt x="6260" y="8759"/>
                    </a:cubicBezTo>
                    <a:lnTo>
                      <a:pt x="6260" y="8759"/>
                    </a:lnTo>
                    <a:cubicBezTo>
                      <a:pt x="7135" y="7855"/>
                      <a:pt x="6186" y="7620"/>
                      <a:pt x="7230" y="6966"/>
                    </a:cubicBezTo>
                    <a:lnTo>
                      <a:pt x="7230" y="6966"/>
                    </a:lnTo>
                    <a:cubicBezTo>
                      <a:pt x="7140" y="7163"/>
                      <a:pt x="7284" y="7181"/>
                      <a:pt x="7355" y="7234"/>
                    </a:cubicBezTo>
                    <a:cubicBezTo>
                      <a:pt x="7427" y="7288"/>
                      <a:pt x="7445" y="7378"/>
                      <a:pt x="7105" y="7718"/>
                    </a:cubicBezTo>
                    <a:cubicBezTo>
                      <a:pt x="7516" y="7485"/>
                      <a:pt x="7516" y="6841"/>
                      <a:pt x="8035" y="6698"/>
                    </a:cubicBezTo>
                    <a:lnTo>
                      <a:pt x="7606" y="6698"/>
                    </a:lnTo>
                    <a:cubicBezTo>
                      <a:pt x="7731" y="6572"/>
                      <a:pt x="7946" y="6519"/>
                      <a:pt x="8053" y="6483"/>
                    </a:cubicBezTo>
                    <a:lnTo>
                      <a:pt x="7874" y="6340"/>
                    </a:lnTo>
                    <a:cubicBezTo>
                      <a:pt x="8232" y="6286"/>
                      <a:pt x="8411" y="6071"/>
                      <a:pt x="8572" y="5892"/>
                    </a:cubicBezTo>
                    <a:cubicBezTo>
                      <a:pt x="8711" y="5753"/>
                      <a:pt x="8839" y="5625"/>
                      <a:pt x="9032" y="5625"/>
                    </a:cubicBezTo>
                    <a:cubicBezTo>
                      <a:pt x="9088" y="5625"/>
                      <a:pt x="9148" y="5636"/>
                      <a:pt x="9216" y="5660"/>
                    </a:cubicBezTo>
                    <a:cubicBezTo>
                      <a:pt x="9001" y="5570"/>
                      <a:pt x="9091" y="5499"/>
                      <a:pt x="9252" y="5427"/>
                    </a:cubicBezTo>
                    <a:cubicBezTo>
                      <a:pt x="9413" y="5355"/>
                      <a:pt x="9646" y="5284"/>
                      <a:pt x="9682" y="5141"/>
                    </a:cubicBezTo>
                    <a:lnTo>
                      <a:pt x="9682" y="5141"/>
                    </a:lnTo>
                    <a:cubicBezTo>
                      <a:pt x="9538" y="5159"/>
                      <a:pt x="9395" y="5212"/>
                      <a:pt x="9270" y="5302"/>
                    </a:cubicBezTo>
                    <a:cubicBezTo>
                      <a:pt x="9127" y="5373"/>
                      <a:pt x="9001" y="5481"/>
                      <a:pt x="8876" y="5570"/>
                    </a:cubicBezTo>
                    <a:cubicBezTo>
                      <a:pt x="8690" y="5703"/>
                      <a:pt x="8523" y="5807"/>
                      <a:pt x="8391" y="5807"/>
                    </a:cubicBezTo>
                    <a:cubicBezTo>
                      <a:pt x="8346" y="5807"/>
                      <a:pt x="8304" y="5795"/>
                      <a:pt x="8268" y="5767"/>
                    </a:cubicBezTo>
                    <a:cubicBezTo>
                      <a:pt x="8375" y="5517"/>
                      <a:pt x="8661" y="5534"/>
                      <a:pt x="8769" y="5320"/>
                    </a:cubicBezTo>
                    <a:lnTo>
                      <a:pt x="8769" y="5320"/>
                    </a:lnTo>
                    <a:cubicBezTo>
                      <a:pt x="8645" y="5366"/>
                      <a:pt x="8440" y="5413"/>
                      <a:pt x="8318" y="5413"/>
                    </a:cubicBezTo>
                    <a:cubicBezTo>
                      <a:pt x="8299" y="5413"/>
                      <a:pt x="8282" y="5412"/>
                      <a:pt x="8268" y="5409"/>
                    </a:cubicBezTo>
                    <a:cubicBezTo>
                      <a:pt x="8518" y="5087"/>
                      <a:pt x="8805" y="4926"/>
                      <a:pt x="9073" y="4854"/>
                    </a:cubicBezTo>
                    <a:cubicBezTo>
                      <a:pt x="9359" y="4783"/>
                      <a:pt x="9610" y="4765"/>
                      <a:pt x="9843" y="4675"/>
                    </a:cubicBezTo>
                    <a:lnTo>
                      <a:pt x="9843" y="4675"/>
                    </a:lnTo>
                    <a:lnTo>
                      <a:pt x="9109" y="5069"/>
                    </a:lnTo>
                    <a:cubicBezTo>
                      <a:pt x="9175" y="5135"/>
                      <a:pt x="9229" y="5159"/>
                      <a:pt x="9278" y="5159"/>
                    </a:cubicBezTo>
                    <a:cubicBezTo>
                      <a:pt x="9407" y="5159"/>
                      <a:pt x="9503" y="4998"/>
                      <a:pt x="9694" y="4998"/>
                    </a:cubicBezTo>
                    <a:cubicBezTo>
                      <a:pt x="9728" y="4998"/>
                      <a:pt x="9766" y="5003"/>
                      <a:pt x="9807" y="5015"/>
                    </a:cubicBezTo>
                    <a:cubicBezTo>
                      <a:pt x="9914" y="4819"/>
                      <a:pt x="10075" y="4729"/>
                      <a:pt x="10254" y="4675"/>
                    </a:cubicBezTo>
                    <a:cubicBezTo>
                      <a:pt x="10415" y="4604"/>
                      <a:pt x="10576" y="4568"/>
                      <a:pt x="10684" y="4425"/>
                    </a:cubicBezTo>
                    <a:lnTo>
                      <a:pt x="10684" y="4425"/>
                    </a:lnTo>
                    <a:cubicBezTo>
                      <a:pt x="10624" y="4455"/>
                      <a:pt x="10589" y="4447"/>
                      <a:pt x="10537" y="4475"/>
                    </a:cubicBezTo>
                    <a:lnTo>
                      <a:pt x="10537" y="4475"/>
                    </a:lnTo>
                    <a:cubicBezTo>
                      <a:pt x="10716" y="4357"/>
                      <a:pt x="10833" y="4239"/>
                      <a:pt x="10934" y="4121"/>
                    </a:cubicBezTo>
                    <a:cubicBezTo>
                      <a:pt x="11042" y="3995"/>
                      <a:pt x="11131" y="3870"/>
                      <a:pt x="11185" y="3745"/>
                    </a:cubicBezTo>
                    <a:cubicBezTo>
                      <a:pt x="11310" y="3512"/>
                      <a:pt x="11364" y="3298"/>
                      <a:pt x="11525" y="3208"/>
                    </a:cubicBezTo>
                    <a:cubicBezTo>
                      <a:pt x="11686" y="3119"/>
                      <a:pt x="11936" y="3029"/>
                      <a:pt x="12133" y="3011"/>
                    </a:cubicBezTo>
                    <a:cubicBezTo>
                      <a:pt x="12164" y="3008"/>
                      <a:pt x="12194" y="3007"/>
                      <a:pt x="12221" y="3007"/>
                    </a:cubicBezTo>
                    <a:cubicBezTo>
                      <a:pt x="12365" y="3007"/>
                      <a:pt x="12444" y="3049"/>
                      <a:pt x="12384" y="3154"/>
                    </a:cubicBezTo>
                    <a:cubicBezTo>
                      <a:pt x="12545" y="3154"/>
                      <a:pt x="12241" y="3226"/>
                      <a:pt x="12008" y="3387"/>
                    </a:cubicBezTo>
                    <a:cubicBezTo>
                      <a:pt x="11775" y="3512"/>
                      <a:pt x="11596" y="3691"/>
                      <a:pt x="11936" y="3799"/>
                    </a:cubicBezTo>
                    <a:cubicBezTo>
                      <a:pt x="12026" y="3423"/>
                      <a:pt x="12294" y="3351"/>
                      <a:pt x="12634" y="3298"/>
                    </a:cubicBezTo>
                    <a:cubicBezTo>
                      <a:pt x="12813" y="3262"/>
                      <a:pt x="12992" y="3226"/>
                      <a:pt x="13189" y="3154"/>
                    </a:cubicBezTo>
                    <a:cubicBezTo>
                      <a:pt x="13404" y="3083"/>
                      <a:pt x="13618" y="2975"/>
                      <a:pt x="13851" y="2779"/>
                    </a:cubicBezTo>
                    <a:cubicBezTo>
                      <a:pt x="13326" y="2779"/>
                      <a:pt x="13982" y="2402"/>
                      <a:pt x="13576" y="2402"/>
                    </a:cubicBezTo>
                    <a:cubicBezTo>
                      <a:pt x="13567" y="2402"/>
                      <a:pt x="13557" y="2402"/>
                      <a:pt x="13547" y="2403"/>
                    </a:cubicBezTo>
                    <a:cubicBezTo>
                      <a:pt x="13749" y="2347"/>
                      <a:pt x="13880" y="2327"/>
                      <a:pt x="13982" y="2327"/>
                    </a:cubicBezTo>
                    <a:cubicBezTo>
                      <a:pt x="14140" y="2327"/>
                      <a:pt x="14224" y="2377"/>
                      <a:pt x="14388" y="2421"/>
                    </a:cubicBezTo>
                    <a:lnTo>
                      <a:pt x="14495" y="2188"/>
                    </a:lnTo>
                    <a:cubicBezTo>
                      <a:pt x="14889" y="2278"/>
                      <a:pt x="14961" y="2367"/>
                      <a:pt x="15050" y="2403"/>
                    </a:cubicBezTo>
                    <a:cubicBezTo>
                      <a:pt x="15113" y="2424"/>
                      <a:pt x="15182" y="2432"/>
                      <a:pt x="15336" y="2432"/>
                    </a:cubicBezTo>
                    <a:cubicBezTo>
                      <a:pt x="15445" y="2432"/>
                      <a:pt x="15597" y="2428"/>
                      <a:pt x="15820" y="2421"/>
                    </a:cubicBezTo>
                    <a:cubicBezTo>
                      <a:pt x="15444" y="2367"/>
                      <a:pt x="16177" y="2081"/>
                      <a:pt x="15891" y="2009"/>
                    </a:cubicBezTo>
                    <a:cubicBezTo>
                      <a:pt x="16042" y="1971"/>
                      <a:pt x="16193" y="1949"/>
                      <a:pt x="16336" y="1949"/>
                    </a:cubicBezTo>
                    <a:cubicBezTo>
                      <a:pt x="16445" y="1949"/>
                      <a:pt x="16548" y="1962"/>
                      <a:pt x="16644" y="1991"/>
                    </a:cubicBezTo>
                    <a:lnTo>
                      <a:pt x="16644" y="1991"/>
                    </a:lnTo>
                    <a:cubicBezTo>
                      <a:pt x="17180" y="1937"/>
                      <a:pt x="17377" y="1848"/>
                      <a:pt x="17591" y="1794"/>
                    </a:cubicBezTo>
                    <a:cubicBezTo>
                      <a:pt x="17681" y="1759"/>
                      <a:pt x="17788" y="1723"/>
                      <a:pt x="17913" y="1705"/>
                    </a:cubicBezTo>
                    <a:cubicBezTo>
                      <a:pt x="17973" y="1697"/>
                      <a:pt x="18038" y="1693"/>
                      <a:pt x="18111" y="1693"/>
                    </a:cubicBezTo>
                    <a:cubicBezTo>
                      <a:pt x="18214" y="1693"/>
                      <a:pt x="18332" y="1702"/>
                      <a:pt x="18468" y="1723"/>
                    </a:cubicBezTo>
                    <a:lnTo>
                      <a:pt x="18396" y="1830"/>
                    </a:lnTo>
                    <a:cubicBezTo>
                      <a:pt x="18719" y="1884"/>
                      <a:pt x="19041" y="1884"/>
                      <a:pt x="19399" y="1920"/>
                    </a:cubicBezTo>
                    <a:cubicBezTo>
                      <a:pt x="19578" y="1920"/>
                      <a:pt x="19739" y="1938"/>
                      <a:pt x="19918" y="1938"/>
                    </a:cubicBezTo>
                    <a:cubicBezTo>
                      <a:pt x="20096" y="1938"/>
                      <a:pt x="20275" y="1938"/>
                      <a:pt x="20454" y="1955"/>
                    </a:cubicBezTo>
                    <a:cubicBezTo>
                      <a:pt x="20812" y="1955"/>
                      <a:pt x="21170" y="1991"/>
                      <a:pt x="21528" y="2027"/>
                    </a:cubicBezTo>
                    <a:cubicBezTo>
                      <a:pt x="21868" y="2045"/>
                      <a:pt x="22208" y="2116"/>
                      <a:pt x="22530" y="2188"/>
                    </a:cubicBezTo>
                    <a:lnTo>
                      <a:pt x="22109" y="2220"/>
                    </a:lnTo>
                    <a:lnTo>
                      <a:pt x="22109" y="2220"/>
                    </a:lnTo>
                    <a:cubicBezTo>
                      <a:pt x="22204" y="2223"/>
                      <a:pt x="22388" y="2271"/>
                      <a:pt x="22584" y="2331"/>
                    </a:cubicBezTo>
                    <a:cubicBezTo>
                      <a:pt x="22780" y="2387"/>
                      <a:pt x="22986" y="2432"/>
                      <a:pt x="23169" y="2432"/>
                    </a:cubicBezTo>
                    <a:cubicBezTo>
                      <a:pt x="23221" y="2432"/>
                      <a:pt x="23271" y="2429"/>
                      <a:pt x="23318" y="2421"/>
                    </a:cubicBezTo>
                    <a:cubicBezTo>
                      <a:pt x="23246" y="2385"/>
                      <a:pt x="23103" y="2313"/>
                      <a:pt x="23031" y="2313"/>
                    </a:cubicBezTo>
                    <a:cubicBezTo>
                      <a:pt x="23062" y="2221"/>
                      <a:pt x="23200" y="2088"/>
                      <a:pt x="23444" y="2088"/>
                    </a:cubicBezTo>
                    <a:cubicBezTo>
                      <a:pt x="23483" y="2088"/>
                      <a:pt x="23524" y="2091"/>
                      <a:pt x="23568" y="2099"/>
                    </a:cubicBezTo>
                    <a:lnTo>
                      <a:pt x="23658" y="2295"/>
                    </a:lnTo>
                    <a:lnTo>
                      <a:pt x="23801" y="2188"/>
                    </a:lnTo>
                    <a:lnTo>
                      <a:pt x="23801" y="2188"/>
                    </a:lnTo>
                    <a:cubicBezTo>
                      <a:pt x="24266" y="2278"/>
                      <a:pt x="23604" y="2403"/>
                      <a:pt x="24069" y="2510"/>
                    </a:cubicBezTo>
                    <a:cubicBezTo>
                      <a:pt x="24154" y="2411"/>
                      <a:pt x="24284" y="2379"/>
                      <a:pt x="24442" y="2379"/>
                    </a:cubicBezTo>
                    <a:cubicBezTo>
                      <a:pt x="24483" y="2379"/>
                      <a:pt x="24526" y="2381"/>
                      <a:pt x="24570" y="2385"/>
                    </a:cubicBezTo>
                    <a:cubicBezTo>
                      <a:pt x="24785" y="2403"/>
                      <a:pt x="25036" y="2456"/>
                      <a:pt x="25286" y="2546"/>
                    </a:cubicBezTo>
                    <a:cubicBezTo>
                      <a:pt x="25555" y="2618"/>
                      <a:pt x="25805" y="2689"/>
                      <a:pt x="26038" y="2743"/>
                    </a:cubicBezTo>
                    <a:cubicBezTo>
                      <a:pt x="26162" y="2772"/>
                      <a:pt x="26276" y="2790"/>
                      <a:pt x="26378" y="2790"/>
                    </a:cubicBezTo>
                    <a:cubicBezTo>
                      <a:pt x="26466" y="2790"/>
                      <a:pt x="26544" y="2776"/>
                      <a:pt x="26610" y="2743"/>
                    </a:cubicBezTo>
                    <a:lnTo>
                      <a:pt x="26610" y="2743"/>
                    </a:lnTo>
                    <a:cubicBezTo>
                      <a:pt x="26653" y="2865"/>
                      <a:pt x="26612" y="2904"/>
                      <a:pt x="26534" y="2904"/>
                    </a:cubicBezTo>
                    <a:cubicBezTo>
                      <a:pt x="26389" y="2904"/>
                      <a:pt x="26115" y="2770"/>
                      <a:pt x="25987" y="2770"/>
                    </a:cubicBezTo>
                    <a:cubicBezTo>
                      <a:pt x="25920" y="2770"/>
                      <a:pt x="25893" y="2808"/>
                      <a:pt x="25948" y="2922"/>
                    </a:cubicBezTo>
                    <a:cubicBezTo>
                      <a:pt x="26029" y="2922"/>
                      <a:pt x="26087" y="2913"/>
                      <a:pt x="26163" y="2913"/>
                    </a:cubicBezTo>
                    <a:cubicBezTo>
                      <a:pt x="26239" y="2913"/>
                      <a:pt x="26333" y="2922"/>
                      <a:pt x="26485" y="2958"/>
                    </a:cubicBezTo>
                    <a:lnTo>
                      <a:pt x="26306" y="3136"/>
                    </a:lnTo>
                    <a:cubicBezTo>
                      <a:pt x="26664" y="3226"/>
                      <a:pt x="26950" y="3315"/>
                      <a:pt x="27219" y="3405"/>
                    </a:cubicBezTo>
                    <a:cubicBezTo>
                      <a:pt x="27487" y="3477"/>
                      <a:pt x="27720" y="3548"/>
                      <a:pt x="27952" y="3638"/>
                    </a:cubicBezTo>
                    <a:cubicBezTo>
                      <a:pt x="28185" y="3709"/>
                      <a:pt x="28400" y="3799"/>
                      <a:pt x="28632" y="3906"/>
                    </a:cubicBezTo>
                    <a:cubicBezTo>
                      <a:pt x="28865" y="4031"/>
                      <a:pt x="29116" y="4157"/>
                      <a:pt x="29384" y="4335"/>
                    </a:cubicBezTo>
                    <a:lnTo>
                      <a:pt x="29366" y="4264"/>
                    </a:lnTo>
                    <a:lnTo>
                      <a:pt x="29366" y="4264"/>
                    </a:lnTo>
                    <a:cubicBezTo>
                      <a:pt x="29796" y="4443"/>
                      <a:pt x="29993" y="4604"/>
                      <a:pt x="30046" y="4890"/>
                    </a:cubicBezTo>
                    <a:cubicBezTo>
                      <a:pt x="30184" y="4856"/>
                      <a:pt x="29957" y="4639"/>
                      <a:pt x="30116" y="4639"/>
                    </a:cubicBezTo>
                    <a:cubicBezTo>
                      <a:pt x="30122" y="4639"/>
                      <a:pt x="30128" y="4639"/>
                      <a:pt x="30136" y="4640"/>
                    </a:cubicBezTo>
                    <a:cubicBezTo>
                      <a:pt x="30315" y="5123"/>
                      <a:pt x="30708" y="5266"/>
                      <a:pt x="31066" y="5391"/>
                    </a:cubicBezTo>
                    <a:cubicBezTo>
                      <a:pt x="31263" y="5445"/>
                      <a:pt x="31442" y="5499"/>
                      <a:pt x="31585" y="5588"/>
                    </a:cubicBezTo>
                    <a:cubicBezTo>
                      <a:pt x="31728" y="5660"/>
                      <a:pt x="31836" y="5767"/>
                      <a:pt x="31854" y="5928"/>
                    </a:cubicBezTo>
                    <a:cubicBezTo>
                      <a:pt x="31979" y="5731"/>
                      <a:pt x="32319" y="5731"/>
                      <a:pt x="32623" y="5713"/>
                    </a:cubicBezTo>
                    <a:cubicBezTo>
                      <a:pt x="32927" y="5695"/>
                      <a:pt x="33178" y="5678"/>
                      <a:pt x="33124" y="5373"/>
                    </a:cubicBezTo>
                    <a:lnTo>
                      <a:pt x="33124" y="5373"/>
                    </a:lnTo>
                    <a:lnTo>
                      <a:pt x="33339" y="5660"/>
                    </a:lnTo>
                    <a:cubicBezTo>
                      <a:pt x="33410" y="5517"/>
                      <a:pt x="33214" y="5320"/>
                      <a:pt x="32981" y="5123"/>
                    </a:cubicBezTo>
                    <a:cubicBezTo>
                      <a:pt x="32766" y="4926"/>
                      <a:pt x="32534" y="4729"/>
                      <a:pt x="32552" y="4532"/>
                    </a:cubicBezTo>
                    <a:cubicBezTo>
                      <a:pt x="32194" y="4371"/>
                      <a:pt x="31818" y="4228"/>
                      <a:pt x="31460" y="4085"/>
                    </a:cubicBezTo>
                    <a:cubicBezTo>
                      <a:pt x="31538" y="4022"/>
                      <a:pt x="31507" y="3822"/>
                      <a:pt x="31619" y="3822"/>
                    </a:cubicBezTo>
                    <a:cubicBezTo>
                      <a:pt x="31634" y="3822"/>
                      <a:pt x="31653" y="3826"/>
                      <a:pt x="31675" y="3834"/>
                    </a:cubicBezTo>
                    <a:cubicBezTo>
                      <a:pt x="31488" y="3705"/>
                      <a:pt x="31325" y="3576"/>
                      <a:pt x="31479" y="3576"/>
                    </a:cubicBezTo>
                    <a:cubicBezTo>
                      <a:pt x="31518" y="3576"/>
                      <a:pt x="31575" y="3584"/>
                      <a:pt x="31657" y="3602"/>
                    </a:cubicBezTo>
                    <a:cubicBezTo>
                      <a:pt x="30297" y="3101"/>
                      <a:pt x="29116" y="2421"/>
                      <a:pt x="27863" y="1830"/>
                    </a:cubicBezTo>
                    <a:cubicBezTo>
                      <a:pt x="26628" y="1240"/>
                      <a:pt x="25322" y="739"/>
                      <a:pt x="23962" y="667"/>
                    </a:cubicBezTo>
                    <a:cubicBezTo>
                      <a:pt x="23783" y="595"/>
                      <a:pt x="23908" y="524"/>
                      <a:pt x="23998" y="470"/>
                    </a:cubicBezTo>
                    <a:lnTo>
                      <a:pt x="23998" y="470"/>
                    </a:lnTo>
                    <a:cubicBezTo>
                      <a:pt x="23911" y="496"/>
                      <a:pt x="23841" y="507"/>
                      <a:pt x="23783" y="507"/>
                    </a:cubicBezTo>
                    <a:cubicBezTo>
                      <a:pt x="23481" y="507"/>
                      <a:pt x="23510" y="205"/>
                      <a:pt x="23300" y="130"/>
                    </a:cubicBezTo>
                    <a:cubicBezTo>
                      <a:pt x="23031" y="237"/>
                      <a:pt x="22763" y="327"/>
                      <a:pt x="22512" y="434"/>
                    </a:cubicBezTo>
                    <a:cubicBezTo>
                      <a:pt x="22226" y="273"/>
                      <a:pt x="22477" y="184"/>
                      <a:pt x="22459" y="94"/>
                    </a:cubicBezTo>
                    <a:cubicBezTo>
                      <a:pt x="22177" y="35"/>
                      <a:pt x="21895" y="0"/>
                      <a:pt x="2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4927650" y="2415575"/>
                <a:ext cx="3500" cy="2175"/>
              </a:xfrm>
              <a:custGeom>
                <a:avLst/>
                <a:gdLst/>
                <a:ahLst/>
                <a:cxnLst/>
                <a:rect l="l" t="t" r="r" b="b"/>
                <a:pathLst>
                  <a:path w="140" h="87" extrusionOk="0">
                    <a:moveTo>
                      <a:pt x="60" y="0"/>
                    </a:moveTo>
                    <a:cubicBezTo>
                      <a:pt x="7" y="0"/>
                      <a:pt x="1" y="34"/>
                      <a:pt x="14" y="86"/>
                    </a:cubicBezTo>
                    <a:cubicBezTo>
                      <a:pt x="50" y="50"/>
                      <a:pt x="86" y="15"/>
                      <a:pt x="139" y="15"/>
                    </a:cubicBezTo>
                    <a:cubicBezTo>
                      <a:pt x="106" y="5"/>
                      <a:pt x="80" y="0"/>
                      <a:pt x="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4752625" y="1960050"/>
                <a:ext cx="900" cy="925"/>
              </a:xfrm>
              <a:custGeom>
                <a:avLst/>
                <a:gdLst/>
                <a:ahLst/>
                <a:cxnLst/>
                <a:rect l="l" t="t" r="r" b="b"/>
                <a:pathLst>
                  <a:path w="36" h="37" extrusionOk="0">
                    <a:moveTo>
                      <a:pt x="0" y="0"/>
                    </a:moveTo>
                    <a:lnTo>
                      <a:pt x="0" y="36"/>
                    </a:lnTo>
                    <a:lnTo>
                      <a:pt x="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5440225" y="2409225"/>
                <a:ext cx="4500" cy="6275"/>
              </a:xfrm>
              <a:custGeom>
                <a:avLst/>
                <a:gdLst/>
                <a:ahLst/>
                <a:cxnLst/>
                <a:rect l="l" t="t" r="r" b="b"/>
                <a:pathLst>
                  <a:path w="180" h="251" extrusionOk="0">
                    <a:moveTo>
                      <a:pt x="180" y="0"/>
                    </a:moveTo>
                    <a:lnTo>
                      <a:pt x="180" y="0"/>
                    </a:lnTo>
                    <a:cubicBezTo>
                      <a:pt x="19" y="125"/>
                      <a:pt x="1" y="197"/>
                      <a:pt x="37" y="251"/>
                    </a:cubicBezTo>
                    <a:cubicBezTo>
                      <a:pt x="55" y="179"/>
                      <a:pt x="90" y="107"/>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5676900" y="2158225"/>
                <a:ext cx="4500" cy="10775"/>
              </a:xfrm>
              <a:custGeom>
                <a:avLst/>
                <a:gdLst/>
                <a:ahLst/>
                <a:cxnLst/>
                <a:rect l="l" t="t" r="r" b="b"/>
                <a:pathLst>
                  <a:path w="180" h="431" extrusionOk="0">
                    <a:moveTo>
                      <a:pt x="179" y="1"/>
                    </a:moveTo>
                    <a:lnTo>
                      <a:pt x="179" y="1"/>
                    </a:lnTo>
                    <a:cubicBezTo>
                      <a:pt x="175" y="12"/>
                      <a:pt x="171" y="24"/>
                      <a:pt x="166" y="35"/>
                    </a:cubicBezTo>
                    <a:lnTo>
                      <a:pt x="166" y="35"/>
                    </a:lnTo>
                    <a:cubicBezTo>
                      <a:pt x="171" y="26"/>
                      <a:pt x="176" y="15"/>
                      <a:pt x="179" y="1"/>
                    </a:cubicBezTo>
                    <a:close/>
                    <a:moveTo>
                      <a:pt x="36" y="1"/>
                    </a:moveTo>
                    <a:cubicBezTo>
                      <a:pt x="36" y="126"/>
                      <a:pt x="72" y="216"/>
                      <a:pt x="1" y="430"/>
                    </a:cubicBezTo>
                    <a:cubicBezTo>
                      <a:pt x="50" y="299"/>
                      <a:pt x="115" y="167"/>
                      <a:pt x="166" y="35"/>
                    </a:cubicBezTo>
                    <a:lnTo>
                      <a:pt x="166" y="35"/>
                    </a:lnTo>
                    <a:cubicBezTo>
                      <a:pt x="155" y="57"/>
                      <a:pt x="141" y="65"/>
                      <a:pt x="127" y="65"/>
                    </a:cubicBezTo>
                    <a:cubicBezTo>
                      <a:pt x="94" y="65"/>
                      <a:pt x="58" y="23"/>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5659000" y="2054000"/>
                <a:ext cx="3600" cy="8275"/>
              </a:xfrm>
              <a:custGeom>
                <a:avLst/>
                <a:gdLst/>
                <a:ahLst/>
                <a:cxnLst/>
                <a:rect l="l" t="t" r="r" b="b"/>
                <a:pathLst>
                  <a:path w="144" h="331" extrusionOk="0">
                    <a:moveTo>
                      <a:pt x="37" y="0"/>
                    </a:moveTo>
                    <a:cubicBezTo>
                      <a:pt x="1" y="72"/>
                      <a:pt x="37" y="144"/>
                      <a:pt x="1" y="197"/>
                    </a:cubicBezTo>
                    <a:cubicBezTo>
                      <a:pt x="13" y="292"/>
                      <a:pt x="33" y="331"/>
                      <a:pt x="53" y="331"/>
                    </a:cubicBezTo>
                    <a:cubicBezTo>
                      <a:pt x="91" y="331"/>
                      <a:pt x="132" y="199"/>
                      <a:pt x="144" y="36"/>
                    </a:cubicBezTo>
                    <a:lnTo>
                      <a:pt x="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5660625" y="2128250"/>
                <a:ext cx="11450" cy="15700"/>
              </a:xfrm>
              <a:custGeom>
                <a:avLst/>
                <a:gdLst/>
                <a:ahLst/>
                <a:cxnLst/>
                <a:rect l="l" t="t" r="r" b="b"/>
                <a:pathLst>
                  <a:path w="458" h="628" extrusionOk="0">
                    <a:moveTo>
                      <a:pt x="204" y="1"/>
                    </a:moveTo>
                    <a:cubicBezTo>
                      <a:pt x="186" y="19"/>
                      <a:pt x="186" y="37"/>
                      <a:pt x="186" y="55"/>
                    </a:cubicBezTo>
                    <a:cubicBezTo>
                      <a:pt x="187" y="55"/>
                      <a:pt x="187" y="55"/>
                      <a:pt x="188" y="54"/>
                    </a:cubicBezTo>
                    <a:lnTo>
                      <a:pt x="188" y="54"/>
                    </a:lnTo>
                    <a:cubicBezTo>
                      <a:pt x="193" y="37"/>
                      <a:pt x="199" y="19"/>
                      <a:pt x="204" y="1"/>
                    </a:cubicBezTo>
                    <a:close/>
                    <a:moveTo>
                      <a:pt x="229" y="52"/>
                    </a:moveTo>
                    <a:cubicBezTo>
                      <a:pt x="216" y="52"/>
                      <a:pt x="203" y="53"/>
                      <a:pt x="188" y="54"/>
                    </a:cubicBezTo>
                    <a:lnTo>
                      <a:pt x="188" y="54"/>
                    </a:lnTo>
                    <a:cubicBezTo>
                      <a:pt x="101" y="332"/>
                      <a:pt x="0" y="543"/>
                      <a:pt x="168" y="627"/>
                    </a:cubicBezTo>
                    <a:cubicBezTo>
                      <a:pt x="321" y="340"/>
                      <a:pt x="457" y="52"/>
                      <a:pt x="229" y="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5666175" y="2119725"/>
                <a:ext cx="3700" cy="6775"/>
              </a:xfrm>
              <a:custGeom>
                <a:avLst/>
                <a:gdLst/>
                <a:ahLst/>
                <a:cxnLst/>
                <a:rect l="l" t="t" r="r" b="b"/>
                <a:pathLst>
                  <a:path w="148" h="271" extrusionOk="0">
                    <a:moveTo>
                      <a:pt x="72" y="0"/>
                    </a:moveTo>
                    <a:cubicBezTo>
                      <a:pt x="67" y="0"/>
                      <a:pt x="61" y="1"/>
                      <a:pt x="54" y="2"/>
                    </a:cubicBezTo>
                    <a:cubicBezTo>
                      <a:pt x="36" y="91"/>
                      <a:pt x="18" y="181"/>
                      <a:pt x="0" y="270"/>
                    </a:cubicBezTo>
                    <a:cubicBezTo>
                      <a:pt x="50" y="120"/>
                      <a:pt x="148" y="0"/>
                      <a:pt x="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5650500" y="2221225"/>
                <a:ext cx="12850" cy="9775"/>
              </a:xfrm>
              <a:custGeom>
                <a:avLst/>
                <a:gdLst/>
                <a:ahLst/>
                <a:cxnLst/>
                <a:rect l="l" t="t" r="r" b="b"/>
                <a:pathLst>
                  <a:path w="514" h="391" extrusionOk="0">
                    <a:moveTo>
                      <a:pt x="371" y="0"/>
                    </a:moveTo>
                    <a:cubicBezTo>
                      <a:pt x="363" y="0"/>
                      <a:pt x="353" y="1"/>
                      <a:pt x="341" y="4"/>
                    </a:cubicBezTo>
                    <a:cubicBezTo>
                      <a:pt x="357" y="36"/>
                      <a:pt x="346" y="44"/>
                      <a:pt x="322" y="44"/>
                    </a:cubicBezTo>
                    <a:cubicBezTo>
                      <a:pt x="297" y="44"/>
                      <a:pt x="258" y="35"/>
                      <a:pt x="221" y="35"/>
                    </a:cubicBezTo>
                    <a:cubicBezTo>
                      <a:pt x="175" y="35"/>
                      <a:pt x="133" y="49"/>
                      <a:pt x="126" y="112"/>
                    </a:cubicBezTo>
                    <a:cubicBezTo>
                      <a:pt x="7" y="318"/>
                      <a:pt x="0" y="391"/>
                      <a:pt x="43" y="391"/>
                    </a:cubicBezTo>
                    <a:cubicBezTo>
                      <a:pt x="143" y="391"/>
                      <a:pt x="513" y="0"/>
                      <a:pt x="3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5650050" y="2134525"/>
                <a:ext cx="5850" cy="7175"/>
              </a:xfrm>
              <a:custGeom>
                <a:avLst/>
                <a:gdLst/>
                <a:ahLst/>
                <a:cxnLst/>
                <a:rect l="l" t="t" r="r" b="b"/>
                <a:pathLst>
                  <a:path w="234" h="287" extrusionOk="0">
                    <a:moveTo>
                      <a:pt x="19" y="1"/>
                    </a:moveTo>
                    <a:lnTo>
                      <a:pt x="1" y="287"/>
                    </a:lnTo>
                    <a:lnTo>
                      <a:pt x="233" y="162"/>
                    </a:lnTo>
                    <a:lnTo>
                      <a:pt x="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5639325" y="2178375"/>
                <a:ext cx="5400" cy="14400"/>
              </a:xfrm>
              <a:custGeom>
                <a:avLst/>
                <a:gdLst/>
                <a:ahLst/>
                <a:cxnLst/>
                <a:rect l="l" t="t" r="r" b="b"/>
                <a:pathLst>
                  <a:path w="216" h="576" extrusionOk="0">
                    <a:moveTo>
                      <a:pt x="215" y="0"/>
                    </a:moveTo>
                    <a:cubicBezTo>
                      <a:pt x="171" y="60"/>
                      <a:pt x="138" y="94"/>
                      <a:pt x="108" y="94"/>
                    </a:cubicBezTo>
                    <a:cubicBezTo>
                      <a:pt x="102" y="94"/>
                      <a:pt x="96" y="93"/>
                      <a:pt x="90" y="90"/>
                    </a:cubicBezTo>
                    <a:lnTo>
                      <a:pt x="0" y="573"/>
                    </a:lnTo>
                    <a:cubicBezTo>
                      <a:pt x="4" y="575"/>
                      <a:pt x="8" y="576"/>
                      <a:pt x="11" y="576"/>
                    </a:cubicBezTo>
                    <a:cubicBezTo>
                      <a:pt x="78" y="576"/>
                      <a:pt x="130" y="272"/>
                      <a:pt x="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5644700" y="2169425"/>
                <a:ext cx="3600" cy="8975"/>
              </a:xfrm>
              <a:custGeom>
                <a:avLst/>
                <a:gdLst/>
                <a:ahLst/>
                <a:cxnLst/>
                <a:rect l="l" t="t" r="r" b="b"/>
                <a:pathLst>
                  <a:path w="144" h="359" extrusionOk="0">
                    <a:moveTo>
                      <a:pt x="143" y="0"/>
                    </a:moveTo>
                    <a:cubicBezTo>
                      <a:pt x="72" y="72"/>
                      <a:pt x="36" y="197"/>
                      <a:pt x="0" y="358"/>
                    </a:cubicBezTo>
                    <a:cubicBezTo>
                      <a:pt x="54" y="251"/>
                      <a:pt x="107" y="72"/>
                      <a:pt x="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5644250" y="2150175"/>
                <a:ext cx="1350" cy="11675"/>
              </a:xfrm>
              <a:custGeom>
                <a:avLst/>
                <a:gdLst/>
                <a:ahLst/>
                <a:cxnLst/>
                <a:rect l="l" t="t" r="r" b="b"/>
                <a:pathLst>
                  <a:path w="54" h="467" extrusionOk="0">
                    <a:moveTo>
                      <a:pt x="36" y="1"/>
                    </a:moveTo>
                    <a:lnTo>
                      <a:pt x="45" y="76"/>
                    </a:lnTo>
                    <a:lnTo>
                      <a:pt x="45" y="76"/>
                    </a:lnTo>
                    <a:cubicBezTo>
                      <a:pt x="48" y="51"/>
                      <a:pt x="51" y="26"/>
                      <a:pt x="54" y="1"/>
                    </a:cubicBezTo>
                    <a:close/>
                    <a:moveTo>
                      <a:pt x="45" y="76"/>
                    </a:moveTo>
                    <a:lnTo>
                      <a:pt x="45" y="76"/>
                    </a:lnTo>
                    <a:cubicBezTo>
                      <a:pt x="30" y="208"/>
                      <a:pt x="15" y="331"/>
                      <a:pt x="0" y="466"/>
                    </a:cubicBezTo>
                    <a:lnTo>
                      <a:pt x="54" y="144"/>
                    </a:lnTo>
                    <a:lnTo>
                      <a:pt x="45" y="7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5572650" y="2307150"/>
                <a:ext cx="11225" cy="10825"/>
              </a:xfrm>
              <a:custGeom>
                <a:avLst/>
                <a:gdLst/>
                <a:ahLst/>
                <a:cxnLst/>
                <a:rect l="l" t="t" r="r" b="b"/>
                <a:pathLst>
                  <a:path w="449" h="433" extrusionOk="0">
                    <a:moveTo>
                      <a:pt x="412" y="0"/>
                    </a:moveTo>
                    <a:cubicBezTo>
                      <a:pt x="358" y="0"/>
                      <a:pt x="255" y="93"/>
                      <a:pt x="162" y="146"/>
                    </a:cubicBezTo>
                    <a:cubicBezTo>
                      <a:pt x="37" y="289"/>
                      <a:pt x="1" y="433"/>
                      <a:pt x="90" y="433"/>
                    </a:cubicBezTo>
                    <a:lnTo>
                      <a:pt x="448" y="39"/>
                    </a:lnTo>
                    <a:cubicBezTo>
                      <a:pt x="444" y="11"/>
                      <a:pt x="431"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5584750" y="2266500"/>
                <a:ext cx="6725" cy="7175"/>
              </a:xfrm>
              <a:custGeom>
                <a:avLst/>
                <a:gdLst/>
                <a:ahLst/>
                <a:cxnLst/>
                <a:rect l="l" t="t" r="r" b="b"/>
                <a:pathLst>
                  <a:path w="269" h="287" extrusionOk="0">
                    <a:moveTo>
                      <a:pt x="215" y="1"/>
                    </a:moveTo>
                    <a:lnTo>
                      <a:pt x="0" y="162"/>
                    </a:lnTo>
                    <a:lnTo>
                      <a:pt x="269" y="287"/>
                    </a:lnTo>
                    <a:cubicBezTo>
                      <a:pt x="233" y="180"/>
                      <a:pt x="197" y="144"/>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5559875" y="2292100"/>
                <a:ext cx="11550" cy="9775"/>
              </a:xfrm>
              <a:custGeom>
                <a:avLst/>
                <a:gdLst/>
                <a:ahLst/>
                <a:cxnLst/>
                <a:rect l="l" t="t" r="r" b="b"/>
                <a:pathLst>
                  <a:path w="462" h="391" extrusionOk="0">
                    <a:moveTo>
                      <a:pt x="433" y="1"/>
                    </a:moveTo>
                    <a:cubicBezTo>
                      <a:pt x="382" y="1"/>
                      <a:pt x="223" y="158"/>
                      <a:pt x="154" y="158"/>
                    </a:cubicBezTo>
                    <a:cubicBezTo>
                      <a:pt x="23" y="333"/>
                      <a:pt x="1" y="390"/>
                      <a:pt x="32" y="390"/>
                    </a:cubicBezTo>
                    <a:cubicBezTo>
                      <a:pt x="89" y="390"/>
                      <a:pt x="329" y="193"/>
                      <a:pt x="387" y="193"/>
                    </a:cubicBezTo>
                    <a:cubicBezTo>
                      <a:pt x="456" y="48"/>
                      <a:pt x="461" y="1"/>
                      <a:pt x="4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5439800" y="2435175"/>
                <a:ext cx="8950" cy="10750"/>
              </a:xfrm>
              <a:custGeom>
                <a:avLst/>
                <a:gdLst/>
                <a:ahLst/>
                <a:cxnLst/>
                <a:rect l="l" t="t" r="r" b="b"/>
                <a:pathLst>
                  <a:path w="358" h="430" extrusionOk="0">
                    <a:moveTo>
                      <a:pt x="107" y="0"/>
                    </a:moveTo>
                    <a:lnTo>
                      <a:pt x="0" y="72"/>
                    </a:lnTo>
                    <a:lnTo>
                      <a:pt x="358" y="430"/>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5274250" y="2471150"/>
                <a:ext cx="23300" cy="10575"/>
              </a:xfrm>
              <a:custGeom>
                <a:avLst/>
                <a:gdLst/>
                <a:ahLst/>
                <a:cxnLst/>
                <a:rect l="l" t="t" r="r" b="b"/>
                <a:pathLst>
                  <a:path w="932" h="423" extrusionOk="0">
                    <a:moveTo>
                      <a:pt x="321" y="1"/>
                    </a:moveTo>
                    <a:cubicBezTo>
                      <a:pt x="270" y="1"/>
                      <a:pt x="197" y="18"/>
                      <a:pt x="90" y="64"/>
                    </a:cubicBezTo>
                    <a:cubicBezTo>
                      <a:pt x="1" y="422"/>
                      <a:pt x="162" y="315"/>
                      <a:pt x="538" y="351"/>
                    </a:cubicBezTo>
                    <a:cubicBezTo>
                      <a:pt x="377" y="279"/>
                      <a:pt x="931" y="154"/>
                      <a:pt x="770" y="82"/>
                    </a:cubicBezTo>
                    <a:lnTo>
                      <a:pt x="770" y="82"/>
                    </a:lnTo>
                    <a:cubicBezTo>
                      <a:pt x="672" y="135"/>
                      <a:pt x="609" y="154"/>
                      <a:pt x="566" y="154"/>
                    </a:cubicBezTo>
                    <a:cubicBezTo>
                      <a:pt x="444" y="154"/>
                      <a:pt x="476" y="1"/>
                      <a:pt x="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5287675" y="2479900"/>
                <a:ext cx="4950" cy="925"/>
              </a:xfrm>
              <a:custGeom>
                <a:avLst/>
                <a:gdLst/>
                <a:ahLst/>
                <a:cxnLst/>
                <a:rect l="l" t="t" r="r" b="b"/>
                <a:pathLst>
                  <a:path w="198" h="37" extrusionOk="0">
                    <a:moveTo>
                      <a:pt x="1" y="1"/>
                    </a:moveTo>
                    <a:cubicBezTo>
                      <a:pt x="37" y="18"/>
                      <a:pt x="90" y="36"/>
                      <a:pt x="198" y="36"/>
                    </a:cubicBezTo>
                    <a:cubicBezTo>
                      <a:pt x="126" y="18"/>
                      <a:pt x="72"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5520775" y="1665225"/>
                <a:ext cx="9400" cy="5400"/>
              </a:xfrm>
              <a:custGeom>
                <a:avLst/>
                <a:gdLst/>
                <a:ahLst/>
                <a:cxnLst/>
                <a:rect l="l" t="t" r="r" b="b"/>
                <a:pathLst>
                  <a:path w="376" h="216" extrusionOk="0">
                    <a:moveTo>
                      <a:pt x="0" y="1"/>
                    </a:moveTo>
                    <a:lnTo>
                      <a:pt x="0" y="1"/>
                    </a:lnTo>
                    <a:cubicBezTo>
                      <a:pt x="18" y="54"/>
                      <a:pt x="36" y="90"/>
                      <a:pt x="72" y="144"/>
                    </a:cubicBezTo>
                    <a:lnTo>
                      <a:pt x="376" y="215"/>
                    </a:lnTo>
                    <a:cubicBezTo>
                      <a:pt x="251" y="144"/>
                      <a:pt x="125" y="7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5529275" y="1681775"/>
                <a:ext cx="7175" cy="8975"/>
              </a:xfrm>
              <a:custGeom>
                <a:avLst/>
                <a:gdLst/>
                <a:ahLst/>
                <a:cxnLst/>
                <a:rect l="l" t="t" r="r" b="b"/>
                <a:pathLst>
                  <a:path w="287" h="359" extrusionOk="0">
                    <a:moveTo>
                      <a:pt x="286" y="1"/>
                    </a:moveTo>
                    <a:lnTo>
                      <a:pt x="0" y="144"/>
                    </a:lnTo>
                    <a:cubicBezTo>
                      <a:pt x="90" y="144"/>
                      <a:pt x="215" y="287"/>
                      <a:pt x="269" y="359"/>
                    </a:cubicBez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4800925" y="2246375"/>
                <a:ext cx="7200" cy="5825"/>
              </a:xfrm>
              <a:custGeom>
                <a:avLst/>
                <a:gdLst/>
                <a:ahLst/>
                <a:cxnLst/>
                <a:rect l="l" t="t" r="r" b="b"/>
                <a:pathLst>
                  <a:path w="288" h="233" extrusionOk="0">
                    <a:moveTo>
                      <a:pt x="1" y="0"/>
                    </a:moveTo>
                    <a:cubicBezTo>
                      <a:pt x="108" y="143"/>
                      <a:pt x="144" y="215"/>
                      <a:pt x="251" y="233"/>
                    </a:cubicBezTo>
                    <a:lnTo>
                      <a:pt x="287" y="16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752175" y="2137650"/>
                <a:ext cx="7625" cy="2725"/>
              </a:xfrm>
              <a:custGeom>
                <a:avLst/>
                <a:gdLst/>
                <a:ahLst/>
                <a:cxnLst/>
                <a:rect l="l" t="t" r="r" b="b"/>
                <a:pathLst>
                  <a:path w="305" h="109" extrusionOk="0">
                    <a:moveTo>
                      <a:pt x="0" y="1"/>
                    </a:moveTo>
                    <a:lnTo>
                      <a:pt x="304" y="108"/>
                    </a:lnTo>
                    <a:lnTo>
                      <a:pt x="287" y="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4750825" y="2035025"/>
                <a:ext cx="6300" cy="13625"/>
              </a:xfrm>
              <a:custGeom>
                <a:avLst/>
                <a:gdLst/>
                <a:ahLst/>
                <a:cxnLst/>
                <a:rect l="l" t="t" r="r" b="b"/>
                <a:pathLst>
                  <a:path w="252" h="545" extrusionOk="0">
                    <a:moveTo>
                      <a:pt x="171" y="0"/>
                    </a:moveTo>
                    <a:cubicBezTo>
                      <a:pt x="1" y="0"/>
                      <a:pt x="180" y="164"/>
                      <a:pt x="213" y="415"/>
                    </a:cubicBezTo>
                    <a:lnTo>
                      <a:pt x="213" y="415"/>
                    </a:lnTo>
                    <a:cubicBezTo>
                      <a:pt x="220" y="274"/>
                      <a:pt x="251" y="131"/>
                      <a:pt x="251" y="8"/>
                    </a:cubicBezTo>
                    <a:cubicBezTo>
                      <a:pt x="218" y="3"/>
                      <a:pt x="192" y="0"/>
                      <a:pt x="171" y="0"/>
                    </a:cubicBezTo>
                    <a:close/>
                    <a:moveTo>
                      <a:pt x="213" y="415"/>
                    </a:moveTo>
                    <a:lnTo>
                      <a:pt x="213" y="415"/>
                    </a:lnTo>
                    <a:cubicBezTo>
                      <a:pt x="211" y="459"/>
                      <a:pt x="211" y="502"/>
                      <a:pt x="215" y="545"/>
                    </a:cubicBezTo>
                    <a:cubicBezTo>
                      <a:pt x="220" y="499"/>
                      <a:pt x="218" y="456"/>
                      <a:pt x="213" y="4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33"/>
            <p:cNvSpPr/>
            <p:nvPr/>
          </p:nvSpPr>
          <p:spPr>
            <a:xfrm>
              <a:off x="1565607" y="3121803"/>
              <a:ext cx="1076039" cy="1657079"/>
            </a:xfrm>
            <a:custGeom>
              <a:avLst/>
              <a:gdLst/>
              <a:ahLst/>
              <a:cxnLst/>
              <a:rect l="l" t="t" r="r" b="b"/>
              <a:pathLst>
                <a:path w="9217" h="14194" extrusionOk="0">
                  <a:moveTo>
                    <a:pt x="4895" y="288"/>
                  </a:moveTo>
                  <a:cubicBezTo>
                    <a:pt x="4938" y="288"/>
                    <a:pt x="4982" y="292"/>
                    <a:pt x="5029" y="299"/>
                  </a:cubicBezTo>
                  <a:cubicBezTo>
                    <a:pt x="5387" y="370"/>
                    <a:pt x="5709" y="531"/>
                    <a:pt x="5906" y="853"/>
                  </a:cubicBezTo>
                  <a:cubicBezTo>
                    <a:pt x="6049" y="1104"/>
                    <a:pt x="6138" y="1408"/>
                    <a:pt x="6192" y="1695"/>
                  </a:cubicBezTo>
                  <a:cubicBezTo>
                    <a:pt x="6228" y="1891"/>
                    <a:pt x="6263" y="2106"/>
                    <a:pt x="6281" y="2321"/>
                  </a:cubicBezTo>
                  <a:cubicBezTo>
                    <a:pt x="6281" y="2482"/>
                    <a:pt x="6263" y="2589"/>
                    <a:pt x="6335" y="2715"/>
                  </a:cubicBezTo>
                  <a:cubicBezTo>
                    <a:pt x="6138" y="2804"/>
                    <a:pt x="5941" y="2858"/>
                    <a:pt x="5744" y="2911"/>
                  </a:cubicBezTo>
                  <a:cubicBezTo>
                    <a:pt x="5422" y="2965"/>
                    <a:pt x="5100" y="2947"/>
                    <a:pt x="4796" y="3001"/>
                  </a:cubicBezTo>
                  <a:lnTo>
                    <a:pt x="4778" y="3001"/>
                  </a:lnTo>
                  <a:cubicBezTo>
                    <a:pt x="4778" y="2911"/>
                    <a:pt x="4778" y="2822"/>
                    <a:pt x="4760" y="2732"/>
                  </a:cubicBezTo>
                  <a:cubicBezTo>
                    <a:pt x="4742" y="2571"/>
                    <a:pt x="4707" y="2392"/>
                    <a:pt x="4689" y="2231"/>
                  </a:cubicBezTo>
                  <a:cubicBezTo>
                    <a:pt x="4635" y="1963"/>
                    <a:pt x="4563" y="1695"/>
                    <a:pt x="4456" y="1426"/>
                  </a:cubicBezTo>
                  <a:cubicBezTo>
                    <a:pt x="4384" y="1211"/>
                    <a:pt x="4259" y="1015"/>
                    <a:pt x="4098" y="889"/>
                  </a:cubicBezTo>
                  <a:cubicBezTo>
                    <a:pt x="4259" y="567"/>
                    <a:pt x="4507" y="288"/>
                    <a:pt x="4895" y="288"/>
                  </a:cubicBezTo>
                  <a:close/>
                  <a:moveTo>
                    <a:pt x="6877" y="221"/>
                  </a:moveTo>
                  <a:cubicBezTo>
                    <a:pt x="6923" y="221"/>
                    <a:pt x="6969" y="223"/>
                    <a:pt x="7015" y="227"/>
                  </a:cubicBezTo>
                  <a:cubicBezTo>
                    <a:pt x="7480" y="281"/>
                    <a:pt x="7838" y="549"/>
                    <a:pt x="7981" y="979"/>
                  </a:cubicBezTo>
                  <a:cubicBezTo>
                    <a:pt x="8142" y="1444"/>
                    <a:pt x="8107" y="1963"/>
                    <a:pt x="8107" y="2446"/>
                  </a:cubicBezTo>
                  <a:cubicBezTo>
                    <a:pt x="8107" y="2715"/>
                    <a:pt x="8125" y="2965"/>
                    <a:pt x="8142" y="3234"/>
                  </a:cubicBezTo>
                  <a:cubicBezTo>
                    <a:pt x="8142" y="3377"/>
                    <a:pt x="8142" y="3502"/>
                    <a:pt x="8142" y="3645"/>
                  </a:cubicBezTo>
                  <a:cubicBezTo>
                    <a:pt x="8107" y="3591"/>
                    <a:pt x="8071" y="3520"/>
                    <a:pt x="8035" y="3448"/>
                  </a:cubicBezTo>
                  <a:cubicBezTo>
                    <a:pt x="7879" y="3136"/>
                    <a:pt x="7519" y="2471"/>
                    <a:pt x="7098" y="2471"/>
                  </a:cubicBezTo>
                  <a:cubicBezTo>
                    <a:pt x="7036" y="2471"/>
                    <a:pt x="6972" y="2486"/>
                    <a:pt x="6908" y="2518"/>
                  </a:cubicBezTo>
                  <a:cubicBezTo>
                    <a:pt x="6908" y="2518"/>
                    <a:pt x="6900" y="2510"/>
                    <a:pt x="6889" y="2510"/>
                  </a:cubicBezTo>
                  <a:cubicBezTo>
                    <a:pt x="6884" y="2510"/>
                    <a:pt x="6878" y="2512"/>
                    <a:pt x="6872" y="2518"/>
                  </a:cubicBezTo>
                  <a:cubicBezTo>
                    <a:pt x="6764" y="2554"/>
                    <a:pt x="6639" y="2589"/>
                    <a:pt x="6532" y="2643"/>
                  </a:cubicBezTo>
                  <a:cubicBezTo>
                    <a:pt x="6514" y="2500"/>
                    <a:pt x="6550" y="2357"/>
                    <a:pt x="6532" y="2214"/>
                  </a:cubicBezTo>
                  <a:cubicBezTo>
                    <a:pt x="6514" y="2088"/>
                    <a:pt x="6496" y="1963"/>
                    <a:pt x="6478" y="1856"/>
                  </a:cubicBezTo>
                  <a:cubicBezTo>
                    <a:pt x="6442" y="1623"/>
                    <a:pt x="6389" y="1408"/>
                    <a:pt x="6317" y="1211"/>
                  </a:cubicBezTo>
                  <a:cubicBezTo>
                    <a:pt x="6263" y="1015"/>
                    <a:pt x="6174" y="818"/>
                    <a:pt x="6067" y="657"/>
                  </a:cubicBezTo>
                  <a:cubicBezTo>
                    <a:pt x="6174" y="531"/>
                    <a:pt x="6246" y="406"/>
                    <a:pt x="6389" y="335"/>
                  </a:cubicBezTo>
                  <a:cubicBezTo>
                    <a:pt x="6543" y="250"/>
                    <a:pt x="6709" y="221"/>
                    <a:pt x="6877" y="221"/>
                  </a:cubicBezTo>
                  <a:close/>
                  <a:moveTo>
                    <a:pt x="5512" y="3126"/>
                  </a:moveTo>
                  <a:cubicBezTo>
                    <a:pt x="5512" y="3144"/>
                    <a:pt x="5512" y="3144"/>
                    <a:pt x="5530" y="3144"/>
                  </a:cubicBezTo>
                  <a:cubicBezTo>
                    <a:pt x="5637" y="3269"/>
                    <a:pt x="5601" y="3484"/>
                    <a:pt x="5530" y="3609"/>
                  </a:cubicBezTo>
                  <a:cubicBezTo>
                    <a:pt x="5440" y="3806"/>
                    <a:pt x="5261" y="3896"/>
                    <a:pt x="5064" y="3949"/>
                  </a:cubicBezTo>
                  <a:cubicBezTo>
                    <a:pt x="4966" y="3970"/>
                    <a:pt x="4867" y="3982"/>
                    <a:pt x="4770" y="3982"/>
                  </a:cubicBezTo>
                  <a:cubicBezTo>
                    <a:pt x="4534" y="3982"/>
                    <a:pt x="4312" y="3912"/>
                    <a:pt x="4134" y="3735"/>
                  </a:cubicBezTo>
                  <a:cubicBezTo>
                    <a:pt x="4098" y="3395"/>
                    <a:pt x="4384" y="3251"/>
                    <a:pt x="4724" y="3198"/>
                  </a:cubicBezTo>
                  <a:lnTo>
                    <a:pt x="4778" y="3198"/>
                  </a:lnTo>
                  <a:cubicBezTo>
                    <a:pt x="5011" y="3162"/>
                    <a:pt x="5261" y="3162"/>
                    <a:pt x="5422" y="3144"/>
                  </a:cubicBezTo>
                  <a:cubicBezTo>
                    <a:pt x="5458" y="3144"/>
                    <a:pt x="5494" y="3144"/>
                    <a:pt x="5512" y="3126"/>
                  </a:cubicBezTo>
                  <a:close/>
                  <a:moveTo>
                    <a:pt x="5172" y="4987"/>
                  </a:moveTo>
                  <a:cubicBezTo>
                    <a:pt x="5226" y="5005"/>
                    <a:pt x="5279" y="5023"/>
                    <a:pt x="5351" y="5041"/>
                  </a:cubicBezTo>
                  <a:cubicBezTo>
                    <a:pt x="5476" y="5059"/>
                    <a:pt x="5619" y="5077"/>
                    <a:pt x="5762" y="5077"/>
                  </a:cubicBezTo>
                  <a:cubicBezTo>
                    <a:pt x="5655" y="5148"/>
                    <a:pt x="5566" y="5238"/>
                    <a:pt x="5476" y="5309"/>
                  </a:cubicBezTo>
                  <a:cubicBezTo>
                    <a:pt x="5404" y="5256"/>
                    <a:pt x="5315" y="5202"/>
                    <a:pt x="5261" y="5130"/>
                  </a:cubicBezTo>
                  <a:cubicBezTo>
                    <a:pt x="5226" y="5077"/>
                    <a:pt x="5190" y="5041"/>
                    <a:pt x="5172" y="4987"/>
                  </a:cubicBezTo>
                  <a:close/>
                  <a:moveTo>
                    <a:pt x="3642" y="970"/>
                  </a:moveTo>
                  <a:cubicBezTo>
                    <a:pt x="4043" y="970"/>
                    <a:pt x="4221" y="1373"/>
                    <a:pt x="4331" y="1748"/>
                  </a:cubicBezTo>
                  <a:cubicBezTo>
                    <a:pt x="4384" y="1963"/>
                    <a:pt x="4438" y="2178"/>
                    <a:pt x="4474" y="2392"/>
                  </a:cubicBezTo>
                  <a:cubicBezTo>
                    <a:pt x="4492" y="2518"/>
                    <a:pt x="4510" y="2625"/>
                    <a:pt x="4528" y="2732"/>
                  </a:cubicBezTo>
                  <a:cubicBezTo>
                    <a:pt x="4563" y="2858"/>
                    <a:pt x="4581" y="2929"/>
                    <a:pt x="4617" y="3019"/>
                  </a:cubicBezTo>
                  <a:cubicBezTo>
                    <a:pt x="4134" y="3126"/>
                    <a:pt x="3758" y="3430"/>
                    <a:pt x="3973" y="4003"/>
                  </a:cubicBezTo>
                  <a:cubicBezTo>
                    <a:pt x="4098" y="4397"/>
                    <a:pt x="4420" y="4665"/>
                    <a:pt x="4778" y="4844"/>
                  </a:cubicBezTo>
                  <a:cubicBezTo>
                    <a:pt x="4671" y="4987"/>
                    <a:pt x="4689" y="5238"/>
                    <a:pt x="4599" y="5399"/>
                  </a:cubicBezTo>
                  <a:cubicBezTo>
                    <a:pt x="4517" y="5564"/>
                    <a:pt x="4388" y="5659"/>
                    <a:pt x="4243" y="5659"/>
                  </a:cubicBezTo>
                  <a:cubicBezTo>
                    <a:pt x="4168" y="5659"/>
                    <a:pt x="4088" y="5633"/>
                    <a:pt x="4009" y="5578"/>
                  </a:cubicBezTo>
                  <a:cubicBezTo>
                    <a:pt x="4027" y="5542"/>
                    <a:pt x="4044" y="5506"/>
                    <a:pt x="4044" y="5470"/>
                  </a:cubicBezTo>
                  <a:cubicBezTo>
                    <a:pt x="4134" y="5274"/>
                    <a:pt x="4152" y="5041"/>
                    <a:pt x="4152" y="4826"/>
                  </a:cubicBezTo>
                  <a:cubicBezTo>
                    <a:pt x="4116" y="4361"/>
                    <a:pt x="3883" y="3914"/>
                    <a:pt x="3633" y="3556"/>
                  </a:cubicBezTo>
                  <a:cubicBezTo>
                    <a:pt x="3418" y="3251"/>
                    <a:pt x="3150" y="2876"/>
                    <a:pt x="2774" y="2786"/>
                  </a:cubicBezTo>
                  <a:cubicBezTo>
                    <a:pt x="2722" y="2775"/>
                    <a:pt x="2671" y="2770"/>
                    <a:pt x="2621" y="2770"/>
                  </a:cubicBezTo>
                  <a:cubicBezTo>
                    <a:pt x="2427" y="2770"/>
                    <a:pt x="2243" y="2844"/>
                    <a:pt x="2058" y="2929"/>
                  </a:cubicBezTo>
                  <a:cubicBezTo>
                    <a:pt x="2273" y="2625"/>
                    <a:pt x="2344" y="2231"/>
                    <a:pt x="2505" y="1909"/>
                  </a:cubicBezTo>
                  <a:cubicBezTo>
                    <a:pt x="2702" y="1516"/>
                    <a:pt x="3007" y="1104"/>
                    <a:pt x="3454" y="997"/>
                  </a:cubicBezTo>
                  <a:cubicBezTo>
                    <a:pt x="3522" y="979"/>
                    <a:pt x="3584" y="970"/>
                    <a:pt x="3642" y="970"/>
                  </a:cubicBezTo>
                  <a:close/>
                  <a:moveTo>
                    <a:pt x="6969" y="0"/>
                  </a:moveTo>
                  <a:cubicBezTo>
                    <a:pt x="6906" y="0"/>
                    <a:pt x="6844" y="4"/>
                    <a:pt x="6782" y="12"/>
                  </a:cubicBezTo>
                  <a:cubicBezTo>
                    <a:pt x="6496" y="30"/>
                    <a:pt x="6067" y="209"/>
                    <a:pt x="5941" y="496"/>
                  </a:cubicBezTo>
                  <a:cubicBezTo>
                    <a:pt x="5888" y="442"/>
                    <a:pt x="5834" y="406"/>
                    <a:pt x="5780" y="352"/>
                  </a:cubicBezTo>
                  <a:cubicBezTo>
                    <a:pt x="5549" y="187"/>
                    <a:pt x="5276" y="105"/>
                    <a:pt x="5011" y="105"/>
                  </a:cubicBezTo>
                  <a:cubicBezTo>
                    <a:pt x="4559" y="105"/>
                    <a:pt x="4131" y="344"/>
                    <a:pt x="3973" y="818"/>
                  </a:cubicBezTo>
                  <a:cubicBezTo>
                    <a:pt x="3865" y="764"/>
                    <a:pt x="3740" y="746"/>
                    <a:pt x="3579" y="746"/>
                  </a:cubicBezTo>
                  <a:cubicBezTo>
                    <a:pt x="3114" y="782"/>
                    <a:pt x="2756" y="1122"/>
                    <a:pt x="2505" y="1480"/>
                  </a:cubicBezTo>
                  <a:cubicBezTo>
                    <a:pt x="2219" y="1891"/>
                    <a:pt x="1951" y="2500"/>
                    <a:pt x="1915" y="3001"/>
                  </a:cubicBezTo>
                  <a:cubicBezTo>
                    <a:pt x="1915" y="3001"/>
                    <a:pt x="1915" y="3001"/>
                    <a:pt x="1933" y="3019"/>
                  </a:cubicBezTo>
                  <a:cubicBezTo>
                    <a:pt x="1825" y="3072"/>
                    <a:pt x="1736" y="3126"/>
                    <a:pt x="1646" y="3180"/>
                  </a:cubicBezTo>
                  <a:cubicBezTo>
                    <a:pt x="1235" y="3430"/>
                    <a:pt x="841" y="3699"/>
                    <a:pt x="465" y="4003"/>
                  </a:cubicBezTo>
                  <a:cubicBezTo>
                    <a:pt x="465" y="4003"/>
                    <a:pt x="465" y="4003"/>
                    <a:pt x="447" y="4021"/>
                  </a:cubicBezTo>
                  <a:cubicBezTo>
                    <a:pt x="430" y="4039"/>
                    <a:pt x="412" y="4057"/>
                    <a:pt x="394" y="4057"/>
                  </a:cubicBezTo>
                  <a:cubicBezTo>
                    <a:pt x="394" y="4075"/>
                    <a:pt x="376" y="4092"/>
                    <a:pt x="376" y="4110"/>
                  </a:cubicBezTo>
                  <a:cubicBezTo>
                    <a:pt x="179" y="4361"/>
                    <a:pt x="107" y="4719"/>
                    <a:pt x="72" y="5059"/>
                  </a:cubicBezTo>
                  <a:cubicBezTo>
                    <a:pt x="18" y="5488"/>
                    <a:pt x="0" y="5936"/>
                    <a:pt x="36" y="6365"/>
                  </a:cubicBezTo>
                  <a:cubicBezTo>
                    <a:pt x="72" y="6866"/>
                    <a:pt x="179" y="7332"/>
                    <a:pt x="251" y="7797"/>
                  </a:cubicBezTo>
                  <a:cubicBezTo>
                    <a:pt x="304" y="8190"/>
                    <a:pt x="376" y="8584"/>
                    <a:pt x="447" y="8960"/>
                  </a:cubicBezTo>
                  <a:cubicBezTo>
                    <a:pt x="609" y="9694"/>
                    <a:pt x="841" y="10445"/>
                    <a:pt x="1342" y="11018"/>
                  </a:cubicBezTo>
                  <a:cubicBezTo>
                    <a:pt x="1432" y="11125"/>
                    <a:pt x="1557" y="11233"/>
                    <a:pt x="1700" y="11322"/>
                  </a:cubicBezTo>
                  <a:cubicBezTo>
                    <a:pt x="1646" y="11662"/>
                    <a:pt x="1646" y="12002"/>
                    <a:pt x="1664" y="12342"/>
                  </a:cubicBezTo>
                  <a:cubicBezTo>
                    <a:pt x="1664" y="12611"/>
                    <a:pt x="1682" y="12879"/>
                    <a:pt x="1682" y="13147"/>
                  </a:cubicBezTo>
                  <a:cubicBezTo>
                    <a:pt x="1682" y="13487"/>
                    <a:pt x="1629" y="13827"/>
                    <a:pt x="1772" y="14150"/>
                  </a:cubicBezTo>
                  <a:cubicBezTo>
                    <a:pt x="1780" y="14174"/>
                    <a:pt x="1799" y="14183"/>
                    <a:pt x="1819" y="14183"/>
                  </a:cubicBezTo>
                  <a:cubicBezTo>
                    <a:pt x="1843" y="14183"/>
                    <a:pt x="1869" y="14169"/>
                    <a:pt x="1879" y="14150"/>
                  </a:cubicBezTo>
                  <a:cubicBezTo>
                    <a:pt x="2040" y="13577"/>
                    <a:pt x="1986" y="12915"/>
                    <a:pt x="1969" y="12342"/>
                  </a:cubicBezTo>
                  <a:cubicBezTo>
                    <a:pt x="1969" y="12056"/>
                    <a:pt x="1951" y="11770"/>
                    <a:pt x="1933" y="11483"/>
                  </a:cubicBezTo>
                  <a:lnTo>
                    <a:pt x="1933" y="11483"/>
                  </a:lnTo>
                  <a:cubicBezTo>
                    <a:pt x="2179" y="11606"/>
                    <a:pt x="2445" y="11687"/>
                    <a:pt x="2702" y="11687"/>
                  </a:cubicBezTo>
                  <a:cubicBezTo>
                    <a:pt x="2857" y="11687"/>
                    <a:pt x="3008" y="11658"/>
                    <a:pt x="3150" y="11591"/>
                  </a:cubicBezTo>
                  <a:cubicBezTo>
                    <a:pt x="3185" y="11573"/>
                    <a:pt x="3185" y="11501"/>
                    <a:pt x="3150" y="11483"/>
                  </a:cubicBezTo>
                  <a:cubicBezTo>
                    <a:pt x="2881" y="11340"/>
                    <a:pt x="2559" y="11394"/>
                    <a:pt x="2273" y="11304"/>
                  </a:cubicBezTo>
                  <a:cubicBezTo>
                    <a:pt x="1933" y="11197"/>
                    <a:pt x="1682" y="10982"/>
                    <a:pt x="1468" y="10714"/>
                  </a:cubicBezTo>
                  <a:cubicBezTo>
                    <a:pt x="1002" y="10141"/>
                    <a:pt x="805" y="9425"/>
                    <a:pt x="662" y="8709"/>
                  </a:cubicBezTo>
                  <a:cubicBezTo>
                    <a:pt x="519" y="7958"/>
                    <a:pt x="376" y="7188"/>
                    <a:pt x="304" y="6419"/>
                  </a:cubicBezTo>
                  <a:cubicBezTo>
                    <a:pt x="286" y="6025"/>
                    <a:pt x="286" y="5631"/>
                    <a:pt x="322" y="5238"/>
                  </a:cubicBezTo>
                  <a:cubicBezTo>
                    <a:pt x="340" y="4844"/>
                    <a:pt x="447" y="4486"/>
                    <a:pt x="573" y="4128"/>
                  </a:cubicBezTo>
                  <a:cubicBezTo>
                    <a:pt x="1199" y="3752"/>
                    <a:pt x="1754" y="3198"/>
                    <a:pt x="2488" y="3037"/>
                  </a:cubicBezTo>
                  <a:cubicBezTo>
                    <a:pt x="2530" y="3027"/>
                    <a:pt x="2573" y="3022"/>
                    <a:pt x="2614" y="3022"/>
                  </a:cubicBezTo>
                  <a:cubicBezTo>
                    <a:pt x="3252" y="3022"/>
                    <a:pt x="3748" y="4124"/>
                    <a:pt x="3865" y="4611"/>
                  </a:cubicBezTo>
                  <a:cubicBezTo>
                    <a:pt x="3955" y="4969"/>
                    <a:pt x="3919" y="5363"/>
                    <a:pt x="3758" y="5703"/>
                  </a:cubicBezTo>
                  <a:cubicBezTo>
                    <a:pt x="3659" y="5929"/>
                    <a:pt x="3468" y="6050"/>
                    <a:pt x="3283" y="6050"/>
                  </a:cubicBezTo>
                  <a:cubicBezTo>
                    <a:pt x="3102" y="6050"/>
                    <a:pt x="2925" y="5933"/>
                    <a:pt x="2845" y="5685"/>
                  </a:cubicBezTo>
                  <a:cubicBezTo>
                    <a:pt x="2756" y="5399"/>
                    <a:pt x="2649" y="5202"/>
                    <a:pt x="2470" y="4969"/>
                  </a:cubicBezTo>
                  <a:cubicBezTo>
                    <a:pt x="2255" y="4683"/>
                    <a:pt x="2112" y="4343"/>
                    <a:pt x="1897" y="4075"/>
                  </a:cubicBezTo>
                  <a:cubicBezTo>
                    <a:pt x="1879" y="4056"/>
                    <a:pt x="1858" y="4049"/>
                    <a:pt x="1838" y="4049"/>
                  </a:cubicBezTo>
                  <a:cubicBezTo>
                    <a:pt x="1779" y="4049"/>
                    <a:pt x="1723" y="4115"/>
                    <a:pt x="1736" y="4182"/>
                  </a:cubicBezTo>
                  <a:cubicBezTo>
                    <a:pt x="1772" y="4433"/>
                    <a:pt x="1951" y="4665"/>
                    <a:pt x="2112" y="4898"/>
                  </a:cubicBezTo>
                  <a:cubicBezTo>
                    <a:pt x="2050" y="4875"/>
                    <a:pt x="1986" y="4868"/>
                    <a:pt x="1919" y="4868"/>
                  </a:cubicBezTo>
                  <a:cubicBezTo>
                    <a:pt x="1831" y="4868"/>
                    <a:pt x="1739" y="4880"/>
                    <a:pt x="1646" y="4880"/>
                  </a:cubicBezTo>
                  <a:cubicBezTo>
                    <a:pt x="1342" y="4880"/>
                    <a:pt x="1092" y="4790"/>
                    <a:pt x="823" y="4665"/>
                  </a:cubicBezTo>
                  <a:cubicBezTo>
                    <a:pt x="818" y="4663"/>
                    <a:pt x="813" y="4662"/>
                    <a:pt x="808" y="4662"/>
                  </a:cubicBezTo>
                  <a:cubicBezTo>
                    <a:pt x="779" y="4662"/>
                    <a:pt x="757" y="4703"/>
                    <a:pt x="788" y="4719"/>
                  </a:cubicBezTo>
                  <a:cubicBezTo>
                    <a:pt x="1122" y="4942"/>
                    <a:pt x="1478" y="5024"/>
                    <a:pt x="1856" y="5024"/>
                  </a:cubicBezTo>
                  <a:cubicBezTo>
                    <a:pt x="1963" y="5024"/>
                    <a:pt x="2072" y="5017"/>
                    <a:pt x="2183" y="5005"/>
                  </a:cubicBezTo>
                  <a:cubicBezTo>
                    <a:pt x="2183" y="5005"/>
                    <a:pt x="2201" y="4987"/>
                    <a:pt x="2201" y="4987"/>
                  </a:cubicBezTo>
                  <a:cubicBezTo>
                    <a:pt x="2309" y="5113"/>
                    <a:pt x="2398" y="5256"/>
                    <a:pt x="2488" y="5381"/>
                  </a:cubicBezTo>
                  <a:cubicBezTo>
                    <a:pt x="2505" y="5417"/>
                    <a:pt x="2523" y="5453"/>
                    <a:pt x="2541" y="5506"/>
                  </a:cubicBezTo>
                  <a:cubicBezTo>
                    <a:pt x="2040" y="5506"/>
                    <a:pt x="1485" y="5614"/>
                    <a:pt x="1074" y="5864"/>
                  </a:cubicBezTo>
                  <a:cubicBezTo>
                    <a:pt x="1056" y="5864"/>
                    <a:pt x="1074" y="5900"/>
                    <a:pt x="1092" y="5900"/>
                  </a:cubicBezTo>
                  <a:cubicBezTo>
                    <a:pt x="1360" y="5828"/>
                    <a:pt x="1611" y="5739"/>
                    <a:pt x="1879" y="5685"/>
                  </a:cubicBezTo>
                  <a:cubicBezTo>
                    <a:pt x="2094" y="5649"/>
                    <a:pt x="2344" y="5631"/>
                    <a:pt x="2577" y="5578"/>
                  </a:cubicBezTo>
                  <a:cubicBezTo>
                    <a:pt x="2666" y="5846"/>
                    <a:pt x="2702" y="6115"/>
                    <a:pt x="3007" y="6222"/>
                  </a:cubicBezTo>
                  <a:cubicBezTo>
                    <a:pt x="3091" y="6249"/>
                    <a:pt x="3181" y="6262"/>
                    <a:pt x="3269" y="6262"/>
                  </a:cubicBezTo>
                  <a:cubicBezTo>
                    <a:pt x="3480" y="6262"/>
                    <a:pt x="3686" y="6184"/>
                    <a:pt x="3812" y="6007"/>
                  </a:cubicBezTo>
                  <a:cubicBezTo>
                    <a:pt x="3865" y="5936"/>
                    <a:pt x="3901" y="5864"/>
                    <a:pt x="3937" y="5793"/>
                  </a:cubicBezTo>
                  <a:cubicBezTo>
                    <a:pt x="4013" y="5851"/>
                    <a:pt x="4112" y="5882"/>
                    <a:pt x="4214" y="5882"/>
                  </a:cubicBezTo>
                  <a:cubicBezTo>
                    <a:pt x="4330" y="5882"/>
                    <a:pt x="4450" y="5842"/>
                    <a:pt x="4545" y="5757"/>
                  </a:cubicBezTo>
                  <a:cubicBezTo>
                    <a:pt x="4653" y="5667"/>
                    <a:pt x="4724" y="5488"/>
                    <a:pt x="4778" y="5363"/>
                  </a:cubicBezTo>
                  <a:cubicBezTo>
                    <a:pt x="4832" y="5238"/>
                    <a:pt x="4921" y="5059"/>
                    <a:pt x="4921" y="4898"/>
                  </a:cubicBezTo>
                  <a:cubicBezTo>
                    <a:pt x="4921" y="4916"/>
                    <a:pt x="4939" y="4916"/>
                    <a:pt x="4957" y="4916"/>
                  </a:cubicBezTo>
                  <a:cubicBezTo>
                    <a:pt x="4957" y="5148"/>
                    <a:pt x="5136" y="5327"/>
                    <a:pt x="5315" y="5453"/>
                  </a:cubicBezTo>
                  <a:cubicBezTo>
                    <a:pt x="5047" y="5757"/>
                    <a:pt x="4814" y="6097"/>
                    <a:pt x="4635" y="6455"/>
                  </a:cubicBezTo>
                  <a:cubicBezTo>
                    <a:pt x="4313" y="7117"/>
                    <a:pt x="4009" y="7922"/>
                    <a:pt x="4080" y="8656"/>
                  </a:cubicBezTo>
                  <a:cubicBezTo>
                    <a:pt x="4090" y="8696"/>
                    <a:pt x="4117" y="8719"/>
                    <a:pt x="4145" y="8719"/>
                  </a:cubicBezTo>
                  <a:cubicBezTo>
                    <a:pt x="4167" y="8719"/>
                    <a:pt x="4190" y="8705"/>
                    <a:pt x="4205" y="8674"/>
                  </a:cubicBezTo>
                  <a:cubicBezTo>
                    <a:pt x="4438" y="7994"/>
                    <a:pt x="4510" y="7278"/>
                    <a:pt x="4814" y="6616"/>
                  </a:cubicBezTo>
                  <a:cubicBezTo>
                    <a:pt x="5100" y="6007"/>
                    <a:pt x="5512" y="5453"/>
                    <a:pt x="6067" y="5059"/>
                  </a:cubicBezTo>
                  <a:cubicBezTo>
                    <a:pt x="6102" y="5059"/>
                    <a:pt x="6120" y="5059"/>
                    <a:pt x="6156" y="5041"/>
                  </a:cubicBezTo>
                  <a:cubicBezTo>
                    <a:pt x="6174" y="5238"/>
                    <a:pt x="6228" y="5399"/>
                    <a:pt x="6299" y="5578"/>
                  </a:cubicBezTo>
                  <a:cubicBezTo>
                    <a:pt x="6335" y="5703"/>
                    <a:pt x="6371" y="5882"/>
                    <a:pt x="6514" y="5936"/>
                  </a:cubicBezTo>
                  <a:cubicBezTo>
                    <a:pt x="6521" y="5939"/>
                    <a:pt x="6528" y="5941"/>
                    <a:pt x="6534" y="5941"/>
                  </a:cubicBezTo>
                  <a:cubicBezTo>
                    <a:pt x="6562" y="5941"/>
                    <a:pt x="6586" y="5914"/>
                    <a:pt x="6586" y="5900"/>
                  </a:cubicBezTo>
                  <a:cubicBezTo>
                    <a:pt x="6639" y="5757"/>
                    <a:pt x="6532" y="5596"/>
                    <a:pt x="6478" y="5470"/>
                  </a:cubicBezTo>
                  <a:cubicBezTo>
                    <a:pt x="6424" y="5309"/>
                    <a:pt x="6389" y="5148"/>
                    <a:pt x="6281" y="5023"/>
                  </a:cubicBezTo>
                  <a:cubicBezTo>
                    <a:pt x="6299" y="5023"/>
                    <a:pt x="6299" y="5005"/>
                    <a:pt x="6317" y="5005"/>
                  </a:cubicBezTo>
                  <a:cubicBezTo>
                    <a:pt x="6568" y="4934"/>
                    <a:pt x="6908" y="4808"/>
                    <a:pt x="7015" y="4558"/>
                  </a:cubicBezTo>
                  <a:cubicBezTo>
                    <a:pt x="7033" y="4504"/>
                    <a:pt x="6979" y="4468"/>
                    <a:pt x="6943" y="4468"/>
                  </a:cubicBezTo>
                  <a:cubicBezTo>
                    <a:pt x="6933" y="4468"/>
                    <a:pt x="6923" y="4467"/>
                    <a:pt x="6913" y="4467"/>
                  </a:cubicBezTo>
                  <a:cubicBezTo>
                    <a:pt x="6692" y="4467"/>
                    <a:pt x="6487" y="4650"/>
                    <a:pt x="6281" y="4719"/>
                  </a:cubicBezTo>
                  <a:cubicBezTo>
                    <a:pt x="6114" y="4782"/>
                    <a:pt x="5946" y="4808"/>
                    <a:pt x="5778" y="4808"/>
                  </a:cubicBezTo>
                  <a:cubicBezTo>
                    <a:pt x="5660" y="4808"/>
                    <a:pt x="5541" y="4795"/>
                    <a:pt x="5422" y="4773"/>
                  </a:cubicBezTo>
                  <a:cubicBezTo>
                    <a:pt x="4921" y="4665"/>
                    <a:pt x="4331" y="4397"/>
                    <a:pt x="4170" y="3878"/>
                  </a:cubicBezTo>
                  <a:lnTo>
                    <a:pt x="4170" y="3878"/>
                  </a:lnTo>
                  <a:cubicBezTo>
                    <a:pt x="4340" y="4020"/>
                    <a:pt x="4572" y="4082"/>
                    <a:pt x="4802" y="4082"/>
                  </a:cubicBezTo>
                  <a:cubicBezTo>
                    <a:pt x="5006" y="4082"/>
                    <a:pt x="5209" y="4033"/>
                    <a:pt x="5369" y="3949"/>
                  </a:cubicBezTo>
                  <a:cubicBezTo>
                    <a:pt x="5583" y="3824"/>
                    <a:pt x="5888" y="3323"/>
                    <a:pt x="5655" y="3108"/>
                  </a:cubicBezTo>
                  <a:cubicBezTo>
                    <a:pt x="6067" y="3037"/>
                    <a:pt x="6460" y="2876"/>
                    <a:pt x="6836" y="2679"/>
                  </a:cubicBezTo>
                  <a:cubicBezTo>
                    <a:pt x="6873" y="2674"/>
                    <a:pt x="6908" y="2672"/>
                    <a:pt x="6943" y="2672"/>
                  </a:cubicBezTo>
                  <a:cubicBezTo>
                    <a:pt x="7305" y="2672"/>
                    <a:pt x="7515" y="2924"/>
                    <a:pt x="7695" y="3251"/>
                  </a:cubicBezTo>
                  <a:cubicBezTo>
                    <a:pt x="7856" y="3574"/>
                    <a:pt x="7999" y="3896"/>
                    <a:pt x="8160" y="4218"/>
                  </a:cubicBezTo>
                  <a:cubicBezTo>
                    <a:pt x="8286" y="4468"/>
                    <a:pt x="8411" y="4719"/>
                    <a:pt x="8554" y="4951"/>
                  </a:cubicBezTo>
                  <a:cubicBezTo>
                    <a:pt x="8679" y="5166"/>
                    <a:pt x="8840" y="5381"/>
                    <a:pt x="8894" y="5631"/>
                  </a:cubicBezTo>
                  <a:cubicBezTo>
                    <a:pt x="9001" y="6133"/>
                    <a:pt x="8715" y="6669"/>
                    <a:pt x="8536" y="7117"/>
                  </a:cubicBezTo>
                  <a:cubicBezTo>
                    <a:pt x="8160" y="7958"/>
                    <a:pt x="7910" y="8853"/>
                    <a:pt x="7534" y="9694"/>
                  </a:cubicBezTo>
                  <a:cubicBezTo>
                    <a:pt x="7391" y="9998"/>
                    <a:pt x="7248" y="10302"/>
                    <a:pt x="7051" y="10571"/>
                  </a:cubicBezTo>
                  <a:cubicBezTo>
                    <a:pt x="6926" y="10732"/>
                    <a:pt x="6782" y="10875"/>
                    <a:pt x="6603" y="10964"/>
                  </a:cubicBezTo>
                  <a:cubicBezTo>
                    <a:pt x="6424" y="11072"/>
                    <a:pt x="6228" y="11089"/>
                    <a:pt x="6049" y="11179"/>
                  </a:cubicBezTo>
                  <a:cubicBezTo>
                    <a:pt x="5977" y="11215"/>
                    <a:pt x="5959" y="11322"/>
                    <a:pt x="6049" y="11340"/>
                  </a:cubicBezTo>
                  <a:cubicBezTo>
                    <a:pt x="6119" y="11361"/>
                    <a:pt x="6190" y="11371"/>
                    <a:pt x="6259" y="11371"/>
                  </a:cubicBezTo>
                  <a:cubicBezTo>
                    <a:pt x="6366" y="11371"/>
                    <a:pt x="6470" y="11348"/>
                    <a:pt x="6568" y="11304"/>
                  </a:cubicBezTo>
                  <a:lnTo>
                    <a:pt x="6568" y="11304"/>
                  </a:lnTo>
                  <a:cubicBezTo>
                    <a:pt x="6532" y="11752"/>
                    <a:pt x="6496" y="12181"/>
                    <a:pt x="6496" y="12628"/>
                  </a:cubicBezTo>
                  <a:cubicBezTo>
                    <a:pt x="6514" y="12879"/>
                    <a:pt x="6550" y="13112"/>
                    <a:pt x="6568" y="13344"/>
                  </a:cubicBezTo>
                  <a:cubicBezTo>
                    <a:pt x="6586" y="13631"/>
                    <a:pt x="6568" y="13935"/>
                    <a:pt x="6747" y="14167"/>
                  </a:cubicBezTo>
                  <a:cubicBezTo>
                    <a:pt x="6765" y="14186"/>
                    <a:pt x="6786" y="14194"/>
                    <a:pt x="6806" y="14194"/>
                  </a:cubicBezTo>
                  <a:cubicBezTo>
                    <a:pt x="6844" y="14194"/>
                    <a:pt x="6878" y="14167"/>
                    <a:pt x="6890" y="14132"/>
                  </a:cubicBezTo>
                  <a:cubicBezTo>
                    <a:pt x="7069" y="13666"/>
                    <a:pt x="6800" y="13040"/>
                    <a:pt x="6782" y="12557"/>
                  </a:cubicBezTo>
                  <a:cubicBezTo>
                    <a:pt x="6764" y="12110"/>
                    <a:pt x="6800" y="11662"/>
                    <a:pt x="6747" y="11215"/>
                  </a:cubicBezTo>
                  <a:cubicBezTo>
                    <a:pt x="7069" y="11018"/>
                    <a:pt x="7337" y="10678"/>
                    <a:pt x="7516" y="10409"/>
                  </a:cubicBezTo>
                  <a:cubicBezTo>
                    <a:pt x="7910" y="9765"/>
                    <a:pt x="8178" y="9014"/>
                    <a:pt x="8393" y="8280"/>
                  </a:cubicBezTo>
                  <a:cubicBezTo>
                    <a:pt x="8536" y="7815"/>
                    <a:pt x="8715" y="7385"/>
                    <a:pt x="8912" y="6938"/>
                  </a:cubicBezTo>
                  <a:cubicBezTo>
                    <a:pt x="9055" y="6580"/>
                    <a:pt x="9216" y="6186"/>
                    <a:pt x="9198" y="5775"/>
                  </a:cubicBezTo>
                  <a:lnTo>
                    <a:pt x="9180" y="5775"/>
                  </a:lnTo>
                  <a:cubicBezTo>
                    <a:pt x="9162" y="5327"/>
                    <a:pt x="8858" y="4951"/>
                    <a:pt x="8626" y="4558"/>
                  </a:cubicBezTo>
                  <a:cubicBezTo>
                    <a:pt x="8536" y="4397"/>
                    <a:pt x="8465" y="4254"/>
                    <a:pt x="8375" y="4092"/>
                  </a:cubicBezTo>
                  <a:cubicBezTo>
                    <a:pt x="8375" y="4075"/>
                    <a:pt x="8393" y="4075"/>
                    <a:pt x="8393" y="4057"/>
                  </a:cubicBezTo>
                  <a:cubicBezTo>
                    <a:pt x="8518" y="3395"/>
                    <a:pt x="8375" y="2661"/>
                    <a:pt x="8375" y="1999"/>
                  </a:cubicBezTo>
                  <a:cubicBezTo>
                    <a:pt x="8357" y="1462"/>
                    <a:pt x="8321" y="836"/>
                    <a:pt x="7946" y="406"/>
                  </a:cubicBezTo>
                  <a:cubicBezTo>
                    <a:pt x="7702" y="132"/>
                    <a:pt x="7329" y="0"/>
                    <a:pt x="6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3"/>
          <p:cNvGrpSpPr/>
          <p:nvPr/>
        </p:nvGrpSpPr>
        <p:grpSpPr>
          <a:xfrm>
            <a:off x="4654057" y="3121806"/>
            <a:ext cx="1633865" cy="1713960"/>
            <a:chOff x="4654057" y="3121806"/>
            <a:chExt cx="1633865" cy="1713960"/>
          </a:xfrm>
        </p:grpSpPr>
        <p:grpSp>
          <p:nvGrpSpPr>
            <p:cNvPr id="536" name="Google Shape;536;p33"/>
            <p:cNvGrpSpPr/>
            <p:nvPr/>
          </p:nvGrpSpPr>
          <p:grpSpPr>
            <a:xfrm rot="5832047">
              <a:off x="4728025" y="3221023"/>
              <a:ext cx="1485928" cy="1459116"/>
              <a:chOff x="4688200" y="1544325"/>
              <a:chExt cx="1015575" cy="997250"/>
            </a:xfrm>
          </p:grpSpPr>
          <p:sp>
            <p:nvSpPr>
              <p:cNvPr id="537" name="Google Shape;537;p33"/>
              <p:cNvSpPr/>
              <p:nvPr/>
            </p:nvSpPr>
            <p:spPr>
              <a:xfrm>
                <a:off x="4712350" y="1566800"/>
                <a:ext cx="947575" cy="947575"/>
              </a:xfrm>
              <a:custGeom>
                <a:avLst/>
                <a:gdLst/>
                <a:ahLst/>
                <a:cxnLst/>
                <a:rect l="l" t="t" r="r" b="b"/>
                <a:pathLst>
                  <a:path w="37903" h="37903" extrusionOk="0">
                    <a:moveTo>
                      <a:pt x="18952" y="1"/>
                    </a:moveTo>
                    <a:cubicBezTo>
                      <a:pt x="8483" y="1"/>
                      <a:pt x="1" y="8483"/>
                      <a:pt x="1" y="18952"/>
                    </a:cubicBezTo>
                    <a:cubicBezTo>
                      <a:pt x="1" y="29420"/>
                      <a:pt x="8483" y="37902"/>
                      <a:pt x="18952" y="37902"/>
                    </a:cubicBezTo>
                    <a:cubicBezTo>
                      <a:pt x="29420" y="37902"/>
                      <a:pt x="37903" y="29420"/>
                      <a:pt x="37903" y="18952"/>
                    </a:cubicBezTo>
                    <a:cubicBezTo>
                      <a:pt x="37903" y="8483"/>
                      <a:pt x="29420" y="1"/>
                      <a:pt x="18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5540450" y="1681325"/>
                <a:ext cx="8850" cy="6600"/>
              </a:xfrm>
              <a:custGeom>
                <a:avLst/>
                <a:gdLst/>
                <a:ahLst/>
                <a:cxnLst/>
                <a:rect l="l" t="t" r="r" b="b"/>
                <a:pathLst>
                  <a:path w="354" h="264" extrusionOk="0">
                    <a:moveTo>
                      <a:pt x="197" y="1"/>
                    </a:moveTo>
                    <a:cubicBezTo>
                      <a:pt x="197" y="37"/>
                      <a:pt x="1" y="144"/>
                      <a:pt x="144" y="251"/>
                    </a:cubicBezTo>
                    <a:cubicBezTo>
                      <a:pt x="136" y="259"/>
                      <a:pt x="143" y="263"/>
                      <a:pt x="156" y="263"/>
                    </a:cubicBezTo>
                    <a:cubicBezTo>
                      <a:pt x="206" y="263"/>
                      <a:pt x="353" y="199"/>
                      <a:pt x="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5584750" y="1750675"/>
                <a:ext cx="3150" cy="12100"/>
              </a:xfrm>
              <a:custGeom>
                <a:avLst/>
                <a:gdLst/>
                <a:ahLst/>
                <a:cxnLst/>
                <a:rect l="l" t="t" r="r" b="b"/>
                <a:pathLst>
                  <a:path w="126" h="484" extrusionOk="0">
                    <a:moveTo>
                      <a:pt x="36" y="1"/>
                    </a:moveTo>
                    <a:lnTo>
                      <a:pt x="0" y="90"/>
                    </a:lnTo>
                    <a:lnTo>
                      <a:pt x="125" y="484"/>
                    </a:ln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5598600" y="1771700"/>
                <a:ext cx="23300" cy="41175"/>
              </a:xfrm>
              <a:custGeom>
                <a:avLst/>
                <a:gdLst/>
                <a:ahLst/>
                <a:cxnLst/>
                <a:rect l="l" t="t" r="r" b="b"/>
                <a:pathLst>
                  <a:path w="932" h="1647" extrusionOk="0">
                    <a:moveTo>
                      <a:pt x="108" y="1"/>
                    </a:moveTo>
                    <a:lnTo>
                      <a:pt x="1" y="341"/>
                    </a:lnTo>
                    <a:lnTo>
                      <a:pt x="108" y="358"/>
                    </a:lnTo>
                    <a:cubicBezTo>
                      <a:pt x="502" y="716"/>
                      <a:pt x="502" y="1575"/>
                      <a:pt x="931" y="1647"/>
                    </a:cubicBezTo>
                    <a:cubicBezTo>
                      <a:pt x="788" y="1486"/>
                      <a:pt x="645" y="1200"/>
                      <a:pt x="520" y="895"/>
                    </a:cubicBezTo>
                    <a:cubicBezTo>
                      <a:pt x="395" y="591"/>
                      <a:pt x="251" y="269"/>
                      <a:pt x="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5650050" y="1831650"/>
                <a:ext cx="4500" cy="9925"/>
              </a:xfrm>
              <a:custGeom>
                <a:avLst/>
                <a:gdLst/>
                <a:ahLst/>
                <a:cxnLst/>
                <a:rect l="l" t="t" r="r" b="b"/>
                <a:pathLst>
                  <a:path w="180" h="397" extrusionOk="0">
                    <a:moveTo>
                      <a:pt x="1" y="1"/>
                    </a:moveTo>
                    <a:lnTo>
                      <a:pt x="1" y="1"/>
                    </a:lnTo>
                    <a:cubicBezTo>
                      <a:pt x="80" y="244"/>
                      <a:pt x="103" y="347"/>
                      <a:pt x="109" y="382"/>
                    </a:cubicBezTo>
                    <a:lnTo>
                      <a:pt x="109" y="382"/>
                    </a:lnTo>
                    <a:cubicBezTo>
                      <a:pt x="109" y="360"/>
                      <a:pt x="116" y="320"/>
                      <a:pt x="159" y="320"/>
                    </a:cubicBezTo>
                    <a:cubicBezTo>
                      <a:pt x="165" y="320"/>
                      <a:pt x="172" y="321"/>
                      <a:pt x="180" y="323"/>
                    </a:cubicBezTo>
                    <a:cubicBezTo>
                      <a:pt x="108" y="179"/>
                      <a:pt x="72" y="108"/>
                      <a:pt x="55" y="54"/>
                    </a:cubicBezTo>
                    <a:cubicBezTo>
                      <a:pt x="37" y="36"/>
                      <a:pt x="37" y="36"/>
                      <a:pt x="1" y="1"/>
                    </a:cubicBezTo>
                    <a:close/>
                    <a:moveTo>
                      <a:pt x="109" y="382"/>
                    </a:moveTo>
                    <a:cubicBezTo>
                      <a:pt x="109" y="391"/>
                      <a:pt x="110" y="397"/>
                      <a:pt x="111" y="397"/>
                    </a:cubicBezTo>
                    <a:cubicBezTo>
                      <a:pt x="111" y="397"/>
                      <a:pt x="111" y="393"/>
                      <a:pt x="109" y="3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5650675" y="1830400"/>
                <a:ext cx="2975" cy="3225"/>
              </a:xfrm>
              <a:custGeom>
                <a:avLst/>
                <a:gdLst/>
                <a:ahLst/>
                <a:cxnLst/>
                <a:rect l="l" t="t" r="r" b="b"/>
                <a:pathLst>
                  <a:path w="119" h="129" extrusionOk="0">
                    <a:moveTo>
                      <a:pt x="12" y="1"/>
                    </a:moveTo>
                    <a:cubicBezTo>
                      <a:pt x="0" y="1"/>
                      <a:pt x="1" y="27"/>
                      <a:pt x="30" y="104"/>
                    </a:cubicBezTo>
                    <a:cubicBezTo>
                      <a:pt x="54" y="122"/>
                      <a:pt x="70" y="129"/>
                      <a:pt x="79" y="129"/>
                    </a:cubicBezTo>
                    <a:cubicBezTo>
                      <a:pt x="119" y="129"/>
                      <a:pt x="37"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5662125" y="1855800"/>
                <a:ext cx="7550" cy="14125"/>
              </a:xfrm>
              <a:custGeom>
                <a:avLst/>
                <a:gdLst/>
                <a:ahLst/>
                <a:cxnLst/>
                <a:rect l="l" t="t" r="r" b="b"/>
                <a:pathLst>
                  <a:path w="302" h="565" extrusionOk="0">
                    <a:moveTo>
                      <a:pt x="1" y="1"/>
                    </a:moveTo>
                    <a:lnTo>
                      <a:pt x="37" y="430"/>
                    </a:lnTo>
                    <a:cubicBezTo>
                      <a:pt x="124" y="510"/>
                      <a:pt x="194" y="565"/>
                      <a:pt x="237" y="565"/>
                    </a:cubicBezTo>
                    <a:cubicBezTo>
                      <a:pt x="290" y="565"/>
                      <a:pt x="301" y="480"/>
                      <a:pt x="252" y="251"/>
                    </a:cubicBezTo>
                    <a:lnTo>
                      <a:pt x="252" y="251"/>
                    </a:lnTo>
                    <a:cubicBezTo>
                      <a:pt x="252" y="276"/>
                      <a:pt x="247" y="286"/>
                      <a:pt x="240" y="286"/>
                    </a:cubicBezTo>
                    <a:cubicBezTo>
                      <a:pt x="203" y="286"/>
                      <a:pt x="90" y="4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5659900" y="1871925"/>
                <a:ext cx="1825" cy="5375"/>
              </a:xfrm>
              <a:custGeom>
                <a:avLst/>
                <a:gdLst/>
                <a:ahLst/>
                <a:cxnLst/>
                <a:rect l="l" t="t" r="r" b="b"/>
                <a:pathLst>
                  <a:path w="73" h="215" extrusionOk="0">
                    <a:moveTo>
                      <a:pt x="1" y="0"/>
                    </a:moveTo>
                    <a:lnTo>
                      <a:pt x="1" y="0"/>
                    </a:lnTo>
                    <a:cubicBezTo>
                      <a:pt x="18" y="72"/>
                      <a:pt x="18" y="143"/>
                      <a:pt x="18" y="215"/>
                    </a:cubicBezTo>
                    <a:cubicBezTo>
                      <a:pt x="72" y="72"/>
                      <a:pt x="54" y="3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5655425" y="1860725"/>
                <a:ext cx="4500" cy="11225"/>
              </a:xfrm>
              <a:custGeom>
                <a:avLst/>
                <a:gdLst/>
                <a:ahLst/>
                <a:cxnLst/>
                <a:rect l="l" t="t" r="r" b="b"/>
                <a:pathLst>
                  <a:path w="180" h="449" extrusionOk="0">
                    <a:moveTo>
                      <a:pt x="126" y="1"/>
                    </a:moveTo>
                    <a:cubicBezTo>
                      <a:pt x="126" y="159"/>
                      <a:pt x="79" y="272"/>
                      <a:pt x="108" y="272"/>
                    </a:cubicBezTo>
                    <a:cubicBezTo>
                      <a:pt x="115" y="272"/>
                      <a:pt x="126" y="265"/>
                      <a:pt x="144" y="251"/>
                    </a:cubicBezTo>
                    <a:lnTo>
                      <a:pt x="144" y="251"/>
                    </a:lnTo>
                    <a:cubicBezTo>
                      <a:pt x="1" y="448"/>
                      <a:pt x="108" y="412"/>
                      <a:pt x="180" y="448"/>
                    </a:cubicBezTo>
                    <a:lnTo>
                      <a:pt x="1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5645350" y="1841550"/>
                <a:ext cx="9650" cy="13825"/>
              </a:xfrm>
              <a:custGeom>
                <a:avLst/>
                <a:gdLst/>
                <a:ahLst/>
                <a:cxnLst/>
                <a:rect l="l" t="t" r="r" b="b"/>
                <a:pathLst>
                  <a:path w="386" h="553" extrusionOk="0">
                    <a:moveTo>
                      <a:pt x="65" y="0"/>
                    </a:moveTo>
                    <a:cubicBezTo>
                      <a:pt x="1" y="0"/>
                      <a:pt x="2" y="179"/>
                      <a:pt x="135" y="535"/>
                    </a:cubicBezTo>
                    <a:cubicBezTo>
                      <a:pt x="114" y="371"/>
                      <a:pt x="126" y="312"/>
                      <a:pt x="159" y="312"/>
                    </a:cubicBezTo>
                    <a:cubicBezTo>
                      <a:pt x="207" y="312"/>
                      <a:pt x="300" y="445"/>
                      <a:pt x="386" y="553"/>
                    </a:cubicBezTo>
                    <a:cubicBezTo>
                      <a:pt x="260" y="184"/>
                      <a:pt x="129" y="0"/>
                      <a:pt x="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5609800" y="1807950"/>
                <a:ext cx="8450" cy="12100"/>
              </a:xfrm>
              <a:custGeom>
                <a:avLst/>
                <a:gdLst/>
                <a:ahLst/>
                <a:cxnLst/>
                <a:rect l="l" t="t" r="r" b="b"/>
                <a:pathLst>
                  <a:path w="338" h="484" extrusionOk="0">
                    <a:moveTo>
                      <a:pt x="0" y="0"/>
                    </a:moveTo>
                    <a:cubicBezTo>
                      <a:pt x="0" y="4"/>
                      <a:pt x="1" y="8"/>
                      <a:pt x="1" y="12"/>
                    </a:cubicBezTo>
                    <a:lnTo>
                      <a:pt x="1" y="12"/>
                    </a:lnTo>
                    <a:lnTo>
                      <a:pt x="0" y="0"/>
                    </a:lnTo>
                    <a:close/>
                    <a:moveTo>
                      <a:pt x="1" y="12"/>
                    </a:moveTo>
                    <a:lnTo>
                      <a:pt x="18" y="286"/>
                    </a:lnTo>
                    <a:cubicBezTo>
                      <a:pt x="90" y="340"/>
                      <a:pt x="161" y="412"/>
                      <a:pt x="233" y="483"/>
                    </a:cubicBezTo>
                    <a:cubicBezTo>
                      <a:pt x="337" y="448"/>
                      <a:pt x="19" y="160"/>
                      <a:pt x="1"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5677350" y="1915300"/>
                <a:ext cx="8075" cy="10475"/>
              </a:xfrm>
              <a:custGeom>
                <a:avLst/>
                <a:gdLst/>
                <a:ahLst/>
                <a:cxnLst/>
                <a:rect l="l" t="t" r="r" b="b"/>
                <a:pathLst>
                  <a:path w="323" h="419" extrusionOk="0">
                    <a:moveTo>
                      <a:pt x="18" y="1"/>
                    </a:moveTo>
                    <a:cubicBezTo>
                      <a:pt x="0" y="108"/>
                      <a:pt x="0" y="216"/>
                      <a:pt x="0" y="323"/>
                    </a:cubicBezTo>
                    <a:cubicBezTo>
                      <a:pt x="79" y="323"/>
                      <a:pt x="212" y="419"/>
                      <a:pt x="292" y="419"/>
                    </a:cubicBezTo>
                    <a:cubicBezTo>
                      <a:pt x="303" y="419"/>
                      <a:pt x="314" y="417"/>
                      <a:pt x="323" y="412"/>
                    </a:cubicBezTo>
                    <a:cubicBezTo>
                      <a:pt x="197" y="412"/>
                      <a:pt x="108" y="144"/>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5674425" y="1923300"/>
                <a:ext cx="2950" cy="11275"/>
              </a:xfrm>
              <a:custGeom>
                <a:avLst/>
                <a:gdLst/>
                <a:ahLst/>
                <a:cxnLst/>
                <a:rect l="l" t="t" r="r" b="b"/>
                <a:pathLst>
                  <a:path w="118" h="451" extrusionOk="0">
                    <a:moveTo>
                      <a:pt x="97" y="1"/>
                    </a:moveTo>
                    <a:cubicBezTo>
                      <a:pt x="23" y="1"/>
                      <a:pt x="1" y="104"/>
                      <a:pt x="100" y="450"/>
                    </a:cubicBezTo>
                    <a:lnTo>
                      <a:pt x="117" y="3"/>
                    </a:lnTo>
                    <a:cubicBezTo>
                      <a:pt x="110" y="2"/>
                      <a:pt x="104" y="1"/>
                      <a:pt x="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5652300" y="1862975"/>
                <a:ext cx="925" cy="22375"/>
              </a:xfrm>
              <a:custGeom>
                <a:avLst/>
                <a:gdLst/>
                <a:ahLst/>
                <a:cxnLst/>
                <a:rect l="l" t="t" r="r" b="b"/>
                <a:pathLst>
                  <a:path w="37" h="895" extrusionOk="0">
                    <a:moveTo>
                      <a:pt x="0" y="0"/>
                    </a:moveTo>
                    <a:cubicBezTo>
                      <a:pt x="0" y="269"/>
                      <a:pt x="0" y="519"/>
                      <a:pt x="0" y="770"/>
                    </a:cubicBezTo>
                    <a:lnTo>
                      <a:pt x="36" y="895"/>
                    </a:lnTo>
                    <a:cubicBezTo>
                      <a:pt x="36" y="591"/>
                      <a:pt x="18" y="3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5691675" y="1960950"/>
                <a:ext cx="4925" cy="12100"/>
              </a:xfrm>
              <a:custGeom>
                <a:avLst/>
                <a:gdLst/>
                <a:ahLst/>
                <a:cxnLst/>
                <a:rect l="l" t="t" r="r" b="b"/>
                <a:pathLst>
                  <a:path w="197" h="484" extrusionOk="0">
                    <a:moveTo>
                      <a:pt x="197" y="0"/>
                    </a:moveTo>
                    <a:lnTo>
                      <a:pt x="72" y="269"/>
                    </a:lnTo>
                    <a:lnTo>
                      <a:pt x="0" y="483"/>
                    </a:lnTo>
                    <a:cubicBezTo>
                      <a:pt x="72" y="322"/>
                      <a:pt x="143" y="161"/>
                      <a:pt x="1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5695700" y="1994775"/>
                <a:ext cx="8075" cy="23000"/>
              </a:xfrm>
              <a:custGeom>
                <a:avLst/>
                <a:gdLst/>
                <a:ahLst/>
                <a:cxnLst/>
                <a:rect l="l" t="t" r="r" b="b"/>
                <a:pathLst>
                  <a:path w="323" h="920" extrusionOk="0">
                    <a:moveTo>
                      <a:pt x="76" y="1"/>
                    </a:moveTo>
                    <a:cubicBezTo>
                      <a:pt x="53" y="1"/>
                      <a:pt x="29" y="15"/>
                      <a:pt x="5" y="54"/>
                    </a:cubicBezTo>
                    <a:lnTo>
                      <a:pt x="5" y="54"/>
                    </a:lnTo>
                    <a:cubicBezTo>
                      <a:pt x="3" y="50"/>
                      <a:pt x="2" y="47"/>
                      <a:pt x="0" y="43"/>
                    </a:cubicBezTo>
                    <a:lnTo>
                      <a:pt x="0" y="61"/>
                    </a:lnTo>
                    <a:cubicBezTo>
                      <a:pt x="2" y="58"/>
                      <a:pt x="3" y="56"/>
                      <a:pt x="5" y="54"/>
                    </a:cubicBezTo>
                    <a:lnTo>
                      <a:pt x="5" y="54"/>
                    </a:lnTo>
                    <a:cubicBezTo>
                      <a:pt x="144" y="389"/>
                      <a:pt x="179" y="672"/>
                      <a:pt x="125" y="920"/>
                    </a:cubicBezTo>
                    <a:cubicBezTo>
                      <a:pt x="233" y="669"/>
                      <a:pt x="322" y="401"/>
                      <a:pt x="322" y="79"/>
                    </a:cubicBezTo>
                    <a:lnTo>
                      <a:pt x="322" y="79"/>
                    </a:lnTo>
                    <a:cubicBezTo>
                      <a:pt x="308" y="123"/>
                      <a:pt x="291" y="139"/>
                      <a:pt x="272" y="139"/>
                    </a:cubicBezTo>
                    <a:cubicBezTo>
                      <a:pt x="218" y="139"/>
                      <a:pt x="149" y="1"/>
                      <a:pt x="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5695250" y="2017750"/>
                <a:ext cx="3600" cy="10325"/>
              </a:xfrm>
              <a:custGeom>
                <a:avLst/>
                <a:gdLst/>
                <a:ahLst/>
                <a:cxnLst/>
                <a:rect l="l" t="t" r="r" b="b"/>
                <a:pathLst>
                  <a:path w="144" h="413" extrusionOk="0">
                    <a:moveTo>
                      <a:pt x="143" y="1"/>
                    </a:moveTo>
                    <a:lnTo>
                      <a:pt x="143" y="1"/>
                    </a:lnTo>
                    <a:cubicBezTo>
                      <a:pt x="90" y="144"/>
                      <a:pt x="36" y="287"/>
                      <a:pt x="0" y="412"/>
                    </a:cubicBezTo>
                    <a:cubicBezTo>
                      <a:pt x="72" y="269"/>
                      <a:pt x="126" y="144"/>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5681375" y="1952900"/>
                <a:ext cx="6300" cy="7625"/>
              </a:xfrm>
              <a:custGeom>
                <a:avLst/>
                <a:gdLst/>
                <a:ahLst/>
                <a:cxnLst/>
                <a:rect l="l" t="t" r="r" b="b"/>
                <a:pathLst>
                  <a:path w="252" h="305" extrusionOk="0">
                    <a:moveTo>
                      <a:pt x="0" y="0"/>
                    </a:moveTo>
                    <a:cubicBezTo>
                      <a:pt x="0" y="54"/>
                      <a:pt x="18" y="125"/>
                      <a:pt x="18" y="179"/>
                    </a:cubicBezTo>
                    <a:lnTo>
                      <a:pt x="251" y="304"/>
                    </a:lnTo>
                    <a:cubicBezTo>
                      <a:pt x="162" y="72"/>
                      <a:pt x="36" y="3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5681825" y="1956925"/>
                <a:ext cx="1800" cy="9400"/>
              </a:xfrm>
              <a:custGeom>
                <a:avLst/>
                <a:gdLst/>
                <a:ahLst/>
                <a:cxnLst/>
                <a:rect l="l" t="t" r="r" b="b"/>
                <a:pathLst>
                  <a:path w="72" h="376" extrusionOk="0">
                    <a:moveTo>
                      <a:pt x="0" y="0"/>
                    </a:moveTo>
                    <a:lnTo>
                      <a:pt x="0" y="18"/>
                    </a:lnTo>
                    <a:cubicBezTo>
                      <a:pt x="35" y="190"/>
                      <a:pt x="69" y="313"/>
                      <a:pt x="72" y="370"/>
                    </a:cubicBezTo>
                    <a:lnTo>
                      <a:pt x="72" y="370"/>
                    </a:lnTo>
                    <a:cubicBezTo>
                      <a:pt x="70" y="327"/>
                      <a:pt x="51" y="204"/>
                      <a:pt x="0" y="0"/>
                    </a:cubicBezTo>
                    <a:close/>
                    <a:moveTo>
                      <a:pt x="72" y="370"/>
                    </a:moveTo>
                    <a:cubicBezTo>
                      <a:pt x="72" y="372"/>
                      <a:pt x="72" y="374"/>
                      <a:pt x="72" y="376"/>
                    </a:cubicBezTo>
                    <a:cubicBezTo>
                      <a:pt x="72" y="374"/>
                      <a:pt x="72" y="372"/>
                      <a:pt x="72" y="3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680475" y="1952000"/>
                <a:ext cx="925" cy="925"/>
              </a:xfrm>
              <a:custGeom>
                <a:avLst/>
                <a:gdLst/>
                <a:ahLst/>
                <a:cxnLst/>
                <a:rect l="l" t="t" r="r" b="b"/>
                <a:pathLst>
                  <a:path w="37" h="37" extrusionOk="0">
                    <a:moveTo>
                      <a:pt x="19" y="0"/>
                    </a:moveTo>
                    <a:cubicBezTo>
                      <a:pt x="1" y="18"/>
                      <a:pt x="1" y="18"/>
                      <a:pt x="36" y="36"/>
                    </a:cubicBez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5656775" y="1908150"/>
                <a:ext cx="8075" cy="13275"/>
              </a:xfrm>
              <a:custGeom>
                <a:avLst/>
                <a:gdLst/>
                <a:ahLst/>
                <a:cxnLst/>
                <a:rect l="l" t="t" r="r" b="b"/>
                <a:pathLst>
                  <a:path w="323" h="531" extrusionOk="0">
                    <a:moveTo>
                      <a:pt x="322" y="1"/>
                    </a:moveTo>
                    <a:cubicBezTo>
                      <a:pt x="251" y="412"/>
                      <a:pt x="90" y="144"/>
                      <a:pt x="0" y="358"/>
                    </a:cubicBezTo>
                    <a:cubicBezTo>
                      <a:pt x="84" y="482"/>
                      <a:pt x="143" y="530"/>
                      <a:pt x="186" y="530"/>
                    </a:cubicBezTo>
                    <a:cubicBezTo>
                      <a:pt x="299" y="530"/>
                      <a:pt x="296" y="195"/>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5670200" y="1935000"/>
                <a:ext cx="4500" cy="12550"/>
              </a:xfrm>
              <a:custGeom>
                <a:avLst/>
                <a:gdLst/>
                <a:ahLst/>
                <a:cxnLst/>
                <a:rect l="l" t="t" r="r" b="b"/>
                <a:pathLst>
                  <a:path w="180" h="502" extrusionOk="0">
                    <a:moveTo>
                      <a:pt x="179" y="0"/>
                    </a:moveTo>
                    <a:cubicBezTo>
                      <a:pt x="169" y="68"/>
                      <a:pt x="134" y="83"/>
                      <a:pt x="95" y="83"/>
                    </a:cubicBezTo>
                    <a:cubicBezTo>
                      <a:pt x="61" y="83"/>
                      <a:pt x="25" y="72"/>
                      <a:pt x="0" y="72"/>
                    </a:cubicBezTo>
                    <a:cubicBezTo>
                      <a:pt x="54" y="215"/>
                      <a:pt x="107" y="358"/>
                      <a:pt x="143" y="501"/>
                    </a:cubicBezTo>
                    <a:cubicBezTo>
                      <a:pt x="161" y="340"/>
                      <a:pt x="179" y="161"/>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5673325" y="1947525"/>
                <a:ext cx="1800" cy="6275"/>
              </a:xfrm>
              <a:custGeom>
                <a:avLst/>
                <a:gdLst/>
                <a:ahLst/>
                <a:cxnLst/>
                <a:rect l="l" t="t" r="r" b="b"/>
                <a:pathLst>
                  <a:path w="72" h="251" extrusionOk="0">
                    <a:moveTo>
                      <a:pt x="18" y="0"/>
                    </a:moveTo>
                    <a:lnTo>
                      <a:pt x="0" y="251"/>
                    </a:lnTo>
                    <a:lnTo>
                      <a:pt x="72" y="179"/>
                    </a:ln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5684950" y="2003325"/>
                <a:ext cx="4950" cy="21625"/>
              </a:xfrm>
              <a:custGeom>
                <a:avLst/>
                <a:gdLst/>
                <a:ahLst/>
                <a:cxnLst/>
                <a:rect l="l" t="t" r="r" b="b"/>
                <a:pathLst>
                  <a:path w="198" h="865" extrusionOk="0">
                    <a:moveTo>
                      <a:pt x="117" y="1"/>
                    </a:moveTo>
                    <a:cubicBezTo>
                      <a:pt x="81" y="1"/>
                      <a:pt x="36" y="41"/>
                      <a:pt x="1" y="59"/>
                    </a:cubicBezTo>
                    <a:cubicBezTo>
                      <a:pt x="36" y="327"/>
                      <a:pt x="72" y="596"/>
                      <a:pt x="108" y="864"/>
                    </a:cubicBezTo>
                    <a:cubicBezTo>
                      <a:pt x="126" y="614"/>
                      <a:pt x="126" y="381"/>
                      <a:pt x="197" y="184"/>
                    </a:cubicBezTo>
                    <a:lnTo>
                      <a:pt x="180" y="184"/>
                    </a:lnTo>
                    <a:cubicBezTo>
                      <a:pt x="180" y="41"/>
                      <a:pt x="153" y="1"/>
                      <a:pt x="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684950" y="1983300"/>
                <a:ext cx="925" cy="925"/>
              </a:xfrm>
              <a:custGeom>
                <a:avLst/>
                <a:gdLst/>
                <a:ahLst/>
                <a:cxnLst/>
                <a:rect l="l" t="t" r="r" b="b"/>
                <a:pathLst>
                  <a:path w="37" h="37" extrusionOk="0">
                    <a:moveTo>
                      <a:pt x="36" y="1"/>
                    </a:moveTo>
                    <a:cubicBezTo>
                      <a:pt x="1" y="1"/>
                      <a:pt x="19" y="19"/>
                      <a:pt x="36" y="37"/>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685400" y="2084875"/>
                <a:ext cx="925" cy="1350"/>
              </a:xfrm>
              <a:custGeom>
                <a:avLst/>
                <a:gdLst/>
                <a:ahLst/>
                <a:cxnLst/>
                <a:rect l="l" t="t" r="r" b="b"/>
                <a:pathLst>
                  <a:path w="37" h="54" extrusionOk="0">
                    <a:moveTo>
                      <a:pt x="36" y="0"/>
                    </a:moveTo>
                    <a:lnTo>
                      <a:pt x="1" y="18"/>
                    </a:lnTo>
                    <a:lnTo>
                      <a:pt x="18" y="54"/>
                    </a:lnTo>
                    <a:lnTo>
                      <a:pt x="36" y="54"/>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682725" y="1992700"/>
                <a:ext cx="2700" cy="12375"/>
              </a:xfrm>
              <a:custGeom>
                <a:avLst/>
                <a:gdLst/>
                <a:ahLst/>
                <a:cxnLst/>
                <a:rect l="l" t="t" r="r" b="b"/>
                <a:pathLst>
                  <a:path w="108" h="495" extrusionOk="0">
                    <a:moveTo>
                      <a:pt x="108" y="1"/>
                    </a:moveTo>
                    <a:lnTo>
                      <a:pt x="108" y="1"/>
                    </a:lnTo>
                    <a:cubicBezTo>
                      <a:pt x="36" y="126"/>
                      <a:pt x="0" y="251"/>
                      <a:pt x="54" y="448"/>
                    </a:cubicBezTo>
                    <a:cubicBezTo>
                      <a:pt x="54" y="482"/>
                      <a:pt x="61" y="495"/>
                      <a:pt x="75" y="495"/>
                    </a:cubicBezTo>
                    <a:cubicBezTo>
                      <a:pt x="84" y="495"/>
                      <a:pt x="94" y="490"/>
                      <a:pt x="108" y="484"/>
                    </a:cubicBezTo>
                    <a:cubicBezTo>
                      <a:pt x="90" y="305"/>
                      <a:pt x="90" y="162"/>
                      <a:pt x="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690325" y="2036550"/>
                <a:ext cx="4050" cy="8525"/>
              </a:xfrm>
              <a:custGeom>
                <a:avLst/>
                <a:gdLst/>
                <a:ahLst/>
                <a:cxnLst/>
                <a:rect l="l" t="t" r="r" b="b"/>
                <a:pathLst>
                  <a:path w="162" h="341" extrusionOk="0">
                    <a:moveTo>
                      <a:pt x="0" y="0"/>
                    </a:moveTo>
                    <a:lnTo>
                      <a:pt x="0" y="0"/>
                    </a:lnTo>
                    <a:cubicBezTo>
                      <a:pt x="36" y="126"/>
                      <a:pt x="72" y="251"/>
                      <a:pt x="108" y="340"/>
                    </a:cubicBezTo>
                    <a:cubicBezTo>
                      <a:pt x="161" y="305"/>
                      <a:pt x="72" y="10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687650" y="1985100"/>
                <a:ext cx="1000" cy="1200"/>
              </a:xfrm>
              <a:custGeom>
                <a:avLst/>
                <a:gdLst/>
                <a:ahLst/>
                <a:cxnLst/>
                <a:rect l="l" t="t" r="r" b="b"/>
                <a:pathLst>
                  <a:path w="40" h="48" extrusionOk="0">
                    <a:moveTo>
                      <a:pt x="0" y="1"/>
                    </a:moveTo>
                    <a:cubicBezTo>
                      <a:pt x="0" y="1"/>
                      <a:pt x="0" y="36"/>
                      <a:pt x="0" y="36"/>
                    </a:cubicBezTo>
                    <a:cubicBezTo>
                      <a:pt x="13" y="43"/>
                      <a:pt x="24" y="47"/>
                      <a:pt x="29" y="47"/>
                    </a:cubicBezTo>
                    <a:cubicBezTo>
                      <a:pt x="39" y="47"/>
                      <a:pt x="34" y="3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5685400" y="1984200"/>
                <a:ext cx="2275" cy="8525"/>
              </a:xfrm>
              <a:custGeom>
                <a:avLst/>
                <a:gdLst/>
                <a:ahLst/>
                <a:cxnLst/>
                <a:rect l="l" t="t" r="r" b="b"/>
                <a:pathLst>
                  <a:path w="91" h="341" extrusionOk="0">
                    <a:moveTo>
                      <a:pt x="18" y="1"/>
                    </a:moveTo>
                    <a:cubicBezTo>
                      <a:pt x="1" y="108"/>
                      <a:pt x="1" y="215"/>
                      <a:pt x="1" y="341"/>
                    </a:cubicBezTo>
                    <a:cubicBezTo>
                      <a:pt x="36" y="251"/>
                      <a:pt x="72" y="162"/>
                      <a:pt x="90" y="72"/>
                    </a:cubicBezTo>
                    <a:lnTo>
                      <a:pt x="90" y="54"/>
                    </a:lnTo>
                    <a:cubicBezTo>
                      <a:pt x="72" y="37"/>
                      <a:pt x="36" y="19"/>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51400" y="2072400"/>
                <a:ext cx="34025" cy="40775"/>
              </a:xfrm>
              <a:custGeom>
                <a:avLst/>
                <a:gdLst/>
                <a:ahLst/>
                <a:cxnLst/>
                <a:rect l="l" t="t" r="r" b="b"/>
                <a:pathLst>
                  <a:path w="1361" h="1631" extrusionOk="0">
                    <a:moveTo>
                      <a:pt x="552" y="0"/>
                    </a:moveTo>
                    <a:cubicBezTo>
                      <a:pt x="426" y="0"/>
                      <a:pt x="323" y="58"/>
                      <a:pt x="269" y="195"/>
                    </a:cubicBezTo>
                    <a:cubicBezTo>
                      <a:pt x="448" y="642"/>
                      <a:pt x="197" y="1125"/>
                      <a:pt x="1" y="1125"/>
                    </a:cubicBezTo>
                    <a:cubicBezTo>
                      <a:pt x="12" y="1170"/>
                      <a:pt x="30" y="1185"/>
                      <a:pt x="51" y="1185"/>
                    </a:cubicBezTo>
                    <a:cubicBezTo>
                      <a:pt x="95" y="1185"/>
                      <a:pt x="151" y="1124"/>
                      <a:pt x="188" y="1124"/>
                    </a:cubicBezTo>
                    <a:cubicBezTo>
                      <a:pt x="191" y="1124"/>
                      <a:pt x="194" y="1125"/>
                      <a:pt x="197" y="1125"/>
                    </a:cubicBezTo>
                    <a:cubicBezTo>
                      <a:pt x="144" y="1287"/>
                      <a:pt x="90" y="1448"/>
                      <a:pt x="18" y="1609"/>
                    </a:cubicBezTo>
                    <a:cubicBezTo>
                      <a:pt x="46" y="1624"/>
                      <a:pt x="73" y="1631"/>
                      <a:pt x="99" y="1631"/>
                    </a:cubicBezTo>
                    <a:cubicBezTo>
                      <a:pt x="342" y="1631"/>
                      <a:pt x="532" y="1042"/>
                      <a:pt x="695" y="1042"/>
                    </a:cubicBezTo>
                    <a:cubicBezTo>
                      <a:pt x="721" y="1042"/>
                      <a:pt x="746" y="1057"/>
                      <a:pt x="770" y="1090"/>
                    </a:cubicBezTo>
                    <a:cubicBezTo>
                      <a:pt x="698" y="785"/>
                      <a:pt x="555" y="875"/>
                      <a:pt x="681" y="302"/>
                    </a:cubicBezTo>
                    <a:cubicBezTo>
                      <a:pt x="715" y="236"/>
                      <a:pt x="747" y="208"/>
                      <a:pt x="775" y="208"/>
                    </a:cubicBezTo>
                    <a:cubicBezTo>
                      <a:pt x="908" y="208"/>
                      <a:pt x="979" y="814"/>
                      <a:pt x="1038" y="947"/>
                    </a:cubicBezTo>
                    <a:cubicBezTo>
                      <a:pt x="1199" y="517"/>
                      <a:pt x="1271" y="517"/>
                      <a:pt x="1361" y="517"/>
                    </a:cubicBezTo>
                    <a:cubicBezTo>
                      <a:pt x="1146" y="231"/>
                      <a:pt x="804"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86300" y="2058475"/>
                <a:ext cx="6275" cy="26425"/>
              </a:xfrm>
              <a:custGeom>
                <a:avLst/>
                <a:gdLst/>
                <a:ahLst/>
                <a:cxnLst/>
                <a:rect l="l" t="t" r="r" b="b"/>
                <a:pathLst>
                  <a:path w="251" h="1057" extrusionOk="0">
                    <a:moveTo>
                      <a:pt x="2" y="176"/>
                    </a:moveTo>
                    <a:lnTo>
                      <a:pt x="0" y="179"/>
                    </a:lnTo>
                    <a:lnTo>
                      <a:pt x="0" y="197"/>
                    </a:lnTo>
                    <a:lnTo>
                      <a:pt x="2" y="176"/>
                    </a:lnTo>
                    <a:close/>
                    <a:moveTo>
                      <a:pt x="18" y="0"/>
                    </a:moveTo>
                    <a:lnTo>
                      <a:pt x="2" y="176"/>
                    </a:lnTo>
                    <a:lnTo>
                      <a:pt x="36" y="126"/>
                    </a:lnTo>
                    <a:lnTo>
                      <a:pt x="36" y="126"/>
                    </a:lnTo>
                    <a:cubicBezTo>
                      <a:pt x="18" y="430"/>
                      <a:pt x="0" y="752"/>
                      <a:pt x="0" y="1056"/>
                    </a:cubicBezTo>
                    <a:cubicBezTo>
                      <a:pt x="54" y="1038"/>
                      <a:pt x="126" y="985"/>
                      <a:pt x="251" y="680"/>
                    </a:cubicBezTo>
                    <a:cubicBezTo>
                      <a:pt x="126" y="376"/>
                      <a:pt x="54" y="215"/>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674225" y="2024925"/>
                <a:ext cx="16125" cy="33575"/>
              </a:xfrm>
              <a:custGeom>
                <a:avLst/>
                <a:gdLst/>
                <a:ahLst/>
                <a:cxnLst/>
                <a:rect l="l" t="t" r="r" b="b"/>
                <a:pathLst>
                  <a:path w="645" h="1343" extrusionOk="0">
                    <a:moveTo>
                      <a:pt x="604" y="403"/>
                    </a:moveTo>
                    <a:cubicBezTo>
                      <a:pt x="609" y="403"/>
                      <a:pt x="618" y="412"/>
                      <a:pt x="626" y="430"/>
                    </a:cubicBezTo>
                    <a:cubicBezTo>
                      <a:pt x="626" y="430"/>
                      <a:pt x="609" y="448"/>
                      <a:pt x="609" y="448"/>
                    </a:cubicBezTo>
                    <a:cubicBezTo>
                      <a:pt x="586" y="505"/>
                      <a:pt x="577" y="614"/>
                      <a:pt x="560" y="614"/>
                    </a:cubicBezTo>
                    <a:cubicBezTo>
                      <a:pt x="551" y="614"/>
                      <a:pt x="538" y="580"/>
                      <a:pt x="519" y="483"/>
                    </a:cubicBezTo>
                    <a:cubicBezTo>
                      <a:pt x="555" y="465"/>
                      <a:pt x="573" y="448"/>
                      <a:pt x="609" y="448"/>
                    </a:cubicBezTo>
                    <a:cubicBezTo>
                      <a:pt x="609" y="448"/>
                      <a:pt x="609" y="430"/>
                      <a:pt x="609" y="430"/>
                    </a:cubicBezTo>
                    <a:cubicBezTo>
                      <a:pt x="600" y="412"/>
                      <a:pt x="600" y="403"/>
                      <a:pt x="604" y="403"/>
                    </a:cubicBezTo>
                    <a:close/>
                    <a:moveTo>
                      <a:pt x="537" y="0"/>
                    </a:moveTo>
                    <a:cubicBezTo>
                      <a:pt x="537" y="143"/>
                      <a:pt x="537" y="304"/>
                      <a:pt x="501" y="483"/>
                    </a:cubicBezTo>
                    <a:cubicBezTo>
                      <a:pt x="471" y="327"/>
                      <a:pt x="439" y="276"/>
                      <a:pt x="410" y="276"/>
                    </a:cubicBezTo>
                    <a:cubicBezTo>
                      <a:pt x="354" y="276"/>
                      <a:pt x="305" y="454"/>
                      <a:pt x="280" y="454"/>
                    </a:cubicBezTo>
                    <a:cubicBezTo>
                      <a:pt x="263" y="454"/>
                      <a:pt x="258" y="374"/>
                      <a:pt x="269" y="108"/>
                    </a:cubicBezTo>
                    <a:lnTo>
                      <a:pt x="269" y="108"/>
                    </a:lnTo>
                    <a:cubicBezTo>
                      <a:pt x="179" y="430"/>
                      <a:pt x="18" y="269"/>
                      <a:pt x="0" y="805"/>
                    </a:cubicBezTo>
                    <a:cubicBezTo>
                      <a:pt x="50" y="872"/>
                      <a:pt x="94" y="899"/>
                      <a:pt x="135" y="899"/>
                    </a:cubicBezTo>
                    <a:cubicBezTo>
                      <a:pt x="270" y="899"/>
                      <a:pt x="368" y="607"/>
                      <a:pt x="519" y="483"/>
                    </a:cubicBezTo>
                    <a:lnTo>
                      <a:pt x="519" y="483"/>
                    </a:lnTo>
                    <a:cubicBezTo>
                      <a:pt x="501" y="913"/>
                      <a:pt x="483" y="1145"/>
                      <a:pt x="501" y="1342"/>
                    </a:cubicBezTo>
                    <a:cubicBezTo>
                      <a:pt x="555" y="1038"/>
                      <a:pt x="609" y="752"/>
                      <a:pt x="626" y="448"/>
                    </a:cubicBezTo>
                    <a:lnTo>
                      <a:pt x="644" y="465"/>
                    </a:lnTo>
                    <a:cubicBezTo>
                      <a:pt x="609" y="304"/>
                      <a:pt x="573" y="161"/>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5648725" y="1930975"/>
                <a:ext cx="1350" cy="1750"/>
              </a:xfrm>
              <a:custGeom>
                <a:avLst/>
                <a:gdLst/>
                <a:ahLst/>
                <a:cxnLst/>
                <a:rect l="l" t="t" r="r" b="b"/>
                <a:pathLst>
                  <a:path w="54" h="70" extrusionOk="0">
                    <a:moveTo>
                      <a:pt x="0" y="0"/>
                    </a:moveTo>
                    <a:cubicBezTo>
                      <a:pt x="17" y="51"/>
                      <a:pt x="26" y="70"/>
                      <a:pt x="33" y="70"/>
                    </a:cubicBezTo>
                    <a:cubicBezTo>
                      <a:pt x="40" y="70"/>
                      <a:pt x="44" y="46"/>
                      <a:pt x="54" y="18"/>
                    </a:cubicBezTo>
                    <a:cubicBezTo>
                      <a:pt x="36" y="18"/>
                      <a:pt x="36" y="1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650050" y="1924950"/>
                <a:ext cx="18375" cy="22275"/>
              </a:xfrm>
              <a:custGeom>
                <a:avLst/>
                <a:gdLst/>
                <a:ahLst/>
                <a:cxnLst/>
                <a:rect l="l" t="t" r="r" b="b"/>
                <a:pathLst>
                  <a:path w="735" h="891" extrusionOk="0">
                    <a:moveTo>
                      <a:pt x="104" y="1"/>
                    </a:moveTo>
                    <a:cubicBezTo>
                      <a:pt x="41" y="1"/>
                      <a:pt x="25" y="175"/>
                      <a:pt x="1" y="259"/>
                    </a:cubicBezTo>
                    <a:cubicBezTo>
                      <a:pt x="52" y="259"/>
                      <a:pt x="66" y="160"/>
                      <a:pt x="103" y="160"/>
                    </a:cubicBezTo>
                    <a:cubicBezTo>
                      <a:pt x="117" y="160"/>
                      <a:pt x="136" y="177"/>
                      <a:pt x="162" y="223"/>
                    </a:cubicBezTo>
                    <a:cubicBezTo>
                      <a:pt x="233" y="420"/>
                      <a:pt x="162" y="492"/>
                      <a:pt x="144" y="563"/>
                    </a:cubicBezTo>
                    <a:cubicBezTo>
                      <a:pt x="360" y="730"/>
                      <a:pt x="499" y="803"/>
                      <a:pt x="690" y="870"/>
                    </a:cubicBezTo>
                    <a:lnTo>
                      <a:pt x="690" y="870"/>
                    </a:lnTo>
                    <a:cubicBezTo>
                      <a:pt x="587" y="790"/>
                      <a:pt x="331" y="483"/>
                      <a:pt x="216" y="223"/>
                    </a:cubicBezTo>
                    <a:lnTo>
                      <a:pt x="233" y="152"/>
                    </a:lnTo>
                    <a:cubicBezTo>
                      <a:pt x="175" y="41"/>
                      <a:pt x="134" y="1"/>
                      <a:pt x="104" y="1"/>
                    </a:cubicBezTo>
                    <a:close/>
                    <a:moveTo>
                      <a:pt x="690" y="870"/>
                    </a:moveTo>
                    <a:cubicBezTo>
                      <a:pt x="707" y="883"/>
                      <a:pt x="720" y="890"/>
                      <a:pt x="727" y="890"/>
                    </a:cubicBezTo>
                    <a:cubicBezTo>
                      <a:pt x="731" y="890"/>
                      <a:pt x="733" y="889"/>
                      <a:pt x="735" y="885"/>
                    </a:cubicBezTo>
                    <a:cubicBezTo>
                      <a:pt x="719" y="880"/>
                      <a:pt x="705" y="875"/>
                      <a:pt x="690" y="8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5665725" y="1986900"/>
                <a:ext cx="5825" cy="18800"/>
              </a:xfrm>
              <a:custGeom>
                <a:avLst/>
                <a:gdLst/>
                <a:ahLst/>
                <a:cxnLst/>
                <a:rect l="l" t="t" r="r" b="b"/>
                <a:pathLst>
                  <a:path w="233" h="752" extrusionOk="0">
                    <a:moveTo>
                      <a:pt x="233" y="18"/>
                    </a:moveTo>
                    <a:lnTo>
                      <a:pt x="233" y="18"/>
                    </a:lnTo>
                    <a:cubicBezTo>
                      <a:pt x="161" y="72"/>
                      <a:pt x="36" y="0"/>
                      <a:pt x="108" y="412"/>
                    </a:cubicBezTo>
                    <a:lnTo>
                      <a:pt x="0" y="394"/>
                    </a:lnTo>
                    <a:lnTo>
                      <a:pt x="197" y="752"/>
                    </a:lnTo>
                    <a:cubicBezTo>
                      <a:pt x="215" y="501"/>
                      <a:pt x="233" y="269"/>
                      <a:pt x="233" y="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5685400" y="2086650"/>
                <a:ext cx="8525" cy="9875"/>
              </a:xfrm>
              <a:custGeom>
                <a:avLst/>
                <a:gdLst/>
                <a:ahLst/>
                <a:cxnLst/>
                <a:rect l="l" t="t" r="r" b="b"/>
                <a:pathLst>
                  <a:path w="341" h="395" extrusionOk="0">
                    <a:moveTo>
                      <a:pt x="341" y="1"/>
                    </a:moveTo>
                    <a:lnTo>
                      <a:pt x="126" y="72"/>
                    </a:lnTo>
                    <a:lnTo>
                      <a:pt x="1" y="394"/>
                    </a:lnTo>
                    <a:cubicBezTo>
                      <a:pt x="108" y="269"/>
                      <a:pt x="233" y="144"/>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5684950" y="2112600"/>
                <a:ext cx="4500" cy="6300"/>
              </a:xfrm>
              <a:custGeom>
                <a:avLst/>
                <a:gdLst/>
                <a:ahLst/>
                <a:cxnLst/>
                <a:rect l="l" t="t" r="r" b="b"/>
                <a:pathLst>
                  <a:path w="180" h="252" extrusionOk="0">
                    <a:moveTo>
                      <a:pt x="180" y="1"/>
                    </a:moveTo>
                    <a:lnTo>
                      <a:pt x="1" y="19"/>
                    </a:lnTo>
                    <a:lnTo>
                      <a:pt x="36" y="251"/>
                    </a:lnTo>
                    <a:cubicBezTo>
                      <a:pt x="90" y="162"/>
                      <a:pt x="144" y="90"/>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4754400" y="2146150"/>
                <a:ext cx="475" cy="4950"/>
              </a:xfrm>
              <a:custGeom>
                <a:avLst/>
                <a:gdLst/>
                <a:ahLst/>
                <a:cxnLst/>
                <a:rect l="l" t="t" r="r" b="b"/>
                <a:pathLst>
                  <a:path w="19" h="198" extrusionOk="0">
                    <a:moveTo>
                      <a:pt x="1" y="1"/>
                    </a:moveTo>
                    <a:lnTo>
                      <a:pt x="1" y="198"/>
                    </a:lnTo>
                    <a:cubicBezTo>
                      <a:pt x="19" y="162"/>
                      <a:pt x="19" y="9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4762900" y="2184450"/>
                <a:ext cx="2275" cy="2450"/>
              </a:xfrm>
              <a:custGeom>
                <a:avLst/>
                <a:gdLst/>
                <a:ahLst/>
                <a:cxnLst/>
                <a:rect l="l" t="t" r="r" b="b"/>
                <a:pathLst>
                  <a:path w="91" h="98" extrusionOk="0">
                    <a:moveTo>
                      <a:pt x="60" y="0"/>
                    </a:moveTo>
                    <a:cubicBezTo>
                      <a:pt x="41" y="0"/>
                      <a:pt x="25" y="36"/>
                      <a:pt x="1" y="97"/>
                    </a:cubicBezTo>
                    <a:lnTo>
                      <a:pt x="90" y="26"/>
                    </a:lnTo>
                    <a:cubicBezTo>
                      <a:pt x="79" y="8"/>
                      <a:pt x="69"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5286775" y="2530450"/>
                <a:ext cx="14800" cy="11125"/>
              </a:xfrm>
              <a:custGeom>
                <a:avLst/>
                <a:gdLst/>
                <a:ahLst/>
                <a:cxnLst/>
                <a:rect l="l" t="t" r="r" b="b"/>
                <a:pathLst>
                  <a:path w="592" h="445" extrusionOk="0">
                    <a:moveTo>
                      <a:pt x="591" y="1"/>
                    </a:moveTo>
                    <a:lnTo>
                      <a:pt x="591" y="1"/>
                    </a:lnTo>
                    <a:cubicBezTo>
                      <a:pt x="448" y="90"/>
                      <a:pt x="287" y="144"/>
                      <a:pt x="55" y="162"/>
                    </a:cubicBezTo>
                    <a:lnTo>
                      <a:pt x="1" y="376"/>
                    </a:lnTo>
                    <a:cubicBezTo>
                      <a:pt x="1" y="424"/>
                      <a:pt x="17" y="445"/>
                      <a:pt x="45" y="445"/>
                    </a:cubicBezTo>
                    <a:cubicBezTo>
                      <a:pt x="141" y="445"/>
                      <a:pt x="383" y="196"/>
                      <a:pt x="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924400" y="2434275"/>
                <a:ext cx="4050" cy="6725"/>
              </a:xfrm>
              <a:custGeom>
                <a:avLst/>
                <a:gdLst/>
                <a:ahLst/>
                <a:cxnLst/>
                <a:rect l="l" t="t" r="r" b="b"/>
                <a:pathLst>
                  <a:path w="162" h="269" extrusionOk="0">
                    <a:moveTo>
                      <a:pt x="1" y="0"/>
                    </a:moveTo>
                    <a:cubicBezTo>
                      <a:pt x="55" y="90"/>
                      <a:pt x="108" y="179"/>
                      <a:pt x="162" y="269"/>
                    </a:cubicBezTo>
                    <a:cubicBezTo>
                      <a:pt x="144" y="179"/>
                      <a:pt x="126" y="90"/>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922175" y="2410550"/>
                <a:ext cx="9875" cy="2725"/>
              </a:xfrm>
              <a:custGeom>
                <a:avLst/>
                <a:gdLst/>
                <a:ahLst/>
                <a:cxnLst/>
                <a:rect l="l" t="t" r="r" b="b"/>
                <a:pathLst>
                  <a:path w="395" h="109" extrusionOk="0">
                    <a:moveTo>
                      <a:pt x="0" y="1"/>
                    </a:moveTo>
                    <a:lnTo>
                      <a:pt x="394" y="108"/>
                    </a:lnTo>
                    <a:cubicBezTo>
                      <a:pt x="215" y="54"/>
                      <a:pt x="90"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753500" y="1955575"/>
                <a:ext cx="6300" cy="5275"/>
              </a:xfrm>
              <a:custGeom>
                <a:avLst/>
                <a:gdLst/>
                <a:ahLst/>
                <a:cxnLst/>
                <a:rect l="l" t="t" r="r" b="b"/>
                <a:pathLst>
                  <a:path w="252" h="211" extrusionOk="0">
                    <a:moveTo>
                      <a:pt x="251" y="0"/>
                    </a:moveTo>
                    <a:lnTo>
                      <a:pt x="251" y="0"/>
                    </a:lnTo>
                    <a:cubicBezTo>
                      <a:pt x="162" y="54"/>
                      <a:pt x="90" y="108"/>
                      <a:pt x="1" y="179"/>
                    </a:cubicBezTo>
                    <a:cubicBezTo>
                      <a:pt x="6" y="179"/>
                      <a:pt x="12" y="178"/>
                      <a:pt x="17" y="178"/>
                    </a:cubicBezTo>
                    <a:cubicBezTo>
                      <a:pt x="63" y="178"/>
                      <a:pt x="103" y="211"/>
                      <a:pt x="140" y="211"/>
                    </a:cubicBezTo>
                    <a:cubicBezTo>
                      <a:pt x="180" y="211"/>
                      <a:pt x="216" y="17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5579825" y="2341600"/>
                <a:ext cx="8075" cy="15750"/>
              </a:xfrm>
              <a:custGeom>
                <a:avLst/>
                <a:gdLst/>
                <a:ahLst/>
                <a:cxnLst/>
                <a:rect l="l" t="t" r="r" b="b"/>
                <a:pathLst>
                  <a:path w="323" h="630" extrusionOk="0">
                    <a:moveTo>
                      <a:pt x="296" y="0"/>
                    </a:moveTo>
                    <a:cubicBezTo>
                      <a:pt x="140" y="0"/>
                      <a:pt x="102" y="307"/>
                      <a:pt x="0" y="629"/>
                    </a:cubicBezTo>
                    <a:cubicBezTo>
                      <a:pt x="108" y="468"/>
                      <a:pt x="215" y="271"/>
                      <a:pt x="322" y="3"/>
                    </a:cubicBezTo>
                    <a:cubicBezTo>
                      <a:pt x="313" y="1"/>
                      <a:pt x="304"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705650" y="2174350"/>
                <a:ext cx="1800" cy="5450"/>
              </a:xfrm>
              <a:custGeom>
                <a:avLst/>
                <a:gdLst/>
                <a:ahLst/>
                <a:cxnLst/>
                <a:rect l="l" t="t" r="r" b="b"/>
                <a:pathLst>
                  <a:path w="72" h="218" extrusionOk="0">
                    <a:moveTo>
                      <a:pt x="72" y="0"/>
                    </a:moveTo>
                    <a:lnTo>
                      <a:pt x="72" y="0"/>
                    </a:lnTo>
                    <a:cubicBezTo>
                      <a:pt x="18" y="18"/>
                      <a:pt x="0" y="90"/>
                      <a:pt x="0" y="215"/>
                    </a:cubicBezTo>
                    <a:cubicBezTo>
                      <a:pt x="5" y="216"/>
                      <a:pt x="9" y="217"/>
                      <a:pt x="13" y="217"/>
                    </a:cubicBezTo>
                    <a:cubicBezTo>
                      <a:pt x="57" y="217"/>
                      <a:pt x="72" y="131"/>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5566850" y="2357325"/>
                <a:ext cx="13000" cy="15225"/>
              </a:xfrm>
              <a:custGeom>
                <a:avLst/>
                <a:gdLst/>
                <a:ahLst/>
                <a:cxnLst/>
                <a:rect l="l" t="t" r="r" b="b"/>
                <a:pathLst>
                  <a:path w="520" h="609" extrusionOk="0">
                    <a:moveTo>
                      <a:pt x="519" y="0"/>
                    </a:moveTo>
                    <a:cubicBezTo>
                      <a:pt x="376" y="197"/>
                      <a:pt x="215" y="322"/>
                      <a:pt x="54" y="466"/>
                    </a:cubicBezTo>
                    <a:cubicBezTo>
                      <a:pt x="36" y="519"/>
                      <a:pt x="18" y="555"/>
                      <a:pt x="0" y="609"/>
                    </a:cubicBezTo>
                    <a:cubicBezTo>
                      <a:pt x="287" y="501"/>
                      <a:pt x="430" y="251"/>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71125" y="1603925"/>
                <a:ext cx="1375" cy="775"/>
              </a:xfrm>
              <a:custGeom>
                <a:avLst/>
                <a:gdLst/>
                <a:ahLst/>
                <a:cxnLst/>
                <a:rect l="l" t="t" r="r" b="b"/>
                <a:pathLst>
                  <a:path w="55" h="31" extrusionOk="0">
                    <a:moveTo>
                      <a:pt x="54" y="1"/>
                    </a:moveTo>
                    <a:cubicBezTo>
                      <a:pt x="36" y="19"/>
                      <a:pt x="19" y="19"/>
                      <a:pt x="1" y="19"/>
                    </a:cubicBezTo>
                    <a:cubicBezTo>
                      <a:pt x="15" y="26"/>
                      <a:pt x="27" y="31"/>
                      <a:pt x="36" y="31"/>
                    </a:cubicBezTo>
                    <a:cubicBezTo>
                      <a:pt x="48" y="31"/>
                      <a:pt x="54" y="22"/>
                      <a:pt x="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80050" y="1640175"/>
                <a:ext cx="7175" cy="5850"/>
              </a:xfrm>
              <a:custGeom>
                <a:avLst/>
                <a:gdLst/>
                <a:ahLst/>
                <a:cxnLst/>
                <a:rect l="l" t="t" r="r" b="b"/>
                <a:pathLst>
                  <a:path w="287" h="234" extrusionOk="0">
                    <a:moveTo>
                      <a:pt x="1" y="0"/>
                    </a:moveTo>
                    <a:cubicBezTo>
                      <a:pt x="108" y="90"/>
                      <a:pt x="215" y="161"/>
                      <a:pt x="287" y="233"/>
                    </a:cubicBezTo>
                    <a:cubicBezTo>
                      <a:pt x="144" y="90"/>
                      <a:pt x="54" y="1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663475" y="2206950"/>
                <a:ext cx="1375" cy="2300"/>
              </a:xfrm>
              <a:custGeom>
                <a:avLst/>
                <a:gdLst/>
                <a:ahLst/>
                <a:cxnLst/>
                <a:rect l="l" t="t" r="r" b="b"/>
                <a:pathLst>
                  <a:path w="55" h="92" extrusionOk="0">
                    <a:moveTo>
                      <a:pt x="49" y="0"/>
                    </a:moveTo>
                    <a:cubicBezTo>
                      <a:pt x="46" y="0"/>
                      <a:pt x="32" y="23"/>
                      <a:pt x="1" y="92"/>
                    </a:cubicBezTo>
                    <a:cubicBezTo>
                      <a:pt x="24" y="80"/>
                      <a:pt x="55"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648725" y="2179275"/>
                <a:ext cx="3150" cy="1350"/>
              </a:xfrm>
              <a:custGeom>
                <a:avLst/>
                <a:gdLst/>
                <a:ahLst/>
                <a:cxnLst/>
                <a:rect l="l" t="t" r="r" b="b"/>
                <a:pathLst>
                  <a:path w="126" h="54" extrusionOk="0">
                    <a:moveTo>
                      <a:pt x="125" y="0"/>
                    </a:moveTo>
                    <a:cubicBezTo>
                      <a:pt x="90" y="36"/>
                      <a:pt x="54" y="54"/>
                      <a:pt x="0" y="54"/>
                    </a:cubicBezTo>
                    <a:cubicBezTo>
                      <a:pt x="54" y="54"/>
                      <a:pt x="90" y="36"/>
                      <a:pt x="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508675" y="2385050"/>
                <a:ext cx="25" cy="1825"/>
              </a:xfrm>
              <a:custGeom>
                <a:avLst/>
                <a:gdLst/>
                <a:ahLst/>
                <a:cxnLst/>
                <a:rect l="l" t="t" r="r" b="b"/>
                <a:pathLst>
                  <a:path w="1" h="73" extrusionOk="0">
                    <a:moveTo>
                      <a:pt x="1" y="54"/>
                    </a:moveTo>
                    <a:lnTo>
                      <a:pt x="1" y="72"/>
                    </a:lnTo>
                    <a:cubicBezTo>
                      <a:pt x="1" y="1"/>
                      <a:pt x="1" y="1"/>
                      <a:pt x="1" y="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663025" y="2201175"/>
                <a:ext cx="925" cy="6750"/>
              </a:xfrm>
              <a:custGeom>
                <a:avLst/>
                <a:gdLst/>
                <a:ahLst/>
                <a:cxnLst/>
                <a:rect l="l" t="t" r="r" b="b"/>
                <a:pathLst>
                  <a:path w="37" h="270" extrusionOk="0">
                    <a:moveTo>
                      <a:pt x="37" y="1"/>
                    </a:moveTo>
                    <a:lnTo>
                      <a:pt x="37" y="1"/>
                    </a:lnTo>
                    <a:cubicBezTo>
                      <a:pt x="1" y="144"/>
                      <a:pt x="1" y="234"/>
                      <a:pt x="1" y="269"/>
                    </a:cubicBezTo>
                    <a:cubicBezTo>
                      <a:pt x="19" y="180"/>
                      <a:pt x="37" y="90"/>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665725" y="2198400"/>
                <a:ext cx="1925" cy="4600"/>
              </a:xfrm>
              <a:custGeom>
                <a:avLst/>
                <a:gdLst/>
                <a:ahLst/>
                <a:cxnLst/>
                <a:rect l="l" t="t" r="r" b="b"/>
                <a:pathLst>
                  <a:path w="77" h="184" extrusionOk="0">
                    <a:moveTo>
                      <a:pt x="51" y="0"/>
                    </a:moveTo>
                    <a:cubicBezTo>
                      <a:pt x="46" y="0"/>
                      <a:pt x="41" y="2"/>
                      <a:pt x="36" y="5"/>
                    </a:cubicBezTo>
                    <a:lnTo>
                      <a:pt x="0" y="183"/>
                    </a:lnTo>
                    <a:cubicBezTo>
                      <a:pt x="76" y="47"/>
                      <a:pt x="75" y="0"/>
                      <a:pt x="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60350" y="2207900"/>
                <a:ext cx="3150" cy="8075"/>
              </a:xfrm>
              <a:custGeom>
                <a:avLst/>
                <a:gdLst/>
                <a:ahLst/>
                <a:cxnLst/>
                <a:rect l="l" t="t" r="r" b="b"/>
                <a:pathLst>
                  <a:path w="126" h="323" extrusionOk="0">
                    <a:moveTo>
                      <a:pt x="108" y="0"/>
                    </a:moveTo>
                    <a:cubicBezTo>
                      <a:pt x="96" y="74"/>
                      <a:pt x="75" y="147"/>
                      <a:pt x="52" y="221"/>
                    </a:cubicBezTo>
                    <a:lnTo>
                      <a:pt x="52" y="221"/>
                    </a:lnTo>
                    <a:cubicBezTo>
                      <a:pt x="84" y="147"/>
                      <a:pt x="100" y="92"/>
                      <a:pt x="126" y="54"/>
                    </a:cubicBezTo>
                    <a:lnTo>
                      <a:pt x="126" y="54"/>
                    </a:lnTo>
                    <a:cubicBezTo>
                      <a:pt x="121" y="58"/>
                      <a:pt x="118" y="61"/>
                      <a:pt x="115" y="61"/>
                    </a:cubicBezTo>
                    <a:cubicBezTo>
                      <a:pt x="108" y="61"/>
                      <a:pt x="108" y="41"/>
                      <a:pt x="108" y="0"/>
                    </a:cubicBezTo>
                    <a:close/>
                    <a:moveTo>
                      <a:pt x="52" y="221"/>
                    </a:moveTo>
                    <a:cubicBezTo>
                      <a:pt x="38" y="252"/>
                      <a:pt x="22" y="285"/>
                      <a:pt x="0" y="322"/>
                    </a:cubicBezTo>
                    <a:lnTo>
                      <a:pt x="18" y="322"/>
                    </a:lnTo>
                    <a:cubicBezTo>
                      <a:pt x="30" y="289"/>
                      <a:pt x="41" y="255"/>
                      <a:pt x="52" y="2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4907400" y="1675300"/>
                <a:ext cx="4300" cy="1575"/>
              </a:xfrm>
              <a:custGeom>
                <a:avLst/>
                <a:gdLst/>
                <a:ahLst/>
                <a:cxnLst/>
                <a:rect l="l" t="t" r="r" b="b"/>
                <a:pathLst>
                  <a:path w="172" h="63" extrusionOk="0">
                    <a:moveTo>
                      <a:pt x="147" y="0"/>
                    </a:moveTo>
                    <a:cubicBezTo>
                      <a:pt x="134" y="0"/>
                      <a:pt x="94" y="8"/>
                      <a:pt x="19" y="27"/>
                    </a:cubicBezTo>
                    <a:cubicBezTo>
                      <a:pt x="19" y="40"/>
                      <a:pt x="19" y="53"/>
                      <a:pt x="12" y="59"/>
                    </a:cubicBezTo>
                    <a:lnTo>
                      <a:pt x="12" y="59"/>
                    </a:lnTo>
                    <a:cubicBezTo>
                      <a:pt x="110" y="26"/>
                      <a:pt x="172" y="0"/>
                      <a:pt x="147" y="0"/>
                    </a:cubicBezTo>
                    <a:close/>
                    <a:moveTo>
                      <a:pt x="12" y="59"/>
                    </a:moveTo>
                    <a:cubicBezTo>
                      <a:pt x="8" y="60"/>
                      <a:pt x="5" y="62"/>
                      <a:pt x="1" y="63"/>
                    </a:cubicBezTo>
                    <a:cubicBezTo>
                      <a:pt x="6" y="63"/>
                      <a:pt x="9" y="61"/>
                      <a:pt x="12" y="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169125" y="2490200"/>
                <a:ext cx="925" cy="475"/>
              </a:xfrm>
              <a:custGeom>
                <a:avLst/>
                <a:gdLst/>
                <a:ahLst/>
                <a:cxnLst/>
                <a:rect l="l" t="t" r="r" b="b"/>
                <a:pathLst>
                  <a:path w="37" h="19" extrusionOk="0">
                    <a:moveTo>
                      <a:pt x="1" y="0"/>
                    </a:moveTo>
                    <a:lnTo>
                      <a:pt x="1" y="18"/>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153025" y="2485275"/>
                <a:ext cx="16125" cy="20150"/>
              </a:xfrm>
              <a:custGeom>
                <a:avLst/>
                <a:gdLst/>
                <a:ahLst/>
                <a:cxnLst/>
                <a:rect l="l" t="t" r="r" b="b"/>
                <a:pathLst>
                  <a:path w="645" h="806" extrusionOk="0">
                    <a:moveTo>
                      <a:pt x="0" y="0"/>
                    </a:moveTo>
                    <a:lnTo>
                      <a:pt x="0" y="0"/>
                    </a:lnTo>
                    <a:cubicBezTo>
                      <a:pt x="126" y="269"/>
                      <a:pt x="251" y="537"/>
                      <a:pt x="394" y="806"/>
                    </a:cubicBezTo>
                    <a:cubicBezTo>
                      <a:pt x="483" y="609"/>
                      <a:pt x="573" y="412"/>
                      <a:pt x="645" y="215"/>
                    </a:cubicBezTo>
                    <a:lnTo>
                      <a:pt x="645" y="215"/>
                    </a:lnTo>
                    <a:cubicBezTo>
                      <a:pt x="578" y="232"/>
                      <a:pt x="517" y="243"/>
                      <a:pt x="456" y="243"/>
                    </a:cubicBezTo>
                    <a:cubicBezTo>
                      <a:pt x="320" y="243"/>
                      <a:pt x="186" y="18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688200" y="1544325"/>
                <a:ext cx="996775" cy="994200"/>
              </a:xfrm>
              <a:custGeom>
                <a:avLst/>
                <a:gdLst/>
                <a:ahLst/>
                <a:cxnLst/>
                <a:rect l="l" t="t" r="r" b="b"/>
                <a:pathLst>
                  <a:path w="39871" h="39768" extrusionOk="0">
                    <a:moveTo>
                      <a:pt x="17269" y="59"/>
                    </a:moveTo>
                    <a:cubicBezTo>
                      <a:pt x="17250" y="76"/>
                      <a:pt x="17236" y="92"/>
                      <a:pt x="17228" y="105"/>
                    </a:cubicBezTo>
                    <a:lnTo>
                      <a:pt x="17228" y="105"/>
                    </a:lnTo>
                    <a:cubicBezTo>
                      <a:pt x="17243" y="90"/>
                      <a:pt x="17256" y="75"/>
                      <a:pt x="17269" y="59"/>
                    </a:cubicBezTo>
                    <a:close/>
                    <a:moveTo>
                      <a:pt x="16644" y="1991"/>
                    </a:moveTo>
                    <a:lnTo>
                      <a:pt x="16644" y="1991"/>
                    </a:lnTo>
                    <a:cubicBezTo>
                      <a:pt x="16644" y="1991"/>
                      <a:pt x="16643" y="1991"/>
                      <a:pt x="16643" y="1991"/>
                    </a:cubicBezTo>
                    <a:lnTo>
                      <a:pt x="16696" y="2009"/>
                    </a:lnTo>
                    <a:cubicBezTo>
                      <a:pt x="16679" y="2003"/>
                      <a:pt x="16662" y="1997"/>
                      <a:pt x="16644" y="1991"/>
                    </a:cubicBezTo>
                    <a:close/>
                    <a:moveTo>
                      <a:pt x="22100" y="2220"/>
                    </a:moveTo>
                    <a:cubicBezTo>
                      <a:pt x="22086" y="2220"/>
                      <a:pt x="22074" y="2221"/>
                      <a:pt x="22065" y="2224"/>
                    </a:cubicBezTo>
                    <a:lnTo>
                      <a:pt x="22109" y="2220"/>
                    </a:lnTo>
                    <a:lnTo>
                      <a:pt x="22109" y="2220"/>
                    </a:lnTo>
                    <a:cubicBezTo>
                      <a:pt x="22106" y="2220"/>
                      <a:pt x="22103" y="2220"/>
                      <a:pt x="22100" y="2220"/>
                    </a:cubicBezTo>
                    <a:close/>
                    <a:moveTo>
                      <a:pt x="9646" y="2850"/>
                    </a:moveTo>
                    <a:cubicBezTo>
                      <a:pt x="9753" y="2850"/>
                      <a:pt x="9843" y="2868"/>
                      <a:pt x="9556" y="2975"/>
                    </a:cubicBezTo>
                    <a:lnTo>
                      <a:pt x="9646" y="2850"/>
                    </a:lnTo>
                    <a:close/>
                    <a:moveTo>
                      <a:pt x="6260" y="8759"/>
                    </a:moveTo>
                    <a:cubicBezTo>
                      <a:pt x="6249" y="8770"/>
                      <a:pt x="6239" y="8780"/>
                      <a:pt x="6228" y="8791"/>
                    </a:cubicBezTo>
                    <a:cubicBezTo>
                      <a:pt x="6238" y="8782"/>
                      <a:pt x="6249" y="8771"/>
                      <a:pt x="6260" y="8759"/>
                    </a:cubicBezTo>
                    <a:close/>
                    <a:moveTo>
                      <a:pt x="3490" y="13784"/>
                    </a:moveTo>
                    <a:lnTo>
                      <a:pt x="3490" y="13784"/>
                    </a:lnTo>
                    <a:cubicBezTo>
                      <a:pt x="3483" y="13794"/>
                      <a:pt x="3477" y="13803"/>
                      <a:pt x="3470" y="13813"/>
                    </a:cubicBezTo>
                    <a:lnTo>
                      <a:pt x="3470" y="13813"/>
                    </a:lnTo>
                    <a:cubicBezTo>
                      <a:pt x="3477" y="13803"/>
                      <a:pt x="3483" y="13794"/>
                      <a:pt x="3490" y="13784"/>
                    </a:cubicBezTo>
                    <a:close/>
                    <a:moveTo>
                      <a:pt x="2756" y="24807"/>
                    </a:moveTo>
                    <a:lnTo>
                      <a:pt x="2756" y="24807"/>
                    </a:lnTo>
                    <a:cubicBezTo>
                      <a:pt x="2764" y="24838"/>
                      <a:pt x="2772" y="24870"/>
                      <a:pt x="2780" y="24901"/>
                    </a:cubicBezTo>
                    <a:lnTo>
                      <a:pt x="2780" y="24901"/>
                    </a:lnTo>
                    <a:cubicBezTo>
                      <a:pt x="2779" y="24875"/>
                      <a:pt x="2772" y="24844"/>
                      <a:pt x="2756" y="24807"/>
                    </a:cubicBezTo>
                    <a:close/>
                    <a:moveTo>
                      <a:pt x="3633" y="27152"/>
                    </a:moveTo>
                    <a:cubicBezTo>
                      <a:pt x="3705" y="27170"/>
                      <a:pt x="3740" y="27259"/>
                      <a:pt x="3758" y="27349"/>
                    </a:cubicBezTo>
                    <a:cubicBezTo>
                      <a:pt x="3776" y="27438"/>
                      <a:pt x="3776" y="27563"/>
                      <a:pt x="3776" y="27635"/>
                    </a:cubicBezTo>
                    <a:cubicBezTo>
                      <a:pt x="3615" y="27456"/>
                      <a:pt x="3454" y="27402"/>
                      <a:pt x="3633" y="27152"/>
                    </a:cubicBezTo>
                    <a:close/>
                    <a:moveTo>
                      <a:pt x="37956" y="28637"/>
                    </a:moveTo>
                    <a:cubicBezTo>
                      <a:pt x="37916" y="28756"/>
                      <a:pt x="37893" y="28848"/>
                      <a:pt x="37892" y="28848"/>
                    </a:cubicBezTo>
                    <a:cubicBezTo>
                      <a:pt x="37892" y="28848"/>
                      <a:pt x="37906" y="28789"/>
                      <a:pt x="37938" y="28637"/>
                    </a:cubicBezTo>
                    <a:close/>
                    <a:moveTo>
                      <a:pt x="10183" y="35598"/>
                    </a:moveTo>
                    <a:cubicBezTo>
                      <a:pt x="10379" y="35616"/>
                      <a:pt x="10523" y="35670"/>
                      <a:pt x="10576" y="35777"/>
                    </a:cubicBezTo>
                    <a:cubicBezTo>
                      <a:pt x="10415" y="35759"/>
                      <a:pt x="10272" y="35670"/>
                      <a:pt x="10183" y="35598"/>
                    </a:cubicBezTo>
                    <a:close/>
                    <a:moveTo>
                      <a:pt x="15641" y="37513"/>
                    </a:moveTo>
                    <a:lnTo>
                      <a:pt x="15641" y="37513"/>
                    </a:lnTo>
                    <a:cubicBezTo>
                      <a:pt x="15680" y="37520"/>
                      <a:pt x="15723" y="37527"/>
                      <a:pt x="15768" y="37535"/>
                    </a:cubicBezTo>
                    <a:lnTo>
                      <a:pt x="15768" y="37535"/>
                    </a:lnTo>
                    <a:cubicBezTo>
                      <a:pt x="15767" y="37534"/>
                      <a:pt x="15767" y="37532"/>
                      <a:pt x="15766" y="37531"/>
                    </a:cubicBezTo>
                    <a:lnTo>
                      <a:pt x="15641" y="37513"/>
                    </a:lnTo>
                    <a:close/>
                    <a:moveTo>
                      <a:pt x="14907" y="37424"/>
                    </a:moveTo>
                    <a:lnTo>
                      <a:pt x="14907" y="37424"/>
                    </a:lnTo>
                    <a:cubicBezTo>
                      <a:pt x="14939" y="37520"/>
                      <a:pt x="15001" y="37515"/>
                      <a:pt x="15104" y="37540"/>
                    </a:cubicBezTo>
                    <a:lnTo>
                      <a:pt x="15104" y="37540"/>
                    </a:lnTo>
                    <a:cubicBezTo>
                      <a:pt x="15026" y="37506"/>
                      <a:pt x="14957" y="37466"/>
                      <a:pt x="14907" y="37424"/>
                    </a:cubicBezTo>
                    <a:close/>
                    <a:moveTo>
                      <a:pt x="15104" y="37540"/>
                    </a:moveTo>
                    <a:cubicBezTo>
                      <a:pt x="15113" y="37543"/>
                      <a:pt x="15122" y="37547"/>
                      <a:pt x="15131" y="37551"/>
                    </a:cubicBezTo>
                    <a:lnTo>
                      <a:pt x="15131" y="37551"/>
                    </a:lnTo>
                    <a:cubicBezTo>
                      <a:pt x="15134" y="37550"/>
                      <a:pt x="15137" y="37550"/>
                      <a:pt x="15140" y="37549"/>
                    </a:cubicBezTo>
                    <a:cubicBezTo>
                      <a:pt x="15127" y="37545"/>
                      <a:pt x="15116" y="37542"/>
                      <a:pt x="15104" y="37540"/>
                    </a:cubicBezTo>
                    <a:close/>
                    <a:moveTo>
                      <a:pt x="21206" y="37817"/>
                    </a:moveTo>
                    <a:lnTo>
                      <a:pt x="21206" y="37817"/>
                    </a:lnTo>
                    <a:cubicBezTo>
                      <a:pt x="21208" y="37819"/>
                      <a:pt x="21211" y="37820"/>
                      <a:pt x="21213" y="37821"/>
                    </a:cubicBezTo>
                    <a:lnTo>
                      <a:pt x="21213" y="37821"/>
                    </a:lnTo>
                    <a:cubicBezTo>
                      <a:pt x="21211" y="37820"/>
                      <a:pt x="21208" y="37818"/>
                      <a:pt x="21206" y="37817"/>
                    </a:cubicBezTo>
                    <a:close/>
                    <a:moveTo>
                      <a:pt x="20955" y="37817"/>
                    </a:moveTo>
                    <a:cubicBezTo>
                      <a:pt x="20947" y="37821"/>
                      <a:pt x="20939" y="37826"/>
                      <a:pt x="20932" y="37832"/>
                    </a:cubicBezTo>
                    <a:lnTo>
                      <a:pt x="20932" y="37832"/>
                    </a:lnTo>
                    <a:cubicBezTo>
                      <a:pt x="20939" y="37827"/>
                      <a:pt x="20947" y="37822"/>
                      <a:pt x="20955" y="37817"/>
                    </a:cubicBezTo>
                    <a:close/>
                    <a:moveTo>
                      <a:pt x="21614" y="0"/>
                    </a:moveTo>
                    <a:cubicBezTo>
                      <a:pt x="21555" y="0"/>
                      <a:pt x="21497" y="2"/>
                      <a:pt x="21439" y="5"/>
                    </a:cubicBezTo>
                    <a:cubicBezTo>
                      <a:pt x="21099" y="5"/>
                      <a:pt x="20759" y="5"/>
                      <a:pt x="20436" y="41"/>
                    </a:cubicBezTo>
                    <a:cubicBezTo>
                      <a:pt x="20275" y="41"/>
                      <a:pt x="20114" y="59"/>
                      <a:pt x="19953" y="76"/>
                    </a:cubicBezTo>
                    <a:cubicBezTo>
                      <a:pt x="19810" y="76"/>
                      <a:pt x="19649" y="94"/>
                      <a:pt x="19488" y="94"/>
                    </a:cubicBezTo>
                    <a:cubicBezTo>
                      <a:pt x="19407" y="99"/>
                      <a:pt x="19326" y="101"/>
                      <a:pt x="19247" y="101"/>
                    </a:cubicBezTo>
                    <a:cubicBezTo>
                      <a:pt x="19030" y="101"/>
                      <a:pt x="18821" y="85"/>
                      <a:pt x="18611" y="59"/>
                    </a:cubicBezTo>
                    <a:lnTo>
                      <a:pt x="18611" y="59"/>
                    </a:lnTo>
                    <a:cubicBezTo>
                      <a:pt x="18271" y="220"/>
                      <a:pt x="18719" y="381"/>
                      <a:pt x="18271" y="470"/>
                    </a:cubicBezTo>
                    <a:cubicBezTo>
                      <a:pt x="18558" y="237"/>
                      <a:pt x="18217" y="202"/>
                      <a:pt x="17842" y="202"/>
                    </a:cubicBezTo>
                    <a:cubicBezTo>
                      <a:pt x="17734" y="207"/>
                      <a:pt x="17621" y="212"/>
                      <a:pt x="17521" y="212"/>
                    </a:cubicBezTo>
                    <a:cubicBezTo>
                      <a:pt x="17323" y="212"/>
                      <a:pt x="17177" y="191"/>
                      <a:pt x="17228" y="105"/>
                    </a:cubicBezTo>
                    <a:lnTo>
                      <a:pt x="17228" y="105"/>
                    </a:lnTo>
                    <a:cubicBezTo>
                      <a:pt x="17019" y="323"/>
                      <a:pt x="16640" y="423"/>
                      <a:pt x="16339" y="524"/>
                    </a:cubicBezTo>
                    <a:cubicBezTo>
                      <a:pt x="15998" y="613"/>
                      <a:pt x="15784" y="756"/>
                      <a:pt x="15945" y="1043"/>
                    </a:cubicBezTo>
                    <a:cubicBezTo>
                      <a:pt x="15850" y="1068"/>
                      <a:pt x="15772" y="1079"/>
                      <a:pt x="15710" y="1079"/>
                    </a:cubicBezTo>
                    <a:cubicBezTo>
                      <a:pt x="15424" y="1079"/>
                      <a:pt x="15469" y="848"/>
                      <a:pt x="15587" y="774"/>
                    </a:cubicBezTo>
                    <a:lnTo>
                      <a:pt x="15587" y="774"/>
                    </a:lnTo>
                    <a:cubicBezTo>
                      <a:pt x="15265" y="864"/>
                      <a:pt x="14996" y="953"/>
                      <a:pt x="14710" y="989"/>
                    </a:cubicBezTo>
                    <a:cubicBezTo>
                      <a:pt x="14585" y="1025"/>
                      <a:pt x="14442" y="1043"/>
                      <a:pt x="14316" y="1043"/>
                    </a:cubicBezTo>
                    <a:cubicBezTo>
                      <a:pt x="14215" y="1055"/>
                      <a:pt x="14114" y="1068"/>
                      <a:pt x="14019" y="1068"/>
                    </a:cubicBezTo>
                    <a:cubicBezTo>
                      <a:pt x="13980" y="1068"/>
                      <a:pt x="13941" y="1066"/>
                      <a:pt x="13905" y="1061"/>
                    </a:cubicBezTo>
                    <a:cubicBezTo>
                      <a:pt x="13815" y="1132"/>
                      <a:pt x="13601" y="1204"/>
                      <a:pt x="13314" y="1293"/>
                    </a:cubicBezTo>
                    <a:cubicBezTo>
                      <a:pt x="13046" y="1401"/>
                      <a:pt x="12670" y="1526"/>
                      <a:pt x="12330" y="1669"/>
                    </a:cubicBezTo>
                    <a:cubicBezTo>
                      <a:pt x="11642" y="1961"/>
                      <a:pt x="10971" y="2336"/>
                      <a:pt x="10808" y="2682"/>
                    </a:cubicBezTo>
                    <a:lnTo>
                      <a:pt x="10808" y="2682"/>
                    </a:lnTo>
                    <a:cubicBezTo>
                      <a:pt x="10869" y="2529"/>
                      <a:pt x="10864" y="2478"/>
                      <a:pt x="10812" y="2478"/>
                    </a:cubicBezTo>
                    <a:cubicBezTo>
                      <a:pt x="10729" y="2478"/>
                      <a:pt x="10525" y="2611"/>
                      <a:pt x="10290" y="2653"/>
                    </a:cubicBezTo>
                    <a:lnTo>
                      <a:pt x="10451" y="2242"/>
                    </a:lnTo>
                    <a:lnTo>
                      <a:pt x="10451" y="2242"/>
                    </a:lnTo>
                    <a:cubicBezTo>
                      <a:pt x="10200" y="2403"/>
                      <a:pt x="9950" y="2546"/>
                      <a:pt x="9717" y="2689"/>
                    </a:cubicBezTo>
                    <a:cubicBezTo>
                      <a:pt x="9556" y="2761"/>
                      <a:pt x="9520" y="2796"/>
                      <a:pt x="9520" y="2814"/>
                    </a:cubicBezTo>
                    <a:cubicBezTo>
                      <a:pt x="9413" y="2904"/>
                      <a:pt x="9646" y="2940"/>
                      <a:pt x="9359" y="3190"/>
                    </a:cubicBezTo>
                    <a:cubicBezTo>
                      <a:pt x="9127" y="3351"/>
                      <a:pt x="8984" y="3405"/>
                      <a:pt x="8840" y="3441"/>
                    </a:cubicBezTo>
                    <a:cubicBezTo>
                      <a:pt x="8715" y="3459"/>
                      <a:pt x="8608" y="3441"/>
                      <a:pt x="8429" y="3477"/>
                    </a:cubicBezTo>
                    <a:lnTo>
                      <a:pt x="8483" y="3405"/>
                    </a:lnTo>
                    <a:lnTo>
                      <a:pt x="8143" y="3602"/>
                    </a:lnTo>
                    <a:cubicBezTo>
                      <a:pt x="8106" y="3630"/>
                      <a:pt x="8106" y="3640"/>
                      <a:pt x="8129" y="3640"/>
                    </a:cubicBezTo>
                    <a:cubicBezTo>
                      <a:pt x="8193" y="3640"/>
                      <a:pt x="8436" y="3561"/>
                      <a:pt x="8571" y="3561"/>
                    </a:cubicBezTo>
                    <a:cubicBezTo>
                      <a:pt x="8695" y="3561"/>
                      <a:pt x="8728" y="3628"/>
                      <a:pt x="8447" y="3888"/>
                    </a:cubicBezTo>
                    <a:cubicBezTo>
                      <a:pt x="8435" y="3877"/>
                      <a:pt x="8395" y="3870"/>
                      <a:pt x="8339" y="3870"/>
                    </a:cubicBezTo>
                    <a:cubicBezTo>
                      <a:pt x="8135" y="3870"/>
                      <a:pt x="7712" y="3957"/>
                      <a:pt x="7641" y="4210"/>
                    </a:cubicBezTo>
                    <a:cubicBezTo>
                      <a:pt x="7787" y="4085"/>
                      <a:pt x="7887" y="4038"/>
                      <a:pt x="7950" y="4038"/>
                    </a:cubicBezTo>
                    <a:cubicBezTo>
                      <a:pt x="8049" y="4038"/>
                      <a:pt x="8054" y="4154"/>
                      <a:pt x="7999" y="4264"/>
                    </a:cubicBezTo>
                    <a:cubicBezTo>
                      <a:pt x="7820" y="4407"/>
                      <a:pt x="7641" y="4532"/>
                      <a:pt x="7480" y="4693"/>
                    </a:cubicBezTo>
                    <a:cubicBezTo>
                      <a:pt x="7463" y="4550"/>
                      <a:pt x="7445" y="4407"/>
                      <a:pt x="7427" y="4282"/>
                    </a:cubicBezTo>
                    <a:cubicBezTo>
                      <a:pt x="6675" y="4908"/>
                      <a:pt x="5977" y="5624"/>
                      <a:pt x="5333" y="6429"/>
                    </a:cubicBezTo>
                    <a:cubicBezTo>
                      <a:pt x="4707" y="7217"/>
                      <a:pt x="4098" y="8040"/>
                      <a:pt x="3508" y="8899"/>
                    </a:cubicBezTo>
                    <a:cubicBezTo>
                      <a:pt x="3776" y="9042"/>
                      <a:pt x="2738" y="10151"/>
                      <a:pt x="3239" y="10223"/>
                    </a:cubicBezTo>
                    <a:lnTo>
                      <a:pt x="3239" y="10133"/>
                    </a:lnTo>
                    <a:cubicBezTo>
                      <a:pt x="3299" y="10043"/>
                      <a:pt x="3344" y="10007"/>
                      <a:pt x="3375" y="10007"/>
                    </a:cubicBezTo>
                    <a:cubicBezTo>
                      <a:pt x="3418" y="10007"/>
                      <a:pt x="3436" y="10076"/>
                      <a:pt x="3436" y="10169"/>
                    </a:cubicBezTo>
                    <a:cubicBezTo>
                      <a:pt x="3418" y="10330"/>
                      <a:pt x="3347" y="10599"/>
                      <a:pt x="3239" y="10760"/>
                    </a:cubicBezTo>
                    <a:cubicBezTo>
                      <a:pt x="3256" y="10658"/>
                      <a:pt x="3224" y="10626"/>
                      <a:pt x="3172" y="10626"/>
                    </a:cubicBezTo>
                    <a:cubicBezTo>
                      <a:pt x="3082" y="10626"/>
                      <a:pt x="2929" y="10721"/>
                      <a:pt x="2845" y="10721"/>
                    </a:cubicBezTo>
                    <a:cubicBezTo>
                      <a:pt x="2763" y="10721"/>
                      <a:pt x="2747" y="10631"/>
                      <a:pt x="2917" y="10277"/>
                    </a:cubicBezTo>
                    <a:lnTo>
                      <a:pt x="2917" y="10277"/>
                    </a:lnTo>
                    <a:cubicBezTo>
                      <a:pt x="2720" y="10473"/>
                      <a:pt x="2523" y="10670"/>
                      <a:pt x="2344" y="10885"/>
                    </a:cubicBezTo>
                    <a:cubicBezTo>
                      <a:pt x="1861" y="10885"/>
                      <a:pt x="1611" y="11404"/>
                      <a:pt x="1450" y="12030"/>
                    </a:cubicBezTo>
                    <a:cubicBezTo>
                      <a:pt x="1271" y="12675"/>
                      <a:pt x="1181" y="13426"/>
                      <a:pt x="859" y="13981"/>
                    </a:cubicBezTo>
                    <a:cubicBezTo>
                      <a:pt x="931" y="13909"/>
                      <a:pt x="984" y="13891"/>
                      <a:pt x="1002" y="13891"/>
                    </a:cubicBezTo>
                    <a:cubicBezTo>
                      <a:pt x="859" y="14142"/>
                      <a:pt x="752" y="14410"/>
                      <a:pt x="680" y="14697"/>
                    </a:cubicBezTo>
                    <a:cubicBezTo>
                      <a:pt x="662" y="14840"/>
                      <a:pt x="627" y="14983"/>
                      <a:pt x="609" y="15108"/>
                    </a:cubicBezTo>
                    <a:cubicBezTo>
                      <a:pt x="591" y="15251"/>
                      <a:pt x="573" y="15395"/>
                      <a:pt x="573" y="15520"/>
                    </a:cubicBezTo>
                    <a:cubicBezTo>
                      <a:pt x="519" y="16039"/>
                      <a:pt x="555" y="16450"/>
                      <a:pt x="465" y="16558"/>
                    </a:cubicBezTo>
                    <a:lnTo>
                      <a:pt x="680" y="16701"/>
                    </a:lnTo>
                    <a:cubicBezTo>
                      <a:pt x="412" y="17130"/>
                      <a:pt x="304" y="17381"/>
                      <a:pt x="233" y="17649"/>
                    </a:cubicBezTo>
                    <a:cubicBezTo>
                      <a:pt x="161" y="17936"/>
                      <a:pt x="161" y="18258"/>
                      <a:pt x="197" y="18813"/>
                    </a:cubicBezTo>
                    <a:cubicBezTo>
                      <a:pt x="218" y="18802"/>
                      <a:pt x="259" y="18753"/>
                      <a:pt x="295" y="18753"/>
                    </a:cubicBezTo>
                    <a:cubicBezTo>
                      <a:pt x="320" y="18753"/>
                      <a:pt x="344" y="18776"/>
                      <a:pt x="358" y="18848"/>
                    </a:cubicBezTo>
                    <a:cubicBezTo>
                      <a:pt x="251" y="18992"/>
                      <a:pt x="161" y="19117"/>
                      <a:pt x="108" y="19314"/>
                    </a:cubicBezTo>
                    <a:cubicBezTo>
                      <a:pt x="36" y="19511"/>
                      <a:pt x="0" y="19761"/>
                      <a:pt x="36" y="20155"/>
                    </a:cubicBezTo>
                    <a:lnTo>
                      <a:pt x="108" y="20119"/>
                    </a:lnTo>
                    <a:lnTo>
                      <a:pt x="108" y="20727"/>
                    </a:lnTo>
                    <a:cubicBezTo>
                      <a:pt x="108" y="20924"/>
                      <a:pt x="108" y="21121"/>
                      <a:pt x="125" y="21318"/>
                    </a:cubicBezTo>
                    <a:cubicBezTo>
                      <a:pt x="132" y="21318"/>
                      <a:pt x="138" y="21317"/>
                      <a:pt x="144" y="21317"/>
                    </a:cubicBezTo>
                    <a:cubicBezTo>
                      <a:pt x="481" y="21317"/>
                      <a:pt x="411" y="21811"/>
                      <a:pt x="376" y="22374"/>
                    </a:cubicBezTo>
                    <a:cubicBezTo>
                      <a:pt x="358" y="22660"/>
                      <a:pt x="358" y="22946"/>
                      <a:pt x="412" y="23197"/>
                    </a:cubicBezTo>
                    <a:cubicBezTo>
                      <a:pt x="465" y="23430"/>
                      <a:pt x="573" y="23609"/>
                      <a:pt x="788" y="23662"/>
                    </a:cubicBezTo>
                    <a:cubicBezTo>
                      <a:pt x="698" y="23805"/>
                      <a:pt x="698" y="24074"/>
                      <a:pt x="698" y="24378"/>
                    </a:cubicBezTo>
                    <a:cubicBezTo>
                      <a:pt x="716" y="24682"/>
                      <a:pt x="770" y="25004"/>
                      <a:pt x="770" y="25201"/>
                    </a:cubicBezTo>
                    <a:cubicBezTo>
                      <a:pt x="788" y="25201"/>
                      <a:pt x="823" y="25219"/>
                      <a:pt x="877" y="25273"/>
                    </a:cubicBezTo>
                    <a:cubicBezTo>
                      <a:pt x="752" y="25559"/>
                      <a:pt x="895" y="25863"/>
                      <a:pt x="1056" y="26168"/>
                    </a:cubicBezTo>
                    <a:cubicBezTo>
                      <a:pt x="1235" y="26472"/>
                      <a:pt x="1486" y="26740"/>
                      <a:pt x="1539" y="26991"/>
                    </a:cubicBezTo>
                    <a:cubicBezTo>
                      <a:pt x="1559" y="27178"/>
                      <a:pt x="1519" y="27241"/>
                      <a:pt x="1449" y="27241"/>
                    </a:cubicBezTo>
                    <a:cubicBezTo>
                      <a:pt x="1392" y="27241"/>
                      <a:pt x="1315" y="27200"/>
                      <a:pt x="1235" y="27152"/>
                    </a:cubicBezTo>
                    <a:lnTo>
                      <a:pt x="1235" y="27152"/>
                    </a:lnTo>
                    <a:cubicBezTo>
                      <a:pt x="1503" y="27420"/>
                      <a:pt x="1611" y="27868"/>
                      <a:pt x="1664" y="28279"/>
                    </a:cubicBezTo>
                    <a:cubicBezTo>
                      <a:pt x="1754" y="28691"/>
                      <a:pt x="1790" y="29084"/>
                      <a:pt x="1915" y="29156"/>
                    </a:cubicBezTo>
                    <a:cubicBezTo>
                      <a:pt x="2005" y="29310"/>
                      <a:pt x="2072" y="29358"/>
                      <a:pt x="2130" y="29358"/>
                    </a:cubicBezTo>
                    <a:cubicBezTo>
                      <a:pt x="2228" y="29358"/>
                      <a:pt x="2303" y="29225"/>
                      <a:pt x="2424" y="29225"/>
                    </a:cubicBezTo>
                    <a:cubicBezTo>
                      <a:pt x="2433" y="29225"/>
                      <a:pt x="2442" y="29226"/>
                      <a:pt x="2452" y="29228"/>
                    </a:cubicBezTo>
                    <a:cubicBezTo>
                      <a:pt x="2738" y="29890"/>
                      <a:pt x="1808" y="29442"/>
                      <a:pt x="2541" y="30158"/>
                    </a:cubicBezTo>
                    <a:cubicBezTo>
                      <a:pt x="2508" y="30059"/>
                      <a:pt x="2445" y="29885"/>
                      <a:pt x="2491" y="29885"/>
                    </a:cubicBezTo>
                    <a:cubicBezTo>
                      <a:pt x="2495" y="29885"/>
                      <a:pt x="2500" y="29887"/>
                      <a:pt x="2506" y="29890"/>
                    </a:cubicBezTo>
                    <a:cubicBezTo>
                      <a:pt x="2631" y="30051"/>
                      <a:pt x="2953" y="30158"/>
                      <a:pt x="3257" y="30265"/>
                    </a:cubicBezTo>
                    <a:cubicBezTo>
                      <a:pt x="3561" y="30373"/>
                      <a:pt x="3830" y="30498"/>
                      <a:pt x="3866" y="30695"/>
                    </a:cubicBezTo>
                    <a:lnTo>
                      <a:pt x="3615" y="30570"/>
                    </a:lnTo>
                    <a:lnTo>
                      <a:pt x="3615" y="30570"/>
                    </a:lnTo>
                    <a:cubicBezTo>
                      <a:pt x="3740" y="30892"/>
                      <a:pt x="4080" y="31124"/>
                      <a:pt x="4349" y="31321"/>
                    </a:cubicBezTo>
                    <a:cubicBezTo>
                      <a:pt x="4635" y="31518"/>
                      <a:pt x="4850" y="31661"/>
                      <a:pt x="4689" y="31858"/>
                    </a:cubicBezTo>
                    <a:lnTo>
                      <a:pt x="4474" y="31948"/>
                    </a:lnTo>
                    <a:cubicBezTo>
                      <a:pt x="4707" y="32127"/>
                      <a:pt x="4832" y="32234"/>
                      <a:pt x="4921" y="32323"/>
                    </a:cubicBezTo>
                    <a:cubicBezTo>
                      <a:pt x="5011" y="32413"/>
                      <a:pt x="5029" y="32467"/>
                      <a:pt x="5065" y="32520"/>
                    </a:cubicBezTo>
                    <a:cubicBezTo>
                      <a:pt x="5118" y="32628"/>
                      <a:pt x="5172" y="32753"/>
                      <a:pt x="5673" y="33075"/>
                    </a:cubicBezTo>
                    <a:lnTo>
                      <a:pt x="5691" y="33039"/>
                    </a:lnTo>
                    <a:cubicBezTo>
                      <a:pt x="5995" y="33451"/>
                      <a:pt x="6389" y="33433"/>
                      <a:pt x="6299" y="33862"/>
                    </a:cubicBezTo>
                    <a:lnTo>
                      <a:pt x="6138" y="33773"/>
                    </a:lnTo>
                    <a:lnTo>
                      <a:pt x="6138" y="33773"/>
                    </a:lnTo>
                    <a:cubicBezTo>
                      <a:pt x="6586" y="34220"/>
                      <a:pt x="6621" y="34256"/>
                      <a:pt x="7122" y="34668"/>
                    </a:cubicBezTo>
                    <a:cubicBezTo>
                      <a:pt x="7157" y="34737"/>
                      <a:pt x="7358" y="34973"/>
                      <a:pt x="7469" y="34973"/>
                    </a:cubicBezTo>
                    <a:cubicBezTo>
                      <a:pt x="7473" y="34973"/>
                      <a:pt x="7477" y="34973"/>
                      <a:pt x="7480" y="34972"/>
                    </a:cubicBezTo>
                    <a:lnTo>
                      <a:pt x="7480" y="34972"/>
                    </a:lnTo>
                    <a:cubicBezTo>
                      <a:pt x="7391" y="35115"/>
                      <a:pt x="7659" y="35366"/>
                      <a:pt x="7999" y="35616"/>
                    </a:cubicBezTo>
                    <a:cubicBezTo>
                      <a:pt x="8160" y="35741"/>
                      <a:pt x="8321" y="35849"/>
                      <a:pt x="8483" y="35938"/>
                    </a:cubicBezTo>
                    <a:cubicBezTo>
                      <a:pt x="8644" y="36028"/>
                      <a:pt x="8769" y="36099"/>
                      <a:pt x="8823" y="36135"/>
                    </a:cubicBezTo>
                    <a:cubicBezTo>
                      <a:pt x="8429" y="35813"/>
                      <a:pt x="8715" y="35849"/>
                      <a:pt x="8894" y="35831"/>
                    </a:cubicBezTo>
                    <a:cubicBezTo>
                      <a:pt x="8948" y="36010"/>
                      <a:pt x="9019" y="36135"/>
                      <a:pt x="9127" y="36242"/>
                    </a:cubicBezTo>
                    <a:cubicBezTo>
                      <a:pt x="9234" y="36314"/>
                      <a:pt x="9377" y="36368"/>
                      <a:pt x="9610" y="36404"/>
                    </a:cubicBezTo>
                    <a:cubicBezTo>
                      <a:pt x="9538" y="36582"/>
                      <a:pt x="9449" y="36761"/>
                      <a:pt x="9485" y="36958"/>
                    </a:cubicBezTo>
                    <a:cubicBezTo>
                      <a:pt x="9503" y="37066"/>
                      <a:pt x="9556" y="37173"/>
                      <a:pt x="9646" y="37280"/>
                    </a:cubicBezTo>
                    <a:cubicBezTo>
                      <a:pt x="9717" y="37388"/>
                      <a:pt x="9860" y="37477"/>
                      <a:pt x="10039" y="37585"/>
                    </a:cubicBezTo>
                    <a:cubicBezTo>
                      <a:pt x="9950" y="37477"/>
                      <a:pt x="9789" y="37352"/>
                      <a:pt x="9896" y="37316"/>
                    </a:cubicBezTo>
                    <a:cubicBezTo>
                      <a:pt x="9903" y="37315"/>
                      <a:pt x="9909" y="37315"/>
                      <a:pt x="9916" y="37315"/>
                    </a:cubicBezTo>
                    <a:cubicBezTo>
                      <a:pt x="10034" y="37315"/>
                      <a:pt x="10149" y="37463"/>
                      <a:pt x="10183" y="37531"/>
                    </a:cubicBezTo>
                    <a:cubicBezTo>
                      <a:pt x="10290" y="37495"/>
                      <a:pt x="10093" y="37316"/>
                      <a:pt x="10236" y="37245"/>
                    </a:cubicBezTo>
                    <a:lnTo>
                      <a:pt x="10236" y="37245"/>
                    </a:lnTo>
                    <a:cubicBezTo>
                      <a:pt x="10397" y="37531"/>
                      <a:pt x="10612" y="37656"/>
                      <a:pt x="10863" y="37764"/>
                    </a:cubicBezTo>
                    <a:cubicBezTo>
                      <a:pt x="11113" y="37853"/>
                      <a:pt x="11417" y="37960"/>
                      <a:pt x="11757" y="38175"/>
                    </a:cubicBezTo>
                    <a:cubicBezTo>
                      <a:pt x="11578" y="37978"/>
                      <a:pt x="11811" y="37996"/>
                      <a:pt x="11936" y="37907"/>
                    </a:cubicBezTo>
                    <a:lnTo>
                      <a:pt x="11936" y="37907"/>
                    </a:lnTo>
                    <a:cubicBezTo>
                      <a:pt x="11883" y="38121"/>
                      <a:pt x="12169" y="38139"/>
                      <a:pt x="12419" y="38157"/>
                    </a:cubicBezTo>
                    <a:cubicBezTo>
                      <a:pt x="12652" y="38175"/>
                      <a:pt x="12849" y="38175"/>
                      <a:pt x="12616" y="38390"/>
                    </a:cubicBezTo>
                    <a:cubicBezTo>
                      <a:pt x="13404" y="38533"/>
                      <a:pt x="14352" y="38819"/>
                      <a:pt x="15211" y="39034"/>
                    </a:cubicBezTo>
                    <a:cubicBezTo>
                      <a:pt x="15812" y="39159"/>
                      <a:pt x="16360" y="39249"/>
                      <a:pt x="16752" y="39249"/>
                    </a:cubicBezTo>
                    <a:cubicBezTo>
                      <a:pt x="16920" y="39249"/>
                      <a:pt x="17060" y="39233"/>
                      <a:pt x="17162" y="39195"/>
                    </a:cubicBezTo>
                    <a:cubicBezTo>
                      <a:pt x="17193" y="39173"/>
                      <a:pt x="17232" y="39164"/>
                      <a:pt x="17275" y="39164"/>
                    </a:cubicBezTo>
                    <a:cubicBezTo>
                      <a:pt x="17476" y="39164"/>
                      <a:pt x="17782" y="39366"/>
                      <a:pt x="18003" y="39410"/>
                    </a:cubicBezTo>
                    <a:lnTo>
                      <a:pt x="17985" y="39213"/>
                    </a:lnTo>
                    <a:lnTo>
                      <a:pt x="17985" y="39213"/>
                    </a:lnTo>
                    <a:cubicBezTo>
                      <a:pt x="18343" y="39410"/>
                      <a:pt x="18504" y="39446"/>
                      <a:pt x="18665" y="39499"/>
                    </a:cubicBezTo>
                    <a:cubicBezTo>
                      <a:pt x="18826" y="39535"/>
                      <a:pt x="19005" y="39589"/>
                      <a:pt x="19452" y="39768"/>
                    </a:cubicBezTo>
                    <a:cubicBezTo>
                      <a:pt x="19076" y="39535"/>
                      <a:pt x="19255" y="39428"/>
                      <a:pt x="19631" y="39267"/>
                    </a:cubicBezTo>
                    <a:cubicBezTo>
                      <a:pt x="19828" y="39410"/>
                      <a:pt x="20025" y="39535"/>
                      <a:pt x="20240" y="39660"/>
                    </a:cubicBezTo>
                    <a:lnTo>
                      <a:pt x="20347" y="39356"/>
                    </a:lnTo>
                    <a:cubicBezTo>
                      <a:pt x="20468" y="39405"/>
                      <a:pt x="20589" y="39424"/>
                      <a:pt x="20712" y="39424"/>
                    </a:cubicBezTo>
                    <a:cubicBezTo>
                      <a:pt x="20861" y="39424"/>
                      <a:pt x="21013" y="39395"/>
                      <a:pt x="21170" y="39356"/>
                    </a:cubicBezTo>
                    <a:cubicBezTo>
                      <a:pt x="21027" y="39356"/>
                      <a:pt x="21099" y="39320"/>
                      <a:pt x="21117" y="39267"/>
                    </a:cubicBezTo>
                    <a:lnTo>
                      <a:pt x="21117" y="39267"/>
                    </a:lnTo>
                    <a:cubicBezTo>
                      <a:pt x="21188" y="39464"/>
                      <a:pt x="21510" y="39535"/>
                      <a:pt x="21832" y="39571"/>
                    </a:cubicBezTo>
                    <a:cubicBezTo>
                      <a:pt x="22137" y="39607"/>
                      <a:pt x="22477" y="39607"/>
                      <a:pt x="22566" y="39678"/>
                    </a:cubicBezTo>
                    <a:cubicBezTo>
                      <a:pt x="22799" y="39267"/>
                      <a:pt x="23336" y="39660"/>
                      <a:pt x="23461" y="39267"/>
                    </a:cubicBezTo>
                    <a:cubicBezTo>
                      <a:pt x="23568" y="39303"/>
                      <a:pt x="23693" y="39338"/>
                      <a:pt x="23819" y="39338"/>
                    </a:cubicBezTo>
                    <a:cubicBezTo>
                      <a:pt x="23750" y="39490"/>
                      <a:pt x="23723" y="39653"/>
                      <a:pt x="23822" y="39653"/>
                    </a:cubicBezTo>
                    <a:cubicBezTo>
                      <a:pt x="23851" y="39653"/>
                      <a:pt x="23891" y="39639"/>
                      <a:pt x="23944" y="39607"/>
                    </a:cubicBezTo>
                    <a:lnTo>
                      <a:pt x="24016" y="39607"/>
                    </a:lnTo>
                    <a:lnTo>
                      <a:pt x="24069" y="39356"/>
                    </a:lnTo>
                    <a:cubicBezTo>
                      <a:pt x="24338" y="39338"/>
                      <a:pt x="24588" y="39320"/>
                      <a:pt x="24767" y="39285"/>
                    </a:cubicBezTo>
                    <a:lnTo>
                      <a:pt x="24767" y="39285"/>
                    </a:lnTo>
                    <a:cubicBezTo>
                      <a:pt x="24696" y="39320"/>
                      <a:pt x="24606" y="39374"/>
                      <a:pt x="24534" y="39446"/>
                    </a:cubicBezTo>
                    <a:cubicBezTo>
                      <a:pt x="24642" y="39392"/>
                      <a:pt x="24731" y="39338"/>
                      <a:pt x="24803" y="39267"/>
                    </a:cubicBezTo>
                    <a:cubicBezTo>
                      <a:pt x="24839" y="39267"/>
                      <a:pt x="24874" y="39249"/>
                      <a:pt x="24892" y="39249"/>
                    </a:cubicBezTo>
                    <a:lnTo>
                      <a:pt x="24839" y="39249"/>
                    </a:lnTo>
                    <a:cubicBezTo>
                      <a:pt x="24967" y="39169"/>
                      <a:pt x="25095" y="39103"/>
                      <a:pt x="25301" y="39103"/>
                    </a:cubicBezTo>
                    <a:cubicBezTo>
                      <a:pt x="25324" y="39103"/>
                      <a:pt x="25349" y="39104"/>
                      <a:pt x="25376" y="39106"/>
                    </a:cubicBezTo>
                    <a:cubicBezTo>
                      <a:pt x="25572" y="38963"/>
                      <a:pt x="25787" y="38873"/>
                      <a:pt x="26020" y="38819"/>
                    </a:cubicBezTo>
                    <a:cubicBezTo>
                      <a:pt x="26270" y="38766"/>
                      <a:pt x="26521" y="38748"/>
                      <a:pt x="26789" y="38694"/>
                    </a:cubicBezTo>
                    <a:cubicBezTo>
                      <a:pt x="27040" y="38658"/>
                      <a:pt x="27308" y="38623"/>
                      <a:pt x="27541" y="38515"/>
                    </a:cubicBezTo>
                    <a:cubicBezTo>
                      <a:pt x="27791" y="38426"/>
                      <a:pt x="28006" y="38282"/>
                      <a:pt x="28185" y="38068"/>
                    </a:cubicBezTo>
                    <a:lnTo>
                      <a:pt x="28185" y="38068"/>
                    </a:lnTo>
                    <a:cubicBezTo>
                      <a:pt x="28097" y="38155"/>
                      <a:pt x="27950" y="38243"/>
                      <a:pt x="27860" y="38243"/>
                    </a:cubicBezTo>
                    <a:cubicBezTo>
                      <a:pt x="27840" y="38243"/>
                      <a:pt x="27822" y="38239"/>
                      <a:pt x="27809" y="38229"/>
                    </a:cubicBezTo>
                    <a:cubicBezTo>
                      <a:pt x="27988" y="38157"/>
                      <a:pt x="28185" y="38050"/>
                      <a:pt x="28364" y="37942"/>
                    </a:cubicBezTo>
                    <a:cubicBezTo>
                      <a:pt x="28525" y="37835"/>
                      <a:pt x="28686" y="37710"/>
                      <a:pt x="28847" y="37620"/>
                    </a:cubicBezTo>
                    <a:cubicBezTo>
                      <a:pt x="29151" y="37406"/>
                      <a:pt x="29420" y="37191"/>
                      <a:pt x="29706" y="37137"/>
                    </a:cubicBezTo>
                    <a:lnTo>
                      <a:pt x="29778" y="37352"/>
                    </a:lnTo>
                    <a:cubicBezTo>
                      <a:pt x="29921" y="37298"/>
                      <a:pt x="30064" y="37245"/>
                      <a:pt x="30189" y="37191"/>
                    </a:cubicBezTo>
                    <a:cubicBezTo>
                      <a:pt x="30315" y="37137"/>
                      <a:pt x="30440" y="37084"/>
                      <a:pt x="30547" y="37030"/>
                    </a:cubicBezTo>
                    <a:cubicBezTo>
                      <a:pt x="30780" y="36905"/>
                      <a:pt x="31013" y="36797"/>
                      <a:pt x="31209" y="36654"/>
                    </a:cubicBezTo>
                    <a:lnTo>
                      <a:pt x="31353" y="36833"/>
                    </a:lnTo>
                    <a:cubicBezTo>
                      <a:pt x="31496" y="36708"/>
                      <a:pt x="31693" y="36582"/>
                      <a:pt x="31907" y="36439"/>
                    </a:cubicBezTo>
                    <a:cubicBezTo>
                      <a:pt x="32140" y="36314"/>
                      <a:pt x="32373" y="36153"/>
                      <a:pt x="32587" y="35992"/>
                    </a:cubicBezTo>
                    <a:cubicBezTo>
                      <a:pt x="32820" y="35849"/>
                      <a:pt x="33017" y="35670"/>
                      <a:pt x="33160" y="35509"/>
                    </a:cubicBezTo>
                    <a:cubicBezTo>
                      <a:pt x="33303" y="35330"/>
                      <a:pt x="33393" y="35151"/>
                      <a:pt x="33393" y="34990"/>
                    </a:cubicBezTo>
                    <a:cubicBezTo>
                      <a:pt x="33399" y="34991"/>
                      <a:pt x="33406" y="34991"/>
                      <a:pt x="33413" y="34991"/>
                    </a:cubicBezTo>
                    <a:cubicBezTo>
                      <a:pt x="33551" y="34991"/>
                      <a:pt x="33706" y="34819"/>
                      <a:pt x="33894" y="34614"/>
                    </a:cubicBezTo>
                    <a:cubicBezTo>
                      <a:pt x="34073" y="34399"/>
                      <a:pt x="34269" y="34149"/>
                      <a:pt x="34431" y="34023"/>
                    </a:cubicBezTo>
                    <a:lnTo>
                      <a:pt x="34359" y="33809"/>
                    </a:lnTo>
                    <a:cubicBezTo>
                      <a:pt x="34520" y="33594"/>
                      <a:pt x="34681" y="33451"/>
                      <a:pt x="34824" y="33326"/>
                    </a:cubicBezTo>
                    <a:cubicBezTo>
                      <a:pt x="34949" y="33200"/>
                      <a:pt x="35075" y="33093"/>
                      <a:pt x="35200" y="32986"/>
                    </a:cubicBezTo>
                    <a:cubicBezTo>
                      <a:pt x="35415" y="32449"/>
                      <a:pt x="35719" y="32037"/>
                      <a:pt x="36059" y="31679"/>
                    </a:cubicBezTo>
                    <a:cubicBezTo>
                      <a:pt x="36381" y="31286"/>
                      <a:pt x="36739" y="30946"/>
                      <a:pt x="36972" y="30534"/>
                    </a:cubicBezTo>
                    <a:lnTo>
                      <a:pt x="36936" y="30498"/>
                    </a:lnTo>
                    <a:lnTo>
                      <a:pt x="37240" y="30122"/>
                    </a:lnTo>
                    <a:lnTo>
                      <a:pt x="37544" y="29729"/>
                    </a:lnTo>
                    <a:lnTo>
                      <a:pt x="37544" y="29729"/>
                    </a:lnTo>
                    <a:cubicBezTo>
                      <a:pt x="37490" y="29757"/>
                      <a:pt x="37466" y="29770"/>
                      <a:pt x="37462" y="29770"/>
                    </a:cubicBezTo>
                    <a:cubicBezTo>
                      <a:pt x="37448" y="29770"/>
                      <a:pt x="37759" y="29567"/>
                      <a:pt x="37831" y="29353"/>
                    </a:cubicBezTo>
                    <a:cubicBezTo>
                      <a:pt x="38063" y="29120"/>
                      <a:pt x="38242" y="28637"/>
                      <a:pt x="38278" y="28261"/>
                    </a:cubicBezTo>
                    <a:lnTo>
                      <a:pt x="38529" y="27706"/>
                    </a:lnTo>
                    <a:lnTo>
                      <a:pt x="38529" y="27706"/>
                    </a:lnTo>
                    <a:cubicBezTo>
                      <a:pt x="38420" y="27864"/>
                      <a:pt x="38354" y="27923"/>
                      <a:pt x="38311" y="27923"/>
                    </a:cubicBezTo>
                    <a:cubicBezTo>
                      <a:pt x="38198" y="27923"/>
                      <a:pt x="38247" y="27516"/>
                      <a:pt x="38117" y="27438"/>
                    </a:cubicBezTo>
                    <a:cubicBezTo>
                      <a:pt x="38224" y="27349"/>
                      <a:pt x="38314" y="27241"/>
                      <a:pt x="38421" y="27134"/>
                    </a:cubicBezTo>
                    <a:cubicBezTo>
                      <a:pt x="38409" y="27095"/>
                      <a:pt x="38391" y="27081"/>
                      <a:pt x="38369" y="27081"/>
                    </a:cubicBezTo>
                    <a:cubicBezTo>
                      <a:pt x="38323" y="27081"/>
                      <a:pt x="38265" y="27142"/>
                      <a:pt x="38235" y="27142"/>
                    </a:cubicBezTo>
                    <a:cubicBezTo>
                      <a:pt x="38215" y="27142"/>
                      <a:pt x="38208" y="27115"/>
                      <a:pt x="38224" y="27026"/>
                    </a:cubicBezTo>
                    <a:cubicBezTo>
                      <a:pt x="38332" y="26937"/>
                      <a:pt x="38439" y="26704"/>
                      <a:pt x="38564" y="26490"/>
                    </a:cubicBezTo>
                    <a:cubicBezTo>
                      <a:pt x="38690" y="26257"/>
                      <a:pt x="38815" y="26042"/>
                      <a:pt x="38958" y="25953"/>
                    </a:cubicBezTo>
                    <a:cubicBezTo>
                      <a:pt x="38994" y="26006"/>
                      <a:pt x="39012" y="26114"/>
                      <a:pt x="39012" y="26239"/>
                    </a:cubicBezTo>
                    <a:lnTo>
                      <a:pt x="39012" y="26275"/>
                    </a:lnTo>
                    <a:lnTo>
                      <a:pt x="39030" y="26239"/>
                    </a:lnTo>
                    <a:cubicBezTo>
                      <a:pt x="39047" y="26221"/>
                      <a:pt x="39101" y="26185"/>
                      <a:pt x="39137" y="26168"/>
                    </a:cubicBezTo>
                    <a:cubicBezTo>
                      <a:pt x="39192" y="25918"/>
                      <a:pt x="39229" y="25850"/>
                      <a:pt x="39261" y="25850"/>
                    </a:cubicBezTo>
                    <a:cubicBezTo>
                      <a:pt x="39291" y="25850"/>
                      <a:pt x="39317" y="25909"/>
                      <a:pt x="39352" y="25935"/>
                    </a:cubicBezTo>
                    <a:cubicBezTo>
                      <a:pt x="39298" y="25613"/>
                      <a:pt x="39316" y="25398"/>
                      <a:pt x="39334" y="25201"/>
                    </a:cubicBezTo>
                    <a:cubicBezTo>
                      <a:pt x="39350" y="25023"/>
                      <a:pt x="39366" y="24846"/>
                      <a:pt x="39264" y="24628"/>
                    </a:cubicBezTo>
                    <a:lnTo>
                      <a:pt x="39264" y="24628"/>
                    </a:lnTo>
                    <a:cubicBezTo>
                      <a:pt x="39294" y="24678"/>
                      <a:pt x="39321" y="24700"/>
                      <a:pt x="39344" y="24700"/>
                    </a:cubicBezTo>
                    <a:cubicBezTo>
                      <a:pt x="39506" y="24700"/>
                      <a:pt x="39540" y="23705"/>
                      <a:pt x="39740" y="23705"/>
                    </a:cubicBezTo>
                    <a:cubicBezTo>
                      <a:pt x="39768" y="23705"/>
                      <a:pt x="39799" y="23725"/>
                      <a:pt x="39835" y="23770"/>
                    </a:cubicBezTo>
                    <a:cubicBezTo>
                      <a:pt x="39566" y="23286"/>
                      <a:pt x="39871" y="23483"/>
                      <a:pt x="39620" y="23179"/>
                    </a:cubicBezTo>
                    <a:lnTo>
                      <a:pt x="39620" y="23179"/>
                    </a:lnTo>
                    <a:cubicBezTo>
                      <a:pt x="39620" y="23465"/>
                      <a:pt x="39531" y="23734"/>
                      <a:pt x="39370" y="23984"/>
                    </a:cubicBezTo>
                    <a:cubicBezTo>
                      <a:pt x="39226" y="24235"/>
                      <a:pt x="39083" y="24467"/>
                      <a:pt x="38940" y="24664"/>
                    </a:cubicBezTo>
                    <a:cubicBezTo>
                      <a:pt x="38922" y="24503"/>
                      <a:pt x="38886" y="24342"/>
                      <a:pt x="38851" y="24181"/>
                    </a:cubicBezTo>
                    <a:cubicBezTo>
                      <a:pt x="38636" y="24271"/>
                      <a:pt x="38618" y="24521"/>
                      <a:pt x="38618" y="24772"/>
                    </a:cubicBezTo>
                    <a:cubicBezTo>
                      <a:pt x="38618" y="24784"/>
                      <a:pt x="38618" y="24796"/>
                      <a:pt x="38618" y="24808"/>
                    </a:cubicBezTo>
                    <a:lnTo>
                      <a:pt x="38618" y="24808"/>
                    </a:lnTo>
                    <a:cubicBezTo>
                      <a:pt x="38618" y="24808"/>
                      <a:pt x="38618" y="24808"/>
                      <a:pt x="38618" y="24807"/>
                    </a:cubicBezTo>
                    <a:lnTo>
                      <a:pt x="38618" y="24807"/>
                    </a:lnTo>
                    <a:lnTo>
                      <a:pt x="38618" y="24808"/>
                    </a:lnTo>
                    <a:lnTo>
                      <a:pt x="38618" y="24808"/>
                    </a:lnTo>
                    <a:cubicBezTo>
                      <a:pt x="38621" y="25047"/>
                      <a:pt x="38649" y="25296"/>
                      <a:pt x="38546" y="25398"/>
                    </a:cubicBezTo>
                    <a:cubicBezTo>
                      <a:pt x="38678" y="25266"/>
                      <a:pt x="38704" y="24906"/>
                      <a:pt x="38637" y="24822"/>
                    </a:cubicBezTo>
                    <a:lnTo>
                      <a:pt x="38637" y="24822"/>
                    </a:lnTo>
                    <a:lnTo>
                      <a:pt x="38869" y="25004"/>
                    </a:lnTo>
                    <a:cubicBezTo>
                      <a:pt x="38851" y="25165"/>
                      <a:pt x="38833" y="25309"/>
                      <a:pt x="38779" y="25452"/>
                    </a:cubicBezTo>
                    <a:cubicBezTo>
                      <a:pt x="38725" y="25577"/>
                      <a:pt x="38672" y="25702"/>
                      <a:pt x="38600" y="25827"/>
                    </a:cubicBezTo>
                    <a:cubicBezTo>
                      <a:pt x="38457" y="26060"/>
                      <a:pt x="38314" y="26257"/>
                      <a:pt x="38153" y="26436"/>
                    </a:cubicBezTo>
                    <a:cubicBezTo>
                      <a:pt x="38164" y="26344"/>
                      <a:pt x="38155" y="26311"/>
                      <a:pt x="38133" y="26311"/>
                    </a:cubicBezTo>
                    <a:cubicBezTo>
                      <a:pt x="38071" y="26311"/>
                      <a:pt x="37905" y="26581"/>
                      <a:pt x="37799" y="26581"/>
                    </a:cubicBezTo>
                    <a:cubicBezTo>
                      <a:pt x="37767" y="26581"/>
                      <a:pt x="37740" y="26556"/>
                      <a:pt x="37723" y="26490"/>
                    </a:cubicBezTo>
                    <a:lnTo>
                      <a:pt x="37866" y="26203"/>
                    </a:lnTo>
                    <a:cubicBezTo>
                      <a:pt x="37858" y="26161"/>
                      <a:pt x="37841" y="26144"/>
                      <a:pt x="37817" y="26144"/>
                    </a:cubicBezTo>
                    <a:cubicBezTo>
                      <a:pt x="37741" y="26144"/>
                      <a:pt x="37600" y="26326"/>
                      <a:pt x="37491" y="26436"/>
                    </a:cubicBezTo>
                    <a:cubicBezTo>
                      <a:pt x="37455" y="26686"/>
                      <a:pt x="37365" y="26991"/>
                      <a:pt x="37258" y="27295"/>
                    </a:cubicBezTo>
                    <a:cubicBezTo>
                      <a:pt x="37186" y="27438"/>
                      <a:pt x="37133" y="27599"/>
                      <a:pt x="37061" y="27760"/>
                    </a:cubicBezTo>
                    <a:cubicBezTo>
                      <a:pt x="37007" y="27903"/>
                      <a:pt x="36918" y="28064"/>
                      <a:pt x="36864" y="28208"/>
                    </a:cubicBezTo>
                    <a:cubicBezTo>
                      <a:pt x="36793" y="28351"/>
                      <a:pt x="36721" y="28494"/>
                      <a:pt x="36667" y="28619"/>
                    </a:cubicBezTo>
                    <a:cubicBezTo>
                      <a:pt x="36596" y="28744"/>
                      <a:pt x="36524" y="28870"/>
                      <a:pt x="36488" y="28977"/>
                    </a:cubicBezTo>
                    <a:cubicBezTo>
                      <a:pt x="36381" y="29210"/>
                      <a:pt x="36310" y="29389"/>
                      <a:pt x="36310" y="29496"/>
                    </a:cubicBezTo>
                    <a:cubicBezTo>
                      <a:pt x="36363" y="29281"/>
                      <a:pt x="36596" y="28977"/>
                      <a:pt x="36757" y="28852"/>
                    </a:cubicBezTo>
                    <a:lnTo>
                      <a:pt x="36757" y="28852"/>
                    </a:lnTo>
                    <a:lnTo>
                      <a:pt x="36632" y="29335"/>
                    </a:lnTo>
                    <a:cubicBezTo>
                      <a:pt x="36739" y="29156"/>
                      <a:pt x="36775" y="28977"/>
                      <a:pt x="36811" y="28780"/>
                    </a:cubicBezTo>
                    <a:cubicBezTo>
                      <a:pt x="36864" y="28565"/>
                      <a:pt x="36918" y="28351"/>
                      <a:pt x="37097" y="28118"/>
                    </a:cubicBezTo>
                    <a:cubicBezTo>
                      <a:pt x="37222" y="28279"/>
                      <a:pt x="37634" y="28011"/>
                      <a:pt x="37670" y="28530"/>
                    </a:cubicBezTo>
                    <a:cubicBezTo>
                      <a:pt x="37544" y="29102"/>
                      <a:pt x="37312" y="29263"/>
                      <a:pt x="37061" y="29424"/>
                    </a:cubicBezTo>
                    <a:cubicBezTo>
                      <a:pt x="36936" y="29496"/>
                      <a:pt x="36793" y="29585"/>
                      <a:pt x="36650" y="29729"/>
                    </a:cubicBezTo>
                    <a:cubicBezTo>
                      <a:pt x="36488" y="29854"/>
                      <a:pt x="36345" y="30051"/>
                      <a:pt x="36166" y="30337"/>
                    </a:cubicBezTo>
                    <a:cubicBezTo>
                      <a:pt x="36059" y="30409"/>
                      <a:pt x="36596" y="30265"/>
                      <a:pt x="36095" y="30820"/>
                    </a:cubicBezTo>
                    <a:cubicBezTo>
                      <a:pt x="35934" y="30981"/>
                      <a:pt x="35755" y="31124"/>
                      <a:pt x="35594" y="31232"/>
                    </a:cubicBezTo>
                    <a:cubicBezTo>
                      <a:pt x="35415" y="31357"/>
                      <a:pt x="35254" y="31429"/>
                      <a:pt x="35093" y="31482"/>
                    </a:cubicBezTo>
                    <a:cubicBezTo>
                      <a:pt x="34946" y="31543"/>
                      <a:pt x="34807" y="31574"/>
                      <a:pt x="34685" y="31574"/>
                    </a:cubicBezTo>
                    <a:cubicBezTo>
                      <a:pt x="34554" y="31574"/>
                      <a:pt x="34442" y="31538"/>
                      <a:pt x="34359" y="31464"/>
                    </a:cubicBezTo>
                    <a:cubicBezTo>
                      <a:pt x="34520" y="31357"/>
                      <a:pt x="34771" y="31196"/>
                      <a:pt x="34949" y="31017"/>
                    </a:cubicBezTo>
                    <a:cubicBezTo>
                      <a:pt x="35128" y="30856"/>
                      <a:pt x="35236" y="30659"/>
                      <a:pt x="35146" y="30534"/>
                    </a:cubicBezTo>
                    <a:lnTo>
                      <a:pt x="35146" y="30534"/>
                    </a:lnTo>
                    <a:cubicBezTo>
                      <a:pt x="34869" y="30746"/>
                      <a:pt x="34473" y="31136"/>
                      <a:pt x="34283" y="31136"/>
                    </a:cubicBezTo>
                    <a:cubicBezTo>
                      <a:pt x="34265" y="31136"/>
                      <a:pt x="34248" y="31132"/>
                      <a:pt x="34234" y="31124"/>
                    </a:cubicBezTo>
                    <a:lnTo>
                      <a:pt x="34234" y="31124"/>
                    </a:lnTo>
                    <a:cubicBezTo>
                      <a:pt x="34242" y="31238"/>
                      <a:pt x="34270" y="31279"/>
                      <a:pt x="34309" y="31279"/>
                    </a:cubicBezTo>
                    <a:cubicBezTo>
                      <a:pt x="34405" y="31279"/>
                      <a:pt x="34564" y="31031"/>
                      <a:pt x="34628" y="31031"/>
                    </a:cubicBezTo>
                    <a:cubicBezTo>
                      <a:pt x="34657" y="31031"/>
                      <a:pt x="34666" y="31078"/>
                      <a:pt x="34645" y="31214"/>
                    </a:cubicBezTo>
                    <a:cubicBezTo>
                      <a:pt x="34484" y="31411"/>
                      <a:pt x="34323" y="31429"/>
                      <a:pt x="34216" y="31482"/>
                    </a:cubicBezTo>
                    <a:cubicBezTo>
                      <a:pt x="34225" y="31481"/>
                      <a:pt x="34234" y="31480"/>
                      <a:pt x="34243" y="31480"/>
                    </a:cubicBezTo>
                    <a:cubicBezTo>
                      <a:pt x="34415" y="31480"/>
                      <a:pt x="34252" y="31827"/>
                      <a:pt x="34252" y="31930"/>
                    </a:cubicBezTo>
                    <a:cubicBezTo>
                      <a:pt x="34108" y="32091"/>
                      <a:pt x="34001" y="32234"/>
                      <a:pt x="33894" y="32377"/>
                    </a:cubicBezTo>
                    <a:cubicBezTo>
                      <a:pt x="33786" y="32520"/>
                      <a:pt x="33679" y="32663"/>
                      <a:pt x="33572" y="32789"/>
                    </a:cubicBezTo>
                    <a:cubicBezTo>
                      <a:pt x="33482" y="32932"/>
                      <a:pt x="33375" y="33075"/>
                      <a:pt x="33249" y="33218"/>
                    </a:cubicBezTo>
                    <a:cubicBezTo>
                      <a:pt x="33124" y="33361"/>
                      <a:pt x="32999" y="33522"/>
                      <a:pt x="32838" y="33683"/>
                    </a:cubicBezTo>
                    <a:cubicBezTo>
                      <a:pt x="32838" y="33755"/>
                      <a:pt x="32838" y="33898"/>
                      <a:pt x="32909" y="33934"/>
                    </a:cubicBezTo>
                    <a:cubicBezTo>
                      <a:pt x="32709" y="34061"/>
                      <a:pt x="32398" y="34129"/>
                      <a:pt x="32140" y="34129"/>
                    </a:cubicBezTo>
                    <a:cubicBezTo>
                      <a:pt x="31891" y="34129"/>
                      <a:pt x="31693" y="34066"/>
                      <a:pt x="31693" y="33934"/>
                    </a:cubicBezTo>
                    <a:cubicBezTo>
                      <a:pt x="31299" y="34256"/>
                      <a:pt x="31353" y="34381"/>
                      <a:pt x="30959" y="34578"/>
                    </a:cubicBezTo>
                    <a:cubicBezTo>
                      <a:pt x="31075" y="34373"/>
                      <a:pt x="31113" y="34307"/>
                      <a:pt x="31101" y="34307"/>
                    </a:cubicBezTo>
                    <a:lnTo>
                      <a:pt x="31101" y="34307"/>
                    </a:lnTo>
                    <a:cubicBezTo>
                      <a:pt x="31081" y="34307"/>
                      <a:pt x="30900" y="34527"/>
                      <a:pt x="30739" y="34527"/>
                    </a:cubicBezTo>
                    <a:cubicBezTo>
                      <a:pt x="30703" y="34527"/>
                      <a:pt x="30669" y="34516"/>
                      <a:pt x="30637" y="34489"/>
                    </a:cubicBezTo>
                    <a:cubicBezTo>
                      <a:pt x="30243" y="34703"/>
                      <a:pt x="30601" y="34703"/>
                      <a:pt x="30476" y="34882"/>
                    </a:cubicBezTo>
                    <a:cubicBezTo>
                      <a:pt x="30446" y="34882"/>
                      <a:pt x="30404" y="34884"/>
                      <a:pt x="30360" y="34884"/>
                    </a:cubicBezTo>
                    <a:cubicBezTo>
                      <a:pt x="30271" y="34884"/>
                      <a:pt x="30171" y="34876"/>
                      <a:pt x="30136" y="34829"/>
                    </a:cubicBezTo>
                    <a:lnTo>
                      <a:pt x="30136" y="34829"/>
                    </a:lnTo>
                    <a:cubicBezTo>
                      <a:pt x="30046" y="35205"/>
                      <a:pt x="30923" y="35061"/>
                      <a:pt x="30834" y="35473"/>
                    </a:cubicBezTo>
                    <a:cubicBezTo>
                      <a:pt x="30780" y="35616"/>
                      <a:pt x="30619" y="35902"/>
                      <a:pt x="30422" y="36153"/>
                    </a:cubicBezTo>
                    <a:cubicBezTo>
                      <a:pt x="30225" y="36386"/>
                      <a:pt x="30046" y="36600"/>
                      <a:pt x="30028" y="36636"/>
                    </a:cubicBezTo>
                    <a:cubicBezTo>
                      <a:pt x="29688" y="36529"/>
                      <a:pt x="29187" y="35509"/>
                      <a:pt x="29241" y="35043"/>
                    </a:cubicBezTo>
                    <a:cubicBezTo>
                      <a:pt x="29226" y="35026"/>
                      <a:pt x="29211" y="35019"/>
                      <a:pt x="29197" y="35019"/>
                    </a:cubicBezTo>
                    <a:cubicBezTo>
                      <a:pt x="29089" y="35019"/>
                      <a:pt x="28989" y="35432"/>
                      <a:pt x="28847" y="35527"/>
                    </a:cubicBezTo>
                    <a:cubicBezTo>
                      <a:pt x="28686" y="35795"/>
                      <a:pt x="28471" y="35849"/>
                      <a:pt x="28257" y="35867"/>
                    </a:cubicBezTo>
                    <a:cubicBezTo>
                      <a:pt x="28024" y="35885"/>
                      <a:pt x="27827" y="35867"/>
                      <a:pt x="27648" y="36028"/>
                    </a:cubicBezTo>
                    <a:lnTo>
                      <a:pt x="28024" y="36028"/>
                    </a:lnTo>
                    <a:cubicBezTo>
                      <a:pt x="28006" y="36081"/>
                      <a:pt x="27845" y="36153"/>
                      <a:pt x="27648" y="36225"/>
                    </a:cubicBezTo>
                    <a:cubicBezTo>
                      <a:pt x="27514" y="36265"/>
                      <a:pt x="27370" y="36285"/>
                      <a:pt x="27276" y="36285"/>
                    </a:cubicBezTo>
                    <a:cubicBezTo>
                      <a:pt x="27244" y="36285"/>
                      <a:pt x="27219" y="36283"/>
                      <a:pt x="27201" y="36278"/>
                    </a:cubicBezTo>
                    <a:lnTo>
                      <a:pt x="27201" y="36278"/>
                    </a:lnTo>
                    <a:cubicBezTo>
                      <a:pt x="27219" y="36386"/>
                      <a:pt x="27756" y="36636"/>
                      <a:pt x="27612" y="36833"/>
                    </a:cubicBezTo>
                    <a:cubicBezTo>
                      <a:pt x="27342" y="36968"/>
                      <a:pt x="27054" y="37036"/>
                      <a:pt x="26790" y="37036"/>
                    </a:cubicBezTo>
                    <a:cubicBezTo>
                      <a:pt x="26671" y="37036"/>
                      <a:pt x="26556" y="37022"/>
                      <a:pt x="26449" y="36994"/>
                    </a:cubicBezTo>
                    <a:cubicBezTo>
                      <a:pt x="26109" y="36940"/>
                      <a:pt x="25859" y="36797"/>
                      <a:pt x="25823" y="36636"/>
                    </a:cubicBezTo>
                    <a:cubicBezTo>
                      <a:pt x="26252" y="36582"/>
                      <a:pt x="26700" y="36547"/>
                      <a:pt x="27129" y="36475"/>
                    </a:cubicBezTo>
                    <a:cubicBezTo>
                      <a:pt x="27106" y="36394"/>
                      <a:pt x="27001" y="36373"/>
                      <a:pt x="26866" y="36373"/>
                    </a:cubicBezTo>
                    <a:cubicBezTo>
                      <a:pt x="26793" y="36373"/>
                      <a:pt x="26710" y="36379"/>
                      <a:pt x="26628" y="36386"/>
                    </a:cubicBezTo>
                    <a:cubicBezTo>
                      <a:pt x="26570" y="36390"/>
                      <a:pt x="26512" y="36393"/>
                      <a:pt x="26457" y="36393"/>
                    </a:cubicBezTo>
                    <a:cubicBezTo>
                      <a:pt x="26292" y="36393"/>
                      <a:pt x="26154" y="36363"/>
                      <a:pt x="26127" y="36242"/>
                    </a:cubicBezTo>
                    <a:cubicBezTo>
                      <a:pt x="25787" y="36421"/>
                      <a:pt x="25429" y="36547"/>
                      <a:pt x="25089" y="36708"/>
                    </a:cubicBezTo>
                    <a:cubicBezTo>
                      <a:pt x="25149" y="36691"/>
                      <a:pt x="25284" y="36665"/>
                      <a:pt x="25393" y="36665"/>
                    </a:cubicBezTo>
                    <a:cubicBezTo>
                      <a:pt x="25512" y="36665"/>
                      <a:pt x="25602" y="36695"/>
                      <a:pt x="25537" y="36797"/>
                    </a:cubicBezTo>
                    <a:cubicBezTo>
                      <a:pt x="25071" y="36940"/>
                      <a:pt x="25322" y="36922"/>
                      <a:pt x="25036" y="37137"/>
                    </a:cubicBezTo>
                    <a:cubicBezTo>
                      <a:pt x="25358" y="37209"/>
                      <a:pt x="25841" y="37388"/>
                      <a:pt x="26324" y="37531"/>
                    </a:cubicBezTo>
                    <a:cubicBezTo>
                      <a:pt x="26789" y="37692"/>
                      <a:pt x="27272" y="37853"/>
                      <a:pt x="27541" y="37960"/>
                    </a:cubicBezTo>
                    <a:cubicBezTo>
                      <a:pt x="27326" y="37996"/>
                      <a:pt x="27093" y="38014"/>
                      <a:pt x="26861" y="38032"/>
                    </a:cubicBezTo>
                    <a:lnTo>
                      <a:pt x="26771" y="38229"/>
                    </a:lnTo>
                    <a:cubicBezTo>
                      <a:pt x="26710" y="38239"/>
                      <a:pt x="26647" y="38244"/>
                      <a:pt x="26582" y="38244"/>
                    </a:cubicBezTo>
                    <a:cubicBezTo>
                      <a:pt x="26200" y="38244"/>
                      <a:pt x="25784" y="38075"/>
                      <a:pt x="25447" y="37907"/>
                    </a:cubicBezTo>
                    <a:cubicBezTo>
                      <a:pt x="25053" y="37692"/>
                      <a:pt x="24749" y="37424"/>
                      <a:pt x="24606" y="37316"/>
                    </a:cubicBezTo>
                    <a:lnTo>
                      <a:pt x="24606" y="37316"/>
                    </a:lnTo>
                    <a:cubicBezTo>
                      <a:pt x="24194" y="37495"/>
                      <a:pt x="24481" y="38014"/>
                      <a:pt x="24624" y="38086"/>
                    </a:cubicBezTo>
                    <a:cubicBezTo>
                      <a:pt x="24501" y="38119"/>
                      <a:pt x="24392" y="38134"/>
                      <a:pt x="24293" y="38134"/>
                    </a:cubicBezTo>
                    <a:cubicBezTo>
                      <a:pt x="23752" y="38134"/>
                      <a:pt x="23520" y="37704"/>
                      <a:pt x="22991" y="37704"/>
                    </a:cubicBezTo>
                    <a:cubicBezTo>
                      <a:pt x="22901" y="37704"/>
                      <a:pt x="22802" y="37716"/>
                      <a:pt x="22691" y="37746"/>
                    </a:cubicBezTo>
                    <a:lnTo>
                      <a:pt x="23013" y="37567"/>
                    </a:lnTo>
                    <a:cubicBezTo>
                      <a:pt x="22906" y="37567"/>
                      <a:pt x="22655" y="37620"/>
                      <a:pt x="22459" y="37656"/>
                    </a:cubicBezTo>
                    <a:cubicBezTo>
                      <a:pt x="22341" y="37676"/>
                      <a:pt x="22239" y="37690"/>
                      <a:pt x="22177" y="37690"/>
                    </a:cubicBezTo>
                    <a:cubicBezTo>
                      <a:pt x="22126" y="37690"/>
                      <a:pt x="22102" y="37680"/>
                      <a:pt x="22119" y="37656"/>
                    </a:cubicBezTo>
                    <a:lnTo>
                      <a:pt x="22119" y="37656"/>
                    </a:lnTo>
                    <a:cubicBezTo>
                      <a:pt x="21966" y="37809"/>
                      <a:pt x="21846" y="38154"/>
                      <a:pt x="22016" y="38251"/>
                    </a:cubicBezTo>
                    <a:lnTo>
                      <a:pt x="22016" y="38251"/>
                    </a:lnTo>
                    <a:cubicBezTo>
                      <a:pt x="21743" y="38129"/>
                      <a:pt x="21470" y="37975"/>
                      <a:pt x="21213" y="37821"/>
                    </a:cubicBezTo>
                    <a:lnTo>
                      <a:pt x="21213" y="37821"/>
                    </a:lnTo>
                    <a:cubicBezTo>
                      <a:pt x="21312" y="37891"/>
                      <a:pt x="21279" y="38320"/>
                      <a:pt x="21331" y="38408"/>
                    </a:cubicBezTo>
                    <a:cubicBezTo>
                      <a:pt x="21321" y="38409"/>
                      <a:pt x="21311" y="38409"/>
                      <a:pt x="21300" y="38409"/>
                    </a:cubicBezTo>
                    <a:cubicBezTo>
                      <a:pt x="21008" y="38409"/>
                      <a:pt x="20786" y="37950"/>
                      <a:pt x="20932" y="37832"/>
                    </a:cubicBezTo>
                    <a:lnTo>
                      <a:pt x="20932" y="37832"/>
                    </a:lnTo>
                    <a:cubicBezTo>
                      <a:pt x="20351" y="38188"/>
                      <a:pt x="20483" y="38001"/>
                      <a:pt x="19971" y="38390"/>
                    </a:cubicBezTo>
                    <a:cubicBezTo>
                      <a:pt x="19792" y="38372"/>
                      <a:pt x="19989" y="37907"/>
                      <a:pt x="20132" y="37853"/>
                    </a:cubicBezTo>
                    <a:cubicBezTo>
                      <a:pt x="19938" y="37802"/>
                      <a:pt x="19779" y="37783"/>
                      <a:pt x="19645" y="37783"/>
                    </a:cubicBezTo>
                    <a:cubicBezTo>
                      <a:pt x="19496" y="37783"/>
                      <a:pt x="19377" y="37807"/>
                      <a:pt x="19273" y="37835"/>
                    </a:cubicBezTo>
                    <a:cubicBezTo>
                      <a:pt x="19953" y="38050"/>
                      <a:pt x="19434" y="38855"/>
                      <a:pt x="19560" y="39213"/>
                    </a:cubicBezTo>
                    <a:cubicBezTo>
                      <a:pt x="19041" y="38748"/>
                      <a:pt x="18558" y="38247"/>
                      <a:pt x="18128" y="37764"/>
                    </a:cubicBezTo>
                    <a:lnTo>
                      <a:pt x="18128" y="37764"/>
                    </a:lnTo>
                    <a:cubicBezTo>
                      <a:pt x="18164" y="37853"/>
                      <a:pt x="18235" y="38300"/>
                      <a:pt x="18217" y="38336"/>
                    </a:cubicBezTo>
                    <a:cubicBezTo>
                      <a:pt x="18182" y="38139"/>
                      <a:pt x="17734" y="37978"/>
                      <a:pt x="17197" y="37835"/>
                    </a:cubicBezTo>
                    <a:cubicBezTo>
                      <a:pt x="16929" y="37764"/>
                      <a:pt x="16643" y="37710"/>
                      <a:pt x="16374" y="37656"/>
                    </a:cubicBezTo>
                    <a:cubicBezTo>
                      <a:pt x="16160" y="37599"/>
                      <a:pt x="15946" y="37565"/>
                      <a:pt x="15768" y="37535"/>
                    </a:cubicBezTo>
                    <a:lnTo>
                      <a:pt x="15768" y="37535"/>
                    </a:lnTo>
                    <a:cubicBezTo>
                      <a:pt x="15807" y="37607"/>
                      <a:pt x="15716" y="37643"/>
                      <a:pt x="15573" y="37643"/>
                    </a:cubicBezTo>
                    <a:cubicBezTo>
                      <a:pt x="15544" y="37643"/>
                      <a:pt x="15512" y="37641"/>
                      <a:pt x="15480" y="37638"/>
                    </a:cubicBezTo>
                    <a:cubicBezTo>
                      <a:pt x="15370" y="37628"/>
                      <a:pt x="15243" y="37596"/>
                      <a:pt x="15131" y="37551"/>
                    </a:cubicBezTo>
                    <a:lnTo>
                      <a:pt x="15131" y="37551"/>
                    </a:lnTo>
                    <a:cubicBezTo>
                      <a:pt x="15084" y="37562"/>
                      <a:pt x="15040" y="37567"/>
                      <a:pt x="15001" y="37567"/>
                    </a:cubicBezTo>
                    <a:cubicBezTo>
                      <a:pt x="14557" y="37567"/>
                      <a:pt x="14563" y="36918"/>
                      <a:pt x="14128" y="36918"/>
                    </a:cubicBezTo>
                    <a:cubicBezTo>
                      <a:pt x="14082" y="36918"/>
                      <a:pt x="14032" y="36925"/>
                      <a:pt x="13976" y="36940"/>
                    </a:cubicBezTo>
                    <a:cubicBezTo>
                      <a:pt x="14477" y="37048"/>
                      <a:pt x="14513" y="37245"/>
                      <a:pt x="14442" y="37388"/>
                    </a:cubicBezTo>
                    <a:cubicBezTo>
                      <a:pt x="14263" y="37245"/>
                      <a:pt x="13923" y="37155"/>
                      <a:pt x="13690" y="37012"/>
                    </a:cubicBezTo>
                    <a:cubicBezTo>
                      <a:pt x="13439" y="36887"/>
                      <a:pt x="13296" y="36744"/>
                      <a:pt x="13475" y="36565"/>
                    </a:cubicBezTo>
                    <a:cubicBezTo>
                      <a:pt x="13309" y="36565"/>
                      <a:pt x="13173" y="36510"/>
                      <a:pt x="13074" y="36510"/>
                    </a:cubicBezTo>
                    <a:cubicBezTo>
                      <a:pt x="13003" y="36510"/>
                      <a:pt x="12951" y="36539"/>
                      <a:pt x="12921" y="36636"/>
                    </a:cubicBezTo>
                    <a:cubicBezTo>
                      <a:pt x="12634" y="36404"/>
                      <a:pt x="12348" y="36207"/>
                      <a:pt x="12097" y="35956"/>
                    </a:cubicBezTo>
                    <a:lnTo>
                      <a:pt x="12097" y="35956"/>
                    </a:lnTo>
                    <a:cubicBezTo>
                      <a:pt x="12125" y="36011"/>
                      <a:pt x="12131" y="36117"/>
                      <a:pt x="12006" y="36117"/>
                    </a:cubicBezTo>
                    <a:cubicBezTo>
                      <a:pt x="11967" y="36117"/>
                      <a:pt x="11915" y="36107"/>
                      <a:pt x="11847" y="36081"/>
                    </a:cubicBezTo>
                    <a:lnTo>
                      <a:pt x="11847" y="36081"/>
                    </a:lnTo>
                    <a:cubicBezTo>
                      <a:pt x="12133" y="36189"/>
                      <a:pt x="12348" y="36404"/>
                      <a:pt x="12545" y="36547"/>
                    </a:cubicBezTo>
                    <a:cubicBezTo>
                      <a:pt x="12710" y="36671"/>
                      <a:pt x="12854" y="36773"/>
                      <a:pt x="13010" y="36773"/>
                    </a:cubicBezTo>
                    <a:cubicBezTo>
                      <a:pt x="13056" y="36773"/>
                      <a:pt x="13104" y="36764"/>
                      <a:pt x="13153" y="36744"/>
                    </a:cubicBezTo>
                    <a:lnTo>
                      <a:pt x="13153" y="36744"/>
                    </a:lnTo>
                    <a:cubicBezTo>
                      <a:pt x="13046" y="37030"/>
                      <a:pt x="12777" y="37084"/>
                      <a:pt x="12956" y="37424"/>
                    </a:cubicBezTo>
                    <a:cubicBezTo>
                      <a:pt x="12706" y="37280"/>
                      <a:pt x="12491" y="37119"/>
                      <a:pt x="12294" y="36958"/>
                    </a:cubicBezTo>
                    <a:cubicBezTo>
                      <a:pt x="12115" y="36815"/>
                      <a:pt x="11972" y="36636"/>
                      <a:pt x="11829" y="36475"/>
                    </a:cubicBezTo>
                    <a:cubicBezTo>
                      <a:pt x="11704" y="36296"/>
                      <a:pt x="11578" y="36135"/>
                      <a:pt x="11471" y="35974"/>
                    </a:cubicBezTo>
                    <a:cubicBezTo>
                      <a:pt x="11364" y="35795"/>
                      <a:pt x="11256" y="35634"/>
                      <a:pt x="11149" y="35473"/>
                    </a:cubicBezTo>
                    <a:cubicBezTo>
                      <a:pt x="10827" y="35383"/>
                      <a:pt x="10523" y="35258"/>
                      <a:pt x="10200" y="35151"/>
                    </a:cubicBezTo>
                    <a:lnTo>
                      <a:pt x="10236" y="35008"/>
                    </a:lnTo>
                    <a:lnTo>
                      <a:pt x="9914" y="35205"/>
                    </a:lnTo>
                    <a:cubicBezTo>
                      <a:pt x="9848" y="35089"/>
                      <a:pt x="9828" y="34988"/>
                      <a:pt x="9797" y="34988"/>
                    </a:cubicBezTo>
                    <a:cubicBezTo>
                      <a:pt x="9794" y="34988"/>
                      <a:pt x="9792" y="34988"/>
                      <a:pt x="9789" y="34990"/>
                    </a:cubicBezTo>
                    <a:cubicBezTo>
                      <a:pt x="9753" y="34990"/>
                      <a:pt x="9753" y="35061"/>
                      <a:pt x="9771" y="35115"/>
                    </a:cubicBezTo>
                    <a:cubicBezTo>
                      <a:pt x="9682" y="35043"/>
                      <a:pt x="9628" y="34972"/>
                      <a:pt x="9610" y="34918"/>
                    </a:cubicBezTo>
                    <a:cubicBezTo>
                      <a:pt x="9467" y="35043"/>
                      <a:pt x="9503" y="35312"/>
                      <a:pt x="9556" y="35562"/>
                    </a:cubicBezTo>
                    <a:lnTo>
                      <a:pt x="9896" y="35562"/>
                    </a:lnTo>
                    <a:cubicBezTo>
                      <a:pt x="9959" y="35782"/>
                      <a:pt x="9994" y="35987"/>
                      <a:pt x="9798" y="35987"/>
                    </a:cubicBezTo>
                    <a:cubicBezTo>
                      <a:pt x="9770" y="35987"/>
                      <a:pt x="9737" y="35983"/>
                      <a:pt x="9699" y="35974"/>
                    </a:cubicBezTo>
                    <a:cubicBezTo>
                      <a:pt x="9682" y="35938"/>
                      <a:pt x="9664" y="35885"/>
                      <a:pt x="9628" y="35849"/>
                    </a:cubicBezTo>
                    <a:lnTo>
                      <a:pt x="9628" y="35849"/>
                    </a:lnTo>
                    <a:cubicBezTo>
                      <a:pt x="9662" y="36001"/>
                      <a:pt x="9679" y="36137"/>
                      <a:pt x="9591" y="36137"/>
                    </a:cubicBezTo>
                    <a:cubicBezTo>
                      <a:pt x="9586" y="36137"/>
                      <a:pt x="9580" y="36136"/>
                      <a:pt x="9574" y="36135"/>
                    </a:cubicBezTo>
                    <a:cubicBezTo>
                      <a:pt x="9377" y="35956"/>
                      <a:pt x="9180" y="35759"/>
                      <a:pt x="9001" y="35562"/>
                    </a:cubicBezTo>
                    <a:lnTo>
                      <a:pt x="9001" y="35562"/>
                    </a:lnTo>
                    <a:cubicBezTo>
                      <a:pt x="9046" y="35571"/>
                      <a:pt x="9113" y="35576"/>
                      <a:pt x="9192" y="35576"/>
                    </a:cubicBezTo>
                    <a:cubicBezTo>
                      <a:pt x="9270" y="35576"/>
                      <a:pt x="9359" y="35571"/>
                      <a:pt x="9449" y="35562"/>
                    </a:cubicBezTo>
                    <a:cubicBezTo>
                      <a:pt x="9176" y="35120"/>
                      <a:pt x="8920" y="34628"/>
                      <a:pt x="9313" y="34628"/>
                    </a:cubicBezTo>
                    <a:cubicBezTo>
                      <a:pt x="9333" y="34628"/>
                      <a:pt x="9354" y="34629"/>
                      <a:pt x="9377" y="34632"/>
                    </a:cubicBezTo>
                    <a:cubicBezTo>
                      <a:pt x="9163" y="34578"/>
                      <a:pt x="8984" y="34507"/>
                      <a:pt x="8787" y="34453"/>
                    </a:cubicBezTo>
                    <a:cubicBezTo>
                      <a:pt x="8465" y="33773"/>
                      <a:pt x="8500" y="33898"/>
                      <a:pt x="8053" y="33182"/>
                    </a:cubicBezTo>
                    <a:cubicBezTo>
                      <a:pt x="7954" y="33232"/>
                      <a:pt x="8023" y="33419"/>
                      <a:pt x="7907" y="33419"/>
                    </a:cubicBezTo>
                    <a:cubicBezTo>
                      <a:pt x="7897" y="33419"/>
                      <a:pt x="7886" y="33418"/>
                      <a:pt x="7874" y="33415"/>
                    </a:cubicBezTo>
                    <a:cubicBezTo>
                      <a:pt x="7767" y="33075"/>
                      <a:pt x="7445" y="32914"/>
                      <a:pt x="7140" y="32789"/>
                    </a:cubicBezTo>
                    <a:cubicBezTo>
                      <a:pt x="6836" y="32646"/>
                      <a:pt x="6586" y="32538"/>
                      <a:pt x="6657" y="32377"/>
                    </a:cubicBezTo>
                    <a:cubicBezTo>
                      <a:pt x="6371" y="31983"/>
                      <a:pt x="6729" y="32037"/>
                      <a:pt x="6586" y="31751"/>
                    </a:cubicBezTo>
                    <a:lnTo>
                      <a:pt x="6586" y="31751"/>
                    </a:lnTo>
                    <a:cubicBezTo>
                      <a:pt x="6572" y="31777"/>
                      <a:pt x="6549" y="31824"/>
                      <a:pt x="6516" y="31824"/>
                    </a:cubicBezTo>
                    <a:cubicBezTo>
                      <a:pt x="6505" y="31824"/>
                      <a:pt x="6492" y="31818"/>
                      <a:pt x="6478" y="31804"/>
                    </a:cubicBezTo>
                    <a:lnTo>
                      <a:pt x="6425" y="31357"/>
                    </a:lnTo>
                    <a:cubicBezTo>
                      <a:pt x="6415" y="31354"/>
                      <a:pt x="6407" y="31352"/>
                      <a:pt x="6400" y="31352"/>
                    </a:cubicBezTo>
                    <a:cubicBezTo>
                      <a:pt x="6318" y="31352"/>
                      <a:pt x="6413" y="31561"/>
                      <a:pt x="6319" y="31561"/>
                    </a:cubicBezTo>
                    <a:cubicBezTo>
                      <a:pt x="6288" y="31561"/>
                      <a:pt x="6238" y="31540"/>
                      <a:pt x="6156" y="31482"/>
                    </a:cubicBezTo>
                    <a:cubicBezTo>
                      <a:pt x="5995" y="31160"/>
                      <a:pt x="5888" y="30892"/>
                      <a:pt x="5762" y="30659"/>
                    </a:cubicBezTo>
                    <a:cubicBezTo>
                      <a:pt x="5709" y="30552"/>
                      <a:pt x="5637" y="30444"/>
                      <a:pt x="5548" y="30337"/>
                    </a:cubicBezTo>
                    <a:cubicBezTo>
                      <a:pt x="5476" y="30248"/>
                      <a:pt x="5387" y="30140"/>
                      <a:pt x="5279" y="30033"/>
                    </a:cubicBezTo>
                    <a:cubicBezTo>
                      <a:pt x="5118" y="29760"/>
                      <a:pt x="5176" y="29703"/>
                      <a:pt x="5281" y="29703"/>
                    </a:cubicBezTo>
                    <a:cubicBezTo>
                      <a:pt x="5355" y="29703"/>
                      <a:pt x="5453" y="29732"/>
                      <a:pt x="5513" y="29732"/>
                    </a:cubicBezTo>
                    <a:cubicBezTo>
                      <a:pt x="5584" y="29732"/>
                      <a:pt x="5600" y="29691"/>
                      <a:pt x="5458" y="29514"/>
                    </a:cubicBezTo>
                    <a:cubicBezTo>
                      <a:pt x="5381" y="29526"/>
                      <a:pt x="5303" y="29540"/>
                      <a:pt x="5224" y="29540"/>
                    </a:cubicBezTo>
                    <a:cubicBezTo>
                      <a:pt x="5067" y="29540"/>
                      <a:pt x="4903" y="29484"/>
                      <a:pt x="4725" y="29245"/>
                    </a:cubicBezTo>
                    <a:cubicBezTo>
                      <a:pt x="4725" y="28977"/>
                      <a:pt x="4868" y="28923"/>
                      <a:pt x="4760" y="28548"/>
                    </a:cubicBezTo>
                    <a:lnTo>
                      <a:pt x="4760" y="28548"/>
                    </a:lnTo>
                    <a:lnTo>
                      <a:pt x="4510" y="28727"/>
                    </a:lnTo>
                    <a:cubicBezTo>
                      <a:pt x="4372" y="28451"/>
                      <a:pt x="4287" y="28202"/>
                      <a:pt x="4131" y="28202"/>
                    </a:cubicBezTo>
                    <a:cubicBezTo>
                      <a:pt x="4105" y="28202"/>
                      <a:pt x="4076" y="28210"/>
                      <a:pt x="4045" y="28225"/>
                    </a:cubicBezTo>
                    <a:cubicBezTo>
                      <a:pt x="4027" y="27903"/>
                      <a:pt x="3919" y="27742"/>
                      <a:pt x="3812" y="27617"/>
                    </a:cubicBezTo>
                    <a:cubicBezTo>
                      <a:pt x="3780" y="27452"/>
                      <a:pt x="3832" y="27393"/>
                      <a:pt x="3924" y="27393"/>
                    </a:cubicBezTo>
                    <a:cubicBezTo>
                      <a:pt x="4143" y="27393"/>
                      <a:pt x="4588" y="27722"/>
                      <a:pt x="4689" y="27760"/>
                    </a:cubicBezTo>
                    <a:cubicBezTo>
                      <a:pt x="4474" y="27581"/>
                      <a:pt x="4367" y="27384"/>
                      <a:pt x="4241" y="27223"/>
                    </a:cubicBezTo>
                    <a:cubicBezTo>
                      <a:pt x="4116" y="27080"/>
                      <a:pt x="4009" y="26955"/>
                      <a:pt x="3776" y="26883"/>
                    </a:cubicBezTo>
                    <a:lnTo>
                      <a:pt x="3776" y="26883"/>
                    </a:lnTo>
                    <a:cubicBezTo>
                      <a:pt x="3812" y="27044"/>
                      <a:pt x="3848" y="27188"/>
                      <a:pt x="3883" y="27349"/>
                    </a:cubicBezTo>
                    <a:cubicBezTo>
                      <a:pt x="3508" y="26955"/>
                      <a:pt x="3508" y="26686"/>
                      <a:pt x="3508" y="26508"/>
                    </a:cubicBezTo>
                    <a:cubicBezTo>
                      <a:pt x="3526" y="26329"/>
                      <a:pt x="3526" y="26221"/>
                      <a:pt x="3132" y="26114"/>
                    </a:cubicBezTo>
                    <a:lnTo>
                      <a:pt x="3132" y="26114"/>
                    </a:lnTo>
                    <a:cubicBezTo>
                      <a:pt x="3221" y="26275"/>
                      <a:pt x="3239" y="26454"/>
                      <a:pt x="3239" y="26597"/>
                    </a:cubicBezTo>
                    <a:cubicBezTo>
                      <a:pt x="3226" y="26691"/>
                      <a:pt x="3192" y="26766"/>
                      <a:pt x="3130" y="26766"/>
                    </a:cubicBezTo>
                    <a:cubicBezTo>
                      <a:pt x="3110" y="26766"/>
                      <a:pt x="3087" y="26758"/>
                      <a:pt x="3060" y="26740"/>
                    </a:cubicBezTo>
                    <a:cubicBezTo>
                      <a:pt x="3042" y="26579"/>
                      <a:pt x="3025" y="26382"/>
                      <a:pt x="3025" y="26221"/>
                    </a:cubicBezTo>
                    <a:cubicBezTo>
                      <a:pt x="3019" y="26219"/>
                      <a:pt x="3014" y="26218"/>
                      <a:pt x="3009" y="26218"/>
                    </a:cubicBezTo>
                    <a:cubicBezTo>
                      <a:pt x="2951" y="26218"/>
                      <a:pt x="3017" y="26383"/>
                      <a:pt x="2974" y="26383"/>
                    </a:cubicBezTo>
                    <a:cubicBezTo>
                      <a:pt x="2962" y="26383"/>
                      <a:pt x="2939" y="26368"/>
                      <a:pt x="2899" y="26329"/>
                    </a:cubicBezTo>
                    <a:cubicBezTo>
                      <a:pt x="2917" y="26150"/>
                      <a:pt x="2953" y="25827"/>
                      <a:pt x="3007" y="25666"/>
                    </a:cubicBezTo>
                    <a:lnTo>
                      <a:pt x="3007" y="25666"/>
                    </a:lnTo>
                    <a:lnTo>
                      <a:pt x="2989" y="25684"/>
                    </a:lnTo>
                    <a:cubicBezTo>
                      <a:pt x="2925" y="25429"/>
                      <a:pt x="2847" y="25159"/>
                      <a:pt x="2780" y="24901"/>
                    </a:cubicBezTo>
                    <a:lnTo>
                      <a:pt x="2780" y="24901"/>
                    </a:lnTo>
                    <a:cubicBezTo>
                      <a:pt x="2781" y="24944"/>
                      <a:pt x="2764" y="24970"/>
                      <a:pt x="2741" y="24970"/>
                    </a:cubicBezTo>
                    <a:cubicBezTo>
                      <a:pt x="2717" y="24970"/>
                      <a:pt x="2688" y="24942"/>
                      <a:pt x="2667" y="24879"/>
                    </a:cubicBezTo>
                    <a:lnTo>
                      <a:pt x="2667" y="24253"/>
                    </a:lnTo>
                    <a:cubicBezTo>
                      <a:pt x="2661" y="24314"/>
                      <a:pt x="2642" y="24341"/>
                      <a:pt x="2614" y="24341"/>
                    </a:cubicBezTo>
                    <a:cubicBezTo>
                      <a:pt x="2554" y="24341"/>
                      <a:pt x="2454" y="24211"/>
                      <a:pt x="2380" y="24038"/>
                    </a:cubicBezTo>
                    <a:cubicBezTo>
                      <a:pt x="2130" y="23286"/>
                      <a:pt x="2917" y="23304"/>
                      <a:pt x="2523" y="22785"/>
                    </a:cubicBezTo>
                    <a:lnTo>
                      <a:pt x="2523" y="22785"/>
                    </a:lnTo>
                    <a:cubicBezTo>
                      <a:pt x="2541" y="22857"/>
                      <a:pt x="2506" y="22875"/>
                      <a:pt x="2523" y="22964"/>
                    </a:cubicBezTo>
                    <a:lnTo>
                      <a:pt x="2344" y="22696"/>
                    </a:lnTo>
                    <a:cubicBezTo>
                      <a:pt x="2488" y="22642"/>
                      <a:pt x="2559" y="22517"/>
                      <a:pt x="2577" y="22338"/>
                    </a:cubicBezTo>
                    <a:cubicBezTo>
                      <a:pt x="2595" y="22159"/>
                      <a:pt x="2577" y="21944"/>
                      <a:pt x="2559" y="21730"/>
                    </a:cubicBezTo>
                    <a:cubicBezTo>
                      <a:pt x="2523" y="21282"/>
                      <a:pt x="2523" y="20835"/>
                      <a:pt x="2846" y="20799"/>
                    </a:cubicBezTo>
                    <a:cubicBezTo>
                      <a:pt x="2761" y="20678"/>
                      <a:pt x="2713" y="20625"/>
                      <a:pt x="2679" y="20625"/>
                    </a:cubicBezTo>
                    <a:cubicBezTo>
                      <a:pt x="2599" y="20625"/>
                      <a:pt x="2606" y="20931"/>
                      <a:pt x="2416" y="21336"/>
                    </a:cubicBezTo>
                    <a:lnTo>
                      <a:pt x="2201" y="20888"/>
                    </a:lnTo>
                    <a:lnTo>
                      <a:pt x="2201" y="20888"/>
                    </a:lnTo>
                    <a:cubicBezTo>
                      <a:pt x="2183" y="21085"/>
                      <a:pt x="2255" y="21228"/>
                      <a:pt x="2201" y="21443"/>
                    </a:cubicBezTo>
                    <a:lnTo>
                      <a:pt x="2183" y="21461"/>
                    </a:lnTo>
                    <a:cubicBezTo>
                      <a:pt x="2040" y="21175"/>
                      <a:pt x="2022" y="20871"/>
                      <a:pt x="2094" y="20602"/>
                    </a:cubicBezTo>
                    <a:cubicBezTo>
                      <a:pt x="2148" y="20352"/>
                      <a:pt x="2273" y="20119"/>
                      <a:pt x="2362" y="19958"/>
                    </a:cubicBezTo>
                    <a:cubicBezTo>
                      <a:pt x="2330" y="19887"/>
                      <a:pt x="2271" y="19876"/>
                      <a:pt x="2208" y="19876"/>
                    </a:cubicBezTo>
                    <a:cubicBezTo>
                      <a:pt x="2179" y="19876"/>
                      <a:pt x="2148" y="19879"/>
                      <a:pt x="2119" y="19879"/>
                    </a:cubicBezTo>
                    <a:cubicBezTo>
                      <a:pt x="2007" y="19879"/>
                      <a:pt x="1917" y="19841"/>
                      <a:pt x="1987" y="19475"/>
                    </a:cubicBezTo>
                    <a:cubicBezTo>
                      <a:pt x="2032" y="19179"/>
                      <a:pt x="2096" y="19091"/>
                      <a:pt x="2164" y="19091"/>
                    </a:cubicBezTo>
                    <a:cubicBezTo>
                      <a:pt x="2264" y="19091"/>
                      <a:pt x="2375" y="19279"/>
                      <a:pt x="2454" y="19279"/>
                    </a:cubicBezTo>
                    <a:cubicBezTo>
                      <a:pt x="2491" y="19279"/>
                      <a:pt x="2522" y="19237"/>
                      <a:pt x="2541" y="19117"/>
                    </a:cubicBezTo>
                    <a:cubicBezTo>
                      <a:pt x="2434" y="18974"/>
                      <a:pt x="2344" y="18831"/>
                      <a:pt x="2237" y="18687"/>
                    </a:cubicBezTo>
                    <a:cubicBezTo>
                      <a:pt x="2309" y="18526"/>
                      <a:pt x="2362" y="18347"/>
                      <a:pt x="2380" y="18204"/>
                    </a:cubicBezTo>
                    <a:cubicBezTo>
                      <a:pt x="2416" y="18043"/>
                      <a:pt x="2434" y="17900"/>
                      <a:pt x="2434" y="17739"/>
                    </a:cubicBezTo>
                    <a:cubicBezTo>
                      <a:pt x="2434" y="17596"/>
                      <a:pt x="2416" y="17453"/>
                      <a:pt x="2416" y="17292"/>
                    </a:cubicBezTo>
                    <a:cubicBezTo>
                      <a:pt x="2416" y="17148"/>
                      <a:pt x="2416" y="17005"/>
                      <a:pt x="2434" y="16862"/>
                    </a:cubicBezTo>
                    <a:cubicBezTo>
                      <a:pt x="2488" y="16719"/>
                      <a:pt x="2523" y="16665"/>
                      <a:pt x="2577" y="16647"/>
                    </a:cubicBezTo>
                    <a:cubicBezTo>
                      <a:pt x="2559" y="16307"/>
                      <a:pt x="2720" y="16003"/>
                      <a:pt x="2863" y="15717"/>
                    </a:cubicBezTo>
                    <a:cubicBezTo>
                      <a:pt x="3025" y="15430"/>
                      <a:pt x="3186" y="15180"/>
                      <a:pt x="3203" y="14929"/>
                    </a:cubicBezTo>
                    <a:lnTo>
                      <a:pt x="3203" y="14929"/>
                    </a:lnTo>
                    <a:cubicBezTo>
                      <a:pt x="3193" y="14938"/>
                      <a:pt x="3183" y="14942"/>
                      <a:pt x="3175" y="14942"/>
                    </a:cubicBezTo>
                    <a:cubicBezTo>
                      <a:pt x="3092" y="14942"/>
                      <a:pt x="3073" y="14600"/>
                      <a:pt x="3025" y="14536"/>
                    </a:cubicBezTo>
                    <a:cubicBezTo>
                      <a:pt x="3179" y="14278"/>
                      <a:pt x="3317" y="14037"/>
                      <a:pt x="3470" y="13813"/>
                    </a:cubicBezTo>
                    <a:lnTo>
                      <a:pt x="3470" y="13813"/>
                    </a:lnTo>
                    <a:cubicBezTo>
                      <a:pt x="3330" y="14010"/>
                      <a:pt x="3213" y="14041"/>
                      <a:pt x="3091" y="14041"/>
                    </a:cubicBezTo>
                    <a:cubicBezTo>
                      <a:pt x="3035" y="14041"/>
                      <a:pt x="2978" y="14035"/>
                      <a:pt x="2917" y="14035"/>
                    </a:cubicBezTo>
                    <a:cubicBezTo>
                      <a:pt x="3007" y="13784"/>
                      <a:pt x="3168" y="13695"/>
                      <a:pt x="3257" y="13534"/>
                    </a:cubicBezTo>
                    <a:lnTo>
                      <a:pt x="3257" y="13534"/>
                    </a:lnTo>
                    <a:cubicBezTo>
                      <a:pt x="3194" y="13576"/>
                      <a:pt x="3131" y="13624"/>
                      <a:pt x="3082" y="13624"/>
                    </a:cubicBezTo>
                    <a:cubicBezTo>
                      <a:pt x="3048" y="13624"/>
                      <a:pt x="3021" y="13600"/>
                      <a:pt x="3007" y="13534"/>
                    </a:cubicBezTo>
                    <a:lnTo>
                      <a:pt x="3329" y="13158"/>
                    </a:lnTo>
                    <a:lnTo>
                      <a:pt x="3651" y="12800"/>
                    </a:lnTo>
                    <a:lnTo>
                      <a:pt x="3651" y="12800"/>
                    </a:lnTo>
                    <a:cubicBezTo>
                      <a:pt x="3669" y="12854"/>
                      <a:pt x="3633" y="12961"/>
                      <a:pt x="3597" y="13032"/>
                    </a:cubicBezTo>
                    <a:cubicBezTo>
                      <a:pt x="3705" y="12836"/>
                      <a:pt x="3991" y="12424"/>
                      <a:pt x="4009" y="12066"/>
                    </a:cubicBezTo>
                    <a:cubicBezTo>
                      <a:pt x="3937" y="12066"/>
                      <a:pt x="3812" y="12138"/>
                      <a:pt x="3740" y="12138"/>
                    </a:cubicBezTo>
                    <a:cubicBezTo>
                      <a:pt x="3794" y="12460"/>
                      <a:pt x="3579" y="12531"/>
                      <a:pt x="3400" y="12621"/>
                    </a:cubicBezTo>
                    <a:cubicBezTo>
                      <a:pt x="3687" y="12030"/>
                      <a:pt x="3418" y="12442"/>
                      <a:pt x="3418" y="12102"/>
                    </a:cubicBezTo>
                    <a:cubicBezTo>
                      <a:pt x="3554" y="11841"/>
                      <a:pt x="3726" y="11731"/>
                      <a:pt x="3857" y="11731"/>
                    </a:cubicBezTo>
                    <a:cubicBezTo>
                      <a:pt x="3932" y="11731"/>
                      <a:pt x="3994" y="11768"/>
                      <a:pt x="4027" y="11834"/>
                    </a:cubicBezTo>
                    <a:cubicBezTo>
                      <a:pt x="4098" y="11583"/>
                      <a:pt x="4152" y="11422"/>
                      <a:pt x="4241" y="11279"/>
                    </a:cubicBezTo>
                    <a:cubicBezTo>
                      <a:pt x="4331" y="11136"/>
                      <a:pt x="4438" y="10992"/>
                      <a:pt x="4653" y="10831"/>
                    </a:cubicBezTo>
                    <a:lnTo>
                      <a:pt x="4385" y="10778"/>
                    </a:lnTo>
                    <a:cubicBezTo>
                      <a:pt x="4474" y="10652"/>
                      <a:pt x="4599" y="10527"/>
                      <a:pt x="4707" y="10420"/>
                    </a:cubicBezTo>
                    <a:lnTo>
                      <a:pt x="4707" y="10420"/>
                    </a:lnTo>
                    <a:lnTo>
                      <a:pt x="4223" y="10581"/>
                    </a:lnTo>
                    <a:cubicBezTo>
                      <a:pt x="4353" y="10221"/>
                      <a:pt x="4459" y="10162"/>
                      <a:pt x="4561" y="10162"/>
                    </a:cubicBezTo>
                    <a:cubicBezTo>
                      <a:pt x="4586" y="10162"/>
                      <a:pt x="4610" y="10166"/>
                      <a:pt x="4635" y="10169"/>
                    </a:cubicBezTo>
                    <a:cubicBezTo>
                      <a:pt x="4661" y="10176"/>
                      <a:pt x="4685" y="10180"/>
                      <a:pt x="4709" y="10180"/>
                    </a:cubicBezTo>
                    <a:cubicBezTo>
                      <a:pt x="4751" y="10180"/>
                      <a:pt x="4793" y="10168"/>
                      <a:pt x="4850" y="10133"/>
                    </a:cubicBezTo>
                    <a:cubicBezTo>
                      <a:pt x="4921" y="10080"/>
                      <a:pt x="5011" y="9955"/>
                      <a:pt x="5118" y="9740"/>
                    </a:cubicBezTo>
                    <a:lnTo>
                      <a:pt x="4939" y="9597"/>
                    </a:lnTo>
                    <a:cubicBezTo>
                      <a:pt x="5244" y="9328"/>
                      <a:pt x="5619" y="9436"/>
                      <a:pt x="5584" y="9042"/>
                    </a:cubicBezTo>
                    <a:cubicBezTo>
                      <a:pt x="5621" y="9018"/>
                      <a:pt x="5648" y="9008"/>
                      <a:pt x="5668" y="9008"/>
                    </a:cubicBezTo>
                    <a:cubicBezTo>
                      <a:pt x="5780" y="9008"/>
                      <a:pt x="5660" y="9323"/>
                      <a:pt x="5748" y="9323"/>
                    </a:cubicBezTo>
                    <a:cubicBezTo>
                      <a:pt x="5787" y="9323"/>
                      <a:pt x="5868" y="9260"/>
                      <a:pt x="6031" y="9078"/>
                    </a:cubicBezTo>
                    <a:cubicBezTo>
                      <a:pt x="6031" y="8881"/>
                      <a:pt x="6156" y="8559"/>
                      <a:pt x="6299" y="8344"/>
                    </a:cubicBezTo>
                    <a:cubicBezTo>
                      <a:pt x="6334" y="8325"/>
                      <a:pt x="6362" y="8317"/>
                      <a:pt x="6382" y="8317"/>
                    </a:cubicBezTo>
                    <a:cubicBezTo>
                      <a:pt x="6506" y="8317"/>
                      <a:pt x="6378" y="8624"/>
                      <a:pt x="6260" y="8759"/>
                    </a:cubicBezTo>
                    <a:lnTo>
                      <a:pt x="6260" y="8759"/>
                    </a:lnTo>
                    <a:cubicBezTo>
                      <a:pt x="7135" y="7855"/>
                      <a:pt x="6186" y="7620"/>
                      <a:pt x="7230" y="6966"/>
                    </a:cubicBezTo>
                    <a:lnTo>
                      <a:pt x="7230" y="6966"/>
                    </a:lnTo>
                    <a:cubicBezTo>
                      <a:pt x="7140" y="7163"/>
                      <a:pt x="7284" y="7181"/>
                      <a:pt x="7355" y="7234"/>
                    </a:cubicBezTo>
                    <a:cubicBezTo>
                      <a:pt x="7427" y="7288"/>
                      <a:pt x="7445" y="7378"/>
                      <a:pt x="7105" y="7718"/>
                    </a:cubicBezTo>
                    <a:cubicBezTo>
                      <a:pt x="7516" y="7485"/>
                      <a:pt x="7516" y="6841"/>
                      <a:pt x="8035" y="6698"/>
                    </a:cubicBezTo>
                    <a:lnTo>
                      <a:pt x="7606" y="6698"/>
                    </a:lnTo>
                    <a:cubicBezTo>
                      <a:pt x="7731" y="6572"/>
                      <a:pt x="7946" y="6519"/>
                      <a:pt x="8053" y="6483"/>
                    </a:cubicBezTo>
                    <a:lnTo>
                      <a:pt x="7874" y="6340"/>
                    </a:lnTo>
                    <a:cubicBezTo>
                      <a:pt x="8232" y="6286"/>
                      <a:pt x="8411" y="6071"/>
                      <a:pt x="8572" y="5892"/>
                    </a:cubicBezTo>
                    <a:cubicBezTo>
                      <a:pt x="8711" y="5753"/>
                      <a:pt x="8839" y="5625"/>
                      <a:pt x="9032" y="5625"/>
                    </a:cubicBezTo>
                    <a:cubicBezTo>
                      <a:pt x="9088" y="5625"/>
                      <a:pt x="9148" y="5636"/>
                      <a:pt x="9216" y="5660"/>
                    </a:cubicBezTo>
                    <a:cubicBezTo>
                      <a:pt x="9001" y="5570"/>
                      <a:pt x="9091" y="5499"/>
                      <a:pt x="9252" y="5427"/>
                    </a:cubicBezTo>
                    <a:cubicBezTo>
                      <a:pt x="9413" y="5355"/>
                      <a:pt x="9646" y="5284"/>
                      <a:pt x="9682" y="5141"/>
                    </a:cubicBezTo>
                    <a:lnTo>
                      <a:pt x="9682" y="5141"/>
                    </a:lnTo>
                    <a:cubicBezTo>
                      <a:pt x="9538" y="5159"/>
                      <a:pt x="9395" y="5212"/>
                      <a:pt x="9270" y="5302"/>
                    </a:cubicBezTo>
                    <a:cubicBezTo>
                      <a:pt x="9127" y="5373"/>
                      <a:pt x="9001" y="5481"/>
                      <a:pt x="8876" y="5570"/>
                    </a:cubicBezTo>
                    <a:cubicBezTo>
                      <a:pt x="8690" y="5703"/>
                      <a:pt x="8523" y="5807"/>
                      <a:pt x="8391" y="5807"/>
                    </a:cubicBezTo>
                    <a:cubicBezTo>
                      <a:pt x="8346" y="5807"/>
                      <a:pt x="8304" y="5795"/>
                      <a:pt x="8268" y="5767"/>
                    </a:cubicBezTo>
                    <a:cubicBezTo>
                      <a:pt x="8375" y="5517"/>
                      <a:pt x="8661" y="5534"/>
                      <a:pt x="8769" y="5320"/>
                    </a:cubicBezTo>
                    <a:lnTo>
                      <a:pt x="8769" y="5320"/>
                    </a:lnTo>
                    <a:cubicBezTo>
                      <a:pt x="8645" y="5366"/>
                      <a:pt x="8440" y="5413"/>
                      <a:pt x="8318" y="5413"/>
                    </a:cubicBezTo>
                    <a:cubicBezTo>
                      <a:pt x="8299" y="5413"/>
                      <a:pt x="8282" y="5412"/>
                      <a:pt x="8268" y="5409"/>
                    </a:cubicBezTo>
                    <a:cubicBezTo>
                      <a:pt x="8518" y="5087"/>
                      <a:pt x="8805" y="4926"/>
                      <a:pt x="9073" y="4854"/>
                    </a:cubicBezTo>
                    <a:cubicBezTo>
                      <a:pt x="9359" y="4783"/>
                      <a:pt x="9610" y="4765"/>
                      <a:pt x="9843" y="4675"/>
                    </a:cubicBezTo>
                    <a:lnTo>
                      <a:pt x="9843" y="4675"/>
                    </a:lnTo>
                    <a:lnTo>
                      <a:pt x="9109" y="5069"/>
                    </a:lnTo>
                    <a:cubicBezTo>
                      <a:pt x="9175" y="5135"/>
                      <a:pt x="9229" y="5159"/>
                      <a:pt x="9278" y="5159"/>
                    </a:cubicBezTo>
                    <a:cubicBezTo>
                      <a:pt x="9407" y="5159"/>
                      <a:pt x="9503" y="4998"/>
                      <a:pt x="9694" y="4998"/>
                    </a:cubicBezTo>
                    <a:cubicBezTo>
                      <a:pt x="9728" y="4998"/>
                      <a:pt x="9766" y="5003"/>
                      <a:pt x="9807" y="5015"/>
                    </a:cubicBezTo>
                    <a:cubicBezTo>
                      <a:pt x="9914" y="4819"/>
                      <a:pt x="10075" y="4729"/>
                      <a:pt x="10254" y="4675"/>
                    </a:cubicBezTo>
                    <a:cubicBezTo>
                      <a:pt x="10415" y="4604"/>
                      <a:pt x="10576" y="4568"/>
                      <a:pt x="10684" y="4425"/>
                    </a:cubicBezTo>
                    <a:lnTo>
                      <a:pt x="10684" y="4425"/>
                    </a:lnTo>
                    <a:cubicBezTo>
                      <a:pt x="10624" y="4455"/>
                      <a:pt x="10589" y="4447"/>
                      <a:pt x="10537" y="4475"/>
                    </a:cubicBezTo>
                    <a:lnTo>
                      <a:pt x="10537" y="4475"/>
                    </a:lnTo>
                    <a:cubicBezTo>
                      <a:pt x="10716" y="4357"/>
                      <a:pt x="10833" y="4239"/>
                      <a:pt x="10934" y="4121"/>
                    </a:cubicBezTo>
                    <a:cubicBezTo>
                      <a:pt x="11042" y="3995"/>
                      <a:pt x="11131" y="3870"/>
                      <a:pt x="11185" y="3745"/>
                    </a:cubicBezTo>
                    <a:cubicBezTo>
                      <a:pt x="11310" y="3512"/>
                      <a:pt x="11364" y="3298"/>
                      <a:pt x="11525" y="3208"/>
                    </a:cubicBezTo>
                    <a:cubicBezTo>
                      <a:pt x="11686" y="3119"/>
                      <a:pt x="11936" y="3029"/>
                      <a:pt x="12133" y="3011"/>
                    </a:cubicBezTo>
                    <a:cubicBezTo>
                      <a:pt x="12164" y="3008"/>
                      <a:pt x="12194" y="3007"/>
                      <a:pt x="12221" y="3007"/>
                    </a:cubicBezTo>
                    <a:cubicBezTo>
                      <a:pt x="12365" y="3007"/>
                      <a:pt x="12444" y="3049"/>
                      <a:pt x="12384" y="3154"/>
                    </a:cubicBezTo>
                    <a:cubicBezTo>
                      <a:pt x="12545" y="3154"/>
                      <a:pt x="12241" y="3226"/>
                      <a:pt x="12008" y="3387"/>
                    </a:cubicBezTo>
                    <a:cubicBezTo>
                      <a:pt x="11775" y="3512"/>
                      <a:pt x="11596" y="3691"/>
                      <a:pt x="11936" y="3799"/>
                    </a:cubicBezTo>
                    <a:cubicBezTo>
                      <a:pt x="12026" y="3423"/>
                      <a:pt x="12294" y="3351"/>
                      <a:pt x="12634" y="3298"/>
                    </a:cubicBezTo>
                    <a:cubicBezTo>
                      <a:pt x="12813" y="3262"/>
                      <a:pt x="12992" y="3226"/>
                      <a:pt x="13189" y="3154"/>
                    </a:cubicBezTo>
                    <a:cubicBezTo>
                      <a:pt x="13404" y="3083"/>
                      <a:pt x="13618" y="2975"/>
                      <a:pt x="13851" y="2779"/>
                    </a:cubicBezTo>
                    <a:cubicBezTo>
                      <a:pt x="13326" y="2779"/>
                      <a:pt x="13982" y="2402"/>
                      <a:pt x="13576" y="2402"/>
                    </a:cubicBezTo>
                    <a:cubicBezTo>
                      <a:pt x="13567" y="2402"/>
                      <a:pt x="13557" y="2402"/>
                      <a:pt x="13547" y="2403"/>
                    </a:cubicBezTo>
                    <a:cubicBezTo>
                      <a:pt x="13749" y="2347"/>
                      <a:pt x="13880" y="2327"/>
                      <a:pt x="13982" y="2327"/>
                    </a:cubicBezTo>
                    <a:cubicBezTo>
                      <a:pt x="14140" y="2327"/>
                      <a:pt x="14224" y="2377"/>
                      <a:pt x="14388" y="2421"/>
                    </a:cubicBezTo>
                    <a:lnTo>
                      <a:pt x="14495" y="2188"/>
                    </a:lnTo>
                    <a:cubicBezTo>
                      <a:pt x="14889" y="2278"/>
                      <a:pt x="14961" y="2367"/>
                      <a:pt x="15050" y="2403"/>
                    </a:cubicBezTo>
                    <a:cubicBezTo>
                      <a:pt x="15113" y="2424"/>
                      <a:pt x="15182" y="2432"/>
                      <a:pt x="15336" y="2432"/>
                    </a:cubicBezTo>
                    <a:cubicBezTo>
                      <a:pt x="15445" y="2432"/>
                      <a:pt x="15597" y="2428"/>
                      <a:pt x="15820" y="2421"/>
                    </a:cubicBezTo>
                    <a:cubicBezTo>
                      <a:pt x="15444" y="2367"/>
                      <a:pt x="16177" y="2081"/>
                      <a:pt x="15891" y="2009"/>
                    </a:cubicBezTo>
                    <a:cubicBezTo>
                      <a:pt x="16042" y="1971"/>
                      <a:pt x="16193" y="1949"/>
                      <a:pt x="16336" y="1949"/>
                    </a:cubicBezTo>
                    <a:cubicBezTo>
                      <a:pt x="16445" y="1949"/>
                      <a:pt x="16548" y="1962"/>
                      <a:pt x="16644" y="1991"/>
                    </a:cubicBezTo>
                    <a:lnTo>
                      <a:pt x="16644" y="1991"/>
                    </a:lnTo>
                    <a:cubicBezTo>
                      <a:pt x="17180" y="1937"/>
                      <a:pt x="17377" y="1848"/>
                      <a:pt x="17591" y="1794"/>
                    </a:cubicBezTo>
                    <a:cubicBezTo>
                      <a:pt x="17681" y="1759"/>
                      <a:pt x="17788" y="1723"/>
                      <a:pt x="17913" y="1705"/>
                    </a:cubicBezTo>
                    <a:cubicBezTo>
                      <a:pt x="17973" y="1697"/>
                      <a:pt x="18038" y="1693"/>
                      <a:pt x="18111" y="1693"/>
                    </a:cubicBezTo>
                    <a:cubicBezTo>
                      <a:pt x="18214" y="1693"/>
                      <a:pt x="18332" y="1702"/>
                      <a:pt x="18468" y="1723"/>
                    </a:cubicBezTo>
                    <a:lnTo>
                      <a:pt x="18396" y="1830"/>
                    </a:lnTo>
                    <a:cubicBezTo>
                      <a:pt x="18719" y="1884"/>
                      <a:pt x="19041" y="1884"/>
                      <a:pt x="19399" y="1920"/>
                    </a:cubicBezTo>
                    <a:cubicBezTo>
                      <a:pt x="19578" y="1920"/>
                      <a:pt x="19739" y="1938"/>
                      <a:pt x="19918" y="1938"/>
                    </a:cubicBezTo>
                    <a:cubicBezTo>
                      <a:pt x="20096" y="1938"/>
                      <a:pt x="20275" y="1938"/>
                      <a:pt x="20454" y="1955"/>
                    </a:cubicBezTo>
                    <a:cubicBezTo>
                      <a:pt x="20812" y="1955"/>
                      <a:pt x="21170" y="1991"/>
                      <a:pt x="21528" y="2027"/>
                    </a:cubicBezTo>
                    <a:cubicBezTo>
                      <a:pt x="21868" y="2045"/>
                      <a:pt x="22208" y="2116"/>
                      <a:pt x="22530" y="2188"/>
                    </a:cubicBezTo>
                    <a:lnTo>
                      <a:pt x="22109" y="2220"/>
                    </a:lnTo>
                    <a:lnTo>
                      <a:pt x="22109" y="2220"/>
                    </a:lnTo>
                    <a:cubicBezTo>
                      <a:pt x="22204" y="2223"/>
                      <a:pt x="22388" y="2271"/>
                      <a:pt x="22584" y="2331"/>
                    </a:cubicBezTo>
                    <a:cubicBezTo>
                      <a:pt x="22780" y="2387"/>
                      <a:pt x="22986" y="2432"/>
                      <a:pt x="23169" y="2432"/>
                    </a:cubicBezTo>
                    <a:cubicBezTo>
                      <a:pt x="23221" y="2432"/>
                      <a:pt x="23271" y="2429"/>
                      <a:pt x="23318" y="2421"/>
                    </a:cubicBezTo>
                    <a:cubicBezTo>
                      <a:pt x="23246" y="2385"/>
                      <a:pt x="23103" y="2313"/>
                      <a:pt x="23031" y="2313"/>
                    </a:cubicBezTo>
                    <a:cubicBezTo>
                      <a:pt x="23062" y="2221"/>
                      <a:pt x="23200" y="2088"/>
                      <a:pt x="23444" y="2088"/>
                    </a:cubicBezTo>
                    <a:cubicBezTo>
                      <a:pt x="23483" y="2088"/>
                      <a:pt x="23524" y="2091"/>
                      <a:pt x="23568" y="2099"/>
                    </a:cubicBezTo>
                    <a:lnTo>
                      <a:pt x="23658" y="2295"/>
                    </a:lnTo>
                    <a:lnTo>
                      <a:pt x="23801" y="2188"/>
                    </a:lnTo>
                    <a:lnTo>
                      <a:pt x="23801" y="2188"/>
                    </a:lnTo>
                    <a:cubicBezTo>
                      <a:pt x="24266" y="2278"/>
                      <a:pt x="23604" y="2403"/>
                      <a:pt x="24069" y="2510"/>
                    </a:cubicBezTo>
                    <a:cubicBezTo>
                      <a:pt x="24154" y="2411"/>
                      <a:pt x="24284" y="2379"/>
                      <a:pt x="24442" y="2379"/>
                    </a:cubicBezTo>
                    <a:cubicBezTo>
                      <a:pt x="24483" y="2379"/>
                      <a:pt x="24526" y="2381"/>
                      <a:pt x="24570" y="2385"/>
                    </a:cubicBezTo>
                    <a:cubicBezTo>
                      <a:pt x="24785" y="2403"/>
                      <a:pt x="25036" y="2456"/>
                      <a:pt x="25286" y="2546"/>
                    </a:cubicBezTo>
                    <a:cubicBezTo>
                      <a:pt x="25555" y="2618"/>
                      <a:pt x="25805" y="2689"/>
                      <a:pt x="26038" y="2743"/>
                    </a:cubicBezTo>
                    <a:cubicBezTo>
                      <a:pt x="26162" y="2772"/>
                      <a:pt x="26276" y="2790"/>
                      <a:pt x="26378" y="2790"/>
                    </a:cubicBezTo>
                    <a:cubicBezTo>
                      <a:pt x="26466" y="2790"/>
                      <a:pt x="26544" y="2776"/>
                      <a:pt x="26610" y="2743"/>
                    </a:cubicBezTo>
                    <a:lnTo>
                      <a:pt x="26610" y="2743"/>
                    </a:lnTo>
                    <a:cubicBezTo>
                      <a:pt x="26653" y="2865"/>
                      <a:pt x="26612" y="2904"/>
                      <a:pt x="26534" y="2904"/>
                    </a:cubicBezTo>
                    <a:cubicBezTo>
                      <a:pt x="26389" y="2904"/>
                      <a:pt x="26115" y="2770"/>
                      <a:pt x="25987" y="2770"/>
                    </a:cubicBezTo>
                    <a:cubicBezTo>
                      <a:pt x="25920" y="2770"/>
                      <a:pt x="25893" y="2808"/>
                      <a:pt x="25948" y="2922"/>
                    </a:cubicBezTo>
                    <a:cubicBezTo>
                      <a:pt x="26029" y="2922"/>
                      <a:pt x="26087" y="2913"/>
                      <a:pt x="26163" y="2913"/>
                    </a:cubicBezTo>
                    <a:cubicBezTo>
                      <a:pt x="26239" y="2913"/>
                      <a:pt x="26333" y="2922"/>
                      <a:pt x="26485" y="2958"/>
                    </a:cubicBezTo>
                    <a:lnTo>
                      <a:pt x="26306" y="3136"/>
                    </a:lnTo>
                    <a:cubicBezTo>
                      <a:pt x="26664" y="3226"/>
                      <a:pt x="26950" y="3315"/>
                      <a:pt x="27219" y="3405"/>
                    </a:cubicBezTo>
                    <a:cubicBezTo>
                      <a:pt x="27487" y="3477"/>
                      <a:pt x="27720" y="3548"/>
                      <a:pt x="27952" y="3638"/>
                    </a:cubicBezTo>
                    <a:cubicBezTo>
                      <a:pt x="28185" y="3709"/>
                      <a:pt x="28400" y="3799"/>
                      <a:pt x="28632" y="3906"/>
                    </a:cubicBezTo>
                    <a:cubicBezTo>
                      <a:pt x="28865" y="4031"/>
                      <a:pt x="29116" y="4157"/>
                      <a:pt x="29384" y="4335"/>
                    </a:cubicBezTo>
                    <a:lnTo>
                      <a:pt x="29366" y="4264"/>
                    </a:lnTo>
                    <a:lnTo>
                      <a:pt x="29366" y="4264"/>
                    </a:lnTo>
                    <a:cubicBezTo>
                      <a:pt x="29796" y="4443"/>
                      <a:pt x="29993" y="4604"/>
                      <a:pt x="30046" y="4890"/>
                    </a:cubicBezTo>
                    <a:cubicBezTo>
                      <a:pt x="30184" y="4856"/>
                      <a:pt x="29957" y="4639"/>
                      <a:pt x="30116" y="4639"/>
                    </a:cubicBezTo>
                    <a:cubicBezTo>
                      <a:pt x="30122" y="4639"/>
                      <a:pt x="30128" y="4639"/>
                      <a:pt x="30136" y="4640"/>
                    </a:cubicBezTo>
                    <a:cubicBezTo>
                      <a:pt x="30315" y="5123"/>
                      <a:pt x="30708" y="5266"/>
                      <a:pt x="31066" y="5391"/>
                    </a:cubicBezTo>
                    <a:cubicBezTo>
                      <a:pt x="31263" y="5445"/>
                      <a:pt x="31442" y="5499"/>
                      <a:pt x="31585" y="5588"/>
                    </a:cubicBezTo>
                    <a:cubicBezTo>
                      <a:pt x="31728" y="5660"/>
                      <a:pt x="31836" y="5767"/>
                      <a:pt x="31854" y="5928"/>
                    </a:cubicBezTo>
                    <a:cubicBezTo>
                      <a:pt x="31979" y="5731"/>
                      <a:pt x="32319" y="5731"/>
                      <a:pt x="32623" y="5713"/>
                    </a:cubicBezTo>
                    <a:cubicBezTo>
                      <a:pt x="32927" y="5695"/>
                      <a:pt x="33178" y="5678"/>
                      <a:pt x="33124" y="5373"/>
                    </a:cubicBezTo>
                    <a:lnTo>
                      <a:pt x="33124" y="5373"/>
                    </a:lnTo>
                    <a:lnTo>
                      <a:pt x="33339" y="5660"/>
                    </a:lnTo>
                    <a:cubicBezTo>
                      <a:pt x="33410" y="5517"/>
                      <a:pt x="33214" y="5320"/>
                      <a:pt x="32981" y="5123"/>
                    </a:cubicBezTo>
                    <a:cubicBezTo>
                      <a:pt x="32766" y="4926"/>
                      <a:pt x="32534" y="4729"/>
                      <a:pt x="32552" y="4532"/>
                    </a:cubicBezTo>
                    <a:cubicBezTo>
                      <a:pt x="32194" y="4371"/>
                      <a:pt x="31818" y="4228"/>
                      <a:pt x="31460" y="4085"/>
                    </a:cubicBezTo>
                    <a:cubicBezTo>
                      <a:pt x="31538" y="4022"/>
                      <a:pt x="31507" y="3822"/>
                      <a:pt x="31619" y="3822"/>
                    </a:cubicBezTo>
                    <a:cubicBezTo>
                      <a:pt x="31634" y="3822"/>
                      <a:pt x="31653" y="3826"/>
                      <a:pt x="31675" y="3834"/>
                    </a:cubicBezTo>
                    <a:cubicBezTo>
                      <a:pt x="31488" y="3705"/>
                      <a:pt x="31325" y="3576"/>
                      <a:pt x="31479" y="3576"/>
                    </a:cubicBezTo>
                    <a:cubicBezTo>
                      <a:pt x="31518" y="3576"/>
                      <a:pt x="31575" y="3584"/>
                      <a:pt x="31657" y="3602"/>
                    </a:cubicBezTo>
                    <a:cubicBezTo>
                      <a:pt x="30297" y="3101"/>
                      <a:pt x="29116" y="2421"/>
                      <a:pt x="27863" y="1830"/>
                    </a:cubicBezTo>
                    <a:cubicBezTo>
                      <a:pt x="26628" y="1240"/>
                      <a:pt x="25322" y="739"/>
                      <a:pt x="23962" y="667"/>
                    </a:cubicBezTo>
                    <a:cubicBezTo>
                      <a:pt x="23783" y="595"/>
                      <a:pt x="23908" y="524"/>
                      <a:pt x="23998" y="470"/>
                    </a:cubicBezTo>
                    <a:lnTo>
                      <a:pt x="23998" y="470"/>
                    </a:lnTo>
                    <a:cubicBezTo>
                      <a:pt x="23911" y="496"/>
                      <a:pt x="23841" y="507"/>
                      <a:pt x="23783" y="507"/>
                    </a:cubicBezTo>
                    <a:cubicBezTo>
                      <a:pt x="23481" y="507"/>
                      <a:pt x="23510" y="205"/>
                      <a:pt x="23300" y="130"/>
                    </a:cubicBezTo>
                    <a:cubicBezTo>
                      <a:pt x="23031" y="237"/>
                      <a:pt x="22763" y="327"/>
                      <a:pt x="22512" y="434"/>
                    </a:cubicBezTo>
                    <a:cubicBezTo>
                      <a:pt x="22226" y="273"/>
                      <a:pt x="22477" y="184"/>
                      <a:pt x="22459" y="94"/>
                    </a:cubicBezTo>
                    <a:cubicBezTo>
                      <a:pt x="22177" y="35"/>
                      <a:pt x="21895" y="0"/>
                      <a:pt x="21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927650" y="2415575"/>
                <a:ext cx="3500" cy="2175"/>
              </a:xfrm>
              <a:custGeom>
                <a:avLst/>
                <a:gdLst/>
                <a:ahLst/>
                <a:cxnLst/>
                <a:rect l="l" t="t" r="r" b="b"/>
                <a:pathLst>
                  <a:path w="140" h="87" extrusionOk="0">
                    <a:moveTo>
                      <a:pt x="60" y="0"/>
                    </a:moveTo>
                    <a:cubicBezTo>
                      <a:pt x="7" y="0"/>
                      <a:pt x="1" y="34"/>
                      <a:pt x="14" y="86"/>
                    </a:cubicBezTo>
                    <a:cubicBezTo>
                      <a:pt x="50" y="50"/>
                      <a:pt x="86" y="15"/>
                      <a:pt x="139" y="15"/>
                    </a:cubicBezTo>
                    <a:cubicBezTo>
                      <a:pt x="106" y="5"/>
                      <a:pt x="8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4752625" y="1960050"/>
                <a:ext cx="900" cy="925"/>
              </a:xfrm>
              <a:custGeom>
                <a:avLst/>
                <a:gdLst/>
                <a:ahLst/>
                <a:cxnLst/>
                <a:rect l="l" t="t" r="r" b="b"/>
                <a:pathLst>
                  <a:path w="36" h="37" extrusionOk="0">
                    <a:moveTo>
                      <a:pt x="0" y="0"/>
                    </a:moveTo>
                    <a:lnTo>
                      <a:pt x="0"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5440225" y="2409225"/>
                <a:ext cx="4500" cy="6275"/>
              </a:xfrm>
              <a:custGeom>
                <a:avLst/>
                <a:gdLst/>
                <a:ahLst/>
                <a:cxnLst/>
                <a:rect l="l" t="t" r="r" b="b"/>
                <a:pathLst>
                  <a:path w="180" h="251" extrusionOk="0">
                    <a:moveTo>
                      <a:pt x="180" y="0"/>
                    </a:moveTo>
                    <a:lnTo>
                      <a:pt x="180" y="0"/>
                    </a:lnTo>
                    <a:cubicBezTo>
                      <a:pt x="19" y="125"/>
                      <a:pt x="1" y="197"/>
                      <a:pt x="37" y="251"/>
                    </a:cubicBezTo>
                    <a:cubicBezTo>
                      <a:pt x="55" y="179"/>
                      <a:pt x="90" y="107"/>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5676900" y="2158225"/>
                <a:ext cx="4500" cy="10775"/>
              </a:xfrm>
              <a:custGeom>
                <a:avLst/>
                <a:gdLst/>
                <a:ahLst/>
                <a:cxnLst/>
                <a:rect l="l" t="t" r="r" b="b"/>
                <a:pathLst>
                  <a:path w="180" h="431" extrusionOk="0">
                    <a:moveTo>
                      <a:pt x="179" y="1"/>
                    </a:moveTo>
                    <a:lnTo>
                      <a:pt x="179" y="1"/>
                    </a:lnTo>
                    <a:cubicBezTo>
                      <a:pt x="175" y="12"/>
                      <a:pt x="171" y="24"/>
                      <a:pt x="166" y="35"/>
                    </a:cubicBezTo>
                    <a:lnTo>
                      <a:pt x="166" y="35"/>
                    </a:lnTo>
                    <a:cubicBezTo>
                      <a:pt x="171" y="26"/>
                      <a:pt x="176" y="15"/>
                      <a:pt x="179" y="1"/>
                    </a:cubicBezTo>
                    <a:close/>
                    <a:moveTo>
                      <a:pt x="36" y="1"/>
                    </a:moveTo>
                    <a:cubicBezTo>
                      <a:pt x="36" y="126"/>
                      <a:pt x="72" y="216"/>
                      <a:pt x="1" y="430"/>
                    </a:cubicBezTo>
                    <a:cubicBezTo>
                      <a:pt x="50" y="299"/>
                      <a:pt x="115" y="167"/>
                      <a:pt x="166" y="35"/>
                    </a:cubicBezTo>
                    <a:lnTo>
                      <a:pt x="166" y="35"/>
                    </a:lnTo>
                    <a:cubicBezTo>
                      <a:pt x="155" y="57"/>
                      <a:pt x="141" y="65"/>
                      <a:pt x="127" y="65"/>
                    </a:cubicBezTo>
                    <a:cubicBezTo>
                      <a:pt x="94" y="65"/>
                      <a:pt x="58" y="23"/>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659000" y="2054000"/>
                <a:ext cx="3600" cy="8275"/>
              </a:xfrm>
              <a:custGeom>
                <a:avLst/>
                <a:gdLst/>
                <a:ahLst/>
                <a:cxnLst/>
                <a:rect l="l" t="t" r="r" b="b"/>
                <a:pathLst>
                  <a:path w="144" h="331" extrusionOk="0">
                    <a:moveTo>
                      <a:pt x="37" y="0"/>
                    </a:moveTo>
                    <a:cubicBezTo>
                      <a:pt x="1" y="72"/>
                      <a:pt x="37" y="144"/>
                      <a:pt x="1" y="197"/>
                    </a:cubicBezTo>
                    <a:cubicBezTo>
                      <a:pt x="13" y="292"/>
                      <a:pt x="33" y="331"/>
                      <a:pt x="53" y="331"/>
                    </a:cubicBezTo>
                    <a:cubicBezTo>
                      <a:pt x="91" y="331"/>
                      <a:pt x="132" y="199"/>
                      <a:pt x="144" y="36"/>
                    </a:cubicBezTo>
                    <a:lnTo>
                      <a:pt x="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5660625" y="2128250"/>
                <a:ext cx="11450" cy="15700"/>
              </a:xfrm>
              <a:custGeom>
                <a:avLst/>
                <a:gdLst/>
                <a:ahLst/>
                <a:cxnLst/>
                <a:rect l="l" t="t" r="r" b="b"/>
                <a:pathLst>
                  <a:path w="458" h="628" extrusionOk="0">
                    <a:moveTo>
                      <a:pt x="204" y="1"/>
                    </a:moveTo>
                    <a:cubicBezTo>
                      <a:pt x="186" y="19"/>
                      <a:pt x="186" y="37"/>
                      <a:pt x="186" y="55"/>
                    </a:cubicBezTo>
                    <a:cubicBezTo>
                      <a:pt x="187" y="55"/>
                      <a:pt x="187" y="55"/>
                      <a:pt x="188" y="54"/>
                    </a:cubicBezTo>
                    <a:lnTo>
                      <a:pt x="188" y="54"/>
                    </a:lnTo>
                    <a:cubicBezTo>
                      <a:pt x="193" y="37"/>
                      <a:pt x="199" y="19"/>
                      <a:pt x="204" y="1"/>
                    </a:cubicBezTo>
                    <a:close/>
                    <a:moveTo>
                      <a:pt x="229" y="52"/>
                    </a:moveTo>
                    <a:cubicBezTo>
                      <a:pt x="216" y="52"/>
                      <a:pt x="203" y="53"/>
                      <a:pt x="188" y="54"/>
                    </a:cubicBezTo>
                    <a:lnTo>
                      <a:pt x="188" y="54"/>
                    </a:lnTo>
                    <a:cubicBezTo>
                      <a:pt x="101" y="332"/>
                      <a:pt x="0" y="543"/>
                      <a:pt x="168" y="627"/>
                    </a:cubicBezTo>
                    <a:cubicBezTo>
                      <a:pt x="321" y="340"/>
                      <a:pt x="457" y="52"/>
                      <a:pt x="229" y="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5666175" y="2119725"/>
                <a:ext cx="3700" cy="6775"/>
              </a:xfrm>
              <a:custGeom>
                <a:avLst/>
                <a:gdLst/>
                <a:ahLst/>
                <a:cxnLst/>
                <a:rect l="l" t="t" r="r" b="b"/>
                <a:pathLst>
                  <a:path w="148" h="271" extrusionOk="0">
                    <a:moveTo>
                      <a:pt x="72" y="0"/>
                    </a:moveTo>
                    <a:cubicBezTo>
                      <a:pt x="67" y="0"/>
                      <a:pt x="61" y="1"/>
                      <a:pt x="54" y="2"/>
                    </a:cubicBezTo>
                    <a:cubicBezTo>
                      <a:pt x="36" y="91"/>
                      <a:pt x="18" y="181"/>
                      <a:pt x="0" y="270"/>
                    </a:cubicBezTo>
                    <a:cubicBezTo>
                      <a:pt x="50" y="120"/>
                      <a:pt x="148"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5650500" y="2221225"/>
                <a:ext cx="12850" cy="9775"/>
              </a:xfrm>
              <a:custGeom>
                <a:avLst/>
                <a:gdLst/>
                <a:ahLst/>
                <a:cxnLst/>
                <a:rect l="l" t="t" r="r" b="b"/>
                <a:pathLst>
                  <a:path w="514" h="391" extrusionOk="0">
                    <a:moveTo>
                      <a:pt x="371" y="0"/>
                    </a:moveTo>
                    <a:cubicBezTo>
                      <a:pt x="363" y="0"/>
                      <a:pt x="353" y="1"/>
                      <a:pt x="341" y="4"/>
                    </a:cubicBezTo>
                    <a:cubicBezTo>
                      <a:pt x="357" y="36"/>
                      <a:pt x="346" y="44"/>
                      <a:pt x="322" y="44"/>
                    </a:cubicBezTo>
                    <a:cubicBezTo>
                      <a:pt x="297" y="44"/>
                      <a:pt x="258" y="35"/>
                      <a:pt x="221" y="35"/>
                    </a:cubicBezTo>
                    <a:cubicBezTo>
                      <a:pt x="175" y="35"/>
                      <a:pt x="133" y="49"/>
                      <a:pt x="126" y="112"/>
                    </a:cubicBezTo>
                    <a:cubicBezTo>
                      <a:pt x="7" y="318"/>
                      <a:pt x="0" y="391"/>
                      <a:pt x="43" y="391"/>
                    </a:cubicBezTo>
                    <a:cubicBezTo>
                      <a:pt x="143" y="391"/>
                      <a:pt x="513" y="0"/>
                      <a:pt x="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5650050" y="2134525"/>
                <a:ext cx="5850" cy="7175"/>
              </a:xfrm>
              <a:custGeom>
                <a:avLst/>
                <a:gdLst/>
                <a:ahLst/>
                <a:cxnLst/>
                <a:rect l="l" t="t" r="r" b="b"/>
                <a:pathLst>
                  <a:path w="234" h="287" extrusionOk="0">
                    <a:moveTo>
                      <a:pt x="19" y="1"/>
                    </a:moveTo>
                    <a:lnTo>
                      <a:pt x="1" y="287"/>
                    </a:lnTo>
                    <a:lnTo>
                      <a:pt x="233" y="162"/>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5639325" y="2178375"/>
                <a:ext cx="5400" cy="14400"/>
              </a:xfrm>
              <a:custGeom>
                <a:avLst/>
                <a:gdLst/>
                <a:ahLst/>
                <a:cxnLst/>
                <a:rect l="l" t="t" r="r" b="b"/>
                <a:pathLst>
                  <a:path w="216" h="576" extrusionOk="0">
                    <a:moveTo>
                      <a:pt x="215" y="0"/>
                    </a:moveTo>
                    <a:cubicBezTo>
                      <a:pt x="171" y="60"/>
                      <a:pt x="138" y="94"/>
                      <a:pt x="108" y="94"/>
                    </a:cubicBezTo>
                    <a:cubicBezTo>
                      <a:pt x="102" y="94"/>
                      <a:pt x="96" y="93"/>
                      <a:pt x="90" y="90"/>
                    </a:cubicBezTo>
                    <a:lnTo>
                      <a:pt x="0" y="573"/>
                    </a:lnTo>
                    <a:cubicBezTo>
                      <a:pt x="4" y="575"/>
                      <a:pt x="8" y="576"/>
                      <a:pt x="11" y="576"/>
                    </a:cubicBezTo>
                    <a:cubicBezTo>
                      <a:pt x="78" y="576"/>
                      <a:pt x="130" y="272"/>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5644700" y="2169425"/>
                <a:ext cx="3600" cy="8975"/>
              </a:xfrm>
              <a:custGeom>
                <a:avLst/>
                <a:gdLst/>
                <a:ahLst/>
                <a:cxnLst/>
                <a:rect l="l" t="t" r="r" b="b"/>
                <a:pathLst>
                  <a:path w="144" h="359" extrusionOk="0">
                    <a:moveTo>
                      <a:pt x="143" y="0"/>
                    </a:moveTo>
                    <a:cubicBezTo>
                      <a:pt x="72" y="72"/>
                      <a:pt x="36" y="197"/>
                      <a:pt x="0" y="358"/>
                    </a:cubicBezTo>
                    <a:cubicBezTo>
                      <a:pt x="54" y="251"/>
                      <a:pt x="107" y="72"/>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5644250" y="2150175"/>
                <a:ext cx="1350" cy="11675"/>
              </a:xfrm>
              <a:custGeom>
                <a:avLst/>
                <a:gdLst/>
                <a:ahLst/>
                <a:cxnLst/>
                <a:rect l="l" t="t" r="r" b="b"/>
                <a:pathLst>
                  <a:path w="54" h="467" extrusionOk="0">
                    <a:moveTo>
                      <a:pt x="36" y="1"/>
                    </a:moveTo>
                    <a:lnTo>
                      <a:pt x="45" y="76"/>
                    </a:lnTo>
                    <a:lnTo>
                      <a:pt x="45" y="76"/>
                    </a:lnTo>
                    <a:cubicBezTo>
                      <a:pt x="48" y="51"/>
                      <a:pt x="51" y="26"/>
                      <a:pt x="54" y="1"/>
                    </a:cubicBezTo>
                    <a:close/>
                    <a:moveTo>
                      <a:pt x="45" y="76"/>
                    </a:moveTo>
                    <a:lnTo>
                      <a:pt x="45" y="76"/>
                    </a:lnTo>
                    <a:cubicBezTo>
                      <a:pt x="30" y="208"/>
                      <a:pt x="15" y="331"/>
                      <a:pt x="0" y="466"/>
                    </a:cubicBezTo>
                    <a:lnTo>
                      <a:pt x="54" y="144"/>
                    </a:lnTo>
                    <a:lnTo>
                      <a:pt x="45" y="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5572650" y="2307150"/>
                <a:ext cx="11225" cy="10825"/>
              </a:xfrm>
              <a:custGeom>
                <a:avLst/>
                <a:gdLst/>
                <a:ahLst/>
                <a:cxnLst/>
                <a:rect l="l" t="t" r="r" b="b"/>
                <a:pathLst>
                  <a:path w="449" h="433" extrusionOk="0">
                    <a:moveTo>
                      <a:pt x="412" y="0"/>
                    </a:moveTo>
                    <a:cubicBezTo>
                      <a:pt x="358" y="0"/>
                      <a:pt x="255" y="93"/>
                      <a:pt x="162" y="146"/>
                    </a:cubicBezTo>
                    <a:cubicBezTo>
                      <a:pt x="37" y="289"/>
                      <a:pt x="1" y="433"/>
                      <a:pt x="90" y="433"/>
                    </a:cubicBezTo>
                    <a:lnTo>
                      <a:pt x="448" y="39"/>
                    </a:lnTo>
                    <a:cubicBezTo>
                      <a:pt x="444" y="11"/>
                      <a:pt x="431"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5584750" y="2266500"/>
                <a:ext cx="6725" cy="7175"/>
              </a:xfrm>
              <a:custGeom>
                <a:avLst/>
                <a:gdLst/>
                <a:ahLst/>
                <a:cxnLst/>
                <a:rect l="l" t="t" r="r" b="b"/>
                <a:pathLst>
                  <a:path w="269" h="287" extrusionOk="0">
                    <a:moveTo>
                      <a:pt x="215" y="1"/>
                    </a:moveTo>
                    <a:lnTo>
                      <a:pt x="0" y="162"/>
                    </a:lnTo>
                    <a:lnTo>
                      <a:pt x="269" y="287"/>
                    </a:lnTo>
                    <a:cubicBezTo>
                      <a:pt x="233" y="180"/>
                      <a:pt x="197" y="144"/>
                      <a:pt x="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5559875" y="2292100"/>
                <a:ext cx="11550" cy="9775"/>
              </a:xfrm>
              <a:custGeom>
                <a:avLst/>
                <a:gdLst/>
                <a:ahLst/>
                <a:cxnLst/>
                <a:rect l="l" t="t" r="r" b="b"/>
                <a:pathLst>
                  <a:path w="462" h="391" extrusionOk="0">
                    <a:moveTo>
                      <a:pt x="433" y="1"/>
                    </a:moveTo>
                    <a:cubicBezTo>
                      <a:pt x="382" y="1"/>
                      <a:pt x="223" y="158"/>
                      <a:pt x="154" y="158"/>
                    </a:cubicBezTo>
                    <a:cubicBezTo>
                      <a:pt x="23" y="333"/>
                      <a:pt x="1" y="390"/>
                      <a:pt x="32" y="390"/>
                    </a:cubicBezTo>
                    <a:cubicBezTo>
                      <a:pt x="89" y="390"/>
                      <a:pt x="329" y="193"/>
                      <a:pt x="387" y="193"/>
                    </a:cubicBezTo>
                    <a:cubicBezTo>
                      <a:pt x="456" y="48"/>
                      <a:pt x="461"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5439800" y="2435175"/>
                <a:ext cx="8950" cy="10750"/>
              </a:xfrm>
              <a:custGeom>
                <a:avLst/>
                <a:gdLst/>
                <a:ahLst/>
                <a:cxnLst/>
                <a:rect l="l" t="t" r="r" b="b"/>
                <a:pathLst>
                  <a:path w="358" h="430" extrusionOk="0">
                    <a:moveTo>
                      <a:pt x="107" y="0"/>
                    </a:moveTo>
                    <a:lnTo>
                      <a:pt x="0" y="72"/>
                    </a:lnTo>
                    <a:lnTo>
                      <a:pt x="358" y="430"/>
                    </a:lnTo>
                    <a:lnTo>
                      <a:pt x="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5274250" y="2471150"/>
                <a:ext cx="23300" cy="10575"/>
              </a:xfrm>
              <a:custGeom>
                <a:avLst/>
                <a:gdLst/>
                <a:ahLst/>
                <a:cxnLst/>
                <a:rect l="l" t="t" r="r" b="b"/>
                <a:pathLst>
                  <a:path w="932" h="423" extrusionOk="0">
                    <a:moveTo>
                      <a:pt x="321" y="1"/>
                    </a:moveTo>
                    <a:cubicBezTo>
                      <a:pt x="270" y="1"/>
                      <a:pt x="197" y="18"/>
                      <a:pt x="90" y="64"/>
                    </a:cubicBezTo>
                    <a:cubicBezTo>
                      <a:pt x="1" y="422"/>
                      <a:pt x="162" y="315"/>
                      <a:pt x="538" y="351"/>
                    </a:cubicBezTo>
                    <a:cubicBezTo>
                      <a:pt x="377" y="279"/>
                      <a:pt x="931" y="154"/>
                      <a:pt x="770" y="82"/>
                    </a:cubicBezTo>
                    <a:lnTo>
                      <a:pt x="770" y="82"/>
                    </a:lnTo>
                    <a:cubicBezTo>
                      <a:pt x="672" y="135"/>
                      <a:pt x="609" y="154"/>
                      <a:pt x="566" y="154"/>
                    </a:cubicBezTo>
                    <a:cubicBezTo>
                      <a:pt x="444" y="154"/>
                      <a:pt x="47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5287675" y="2479900"/>
                <a:ext cx="4950" cy="925"/>
              </a:xfrm>
              <a:custGeom>
                <a:avLst/>
                <a:gdLst/>
                <a:ahLst/>
                <a:cxnLst/>
                <a:rect l="l" t="t" r="r" b="b"/>
                <a:pathLst>
                  <a:path w="198" h="37" extrusionOk="0">
                    <a:moveTo>
                      <a:pt x="1" y="1"/>
                    </a:moveTo>
                    <a:cubicBezTo>
                      <a:pt x="37" y="18"/>
                      <a:pt x="90" y="36"/>
                      <a:pt x="198" y="36"/>
                    </a:cubicBezTo>
                    <a:cubicBezTo>
                      <a:pt x="126" y="18"/>
                      <a:pt x="72"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5520775" y="1665225"/>
                <a:ext cx="9400" cy="5400"/>
              </a:xfrm>
              <a:custGeom>
                <a:avLst/>
                <a:gdLst/>
                <a:ahLst/>
                <a:cxnLst/>
                <a:rect l="l" t="t" r="r" b="b"/>
                <a:pathLst>
                  <a:path w="376" h="216" extrusionOk="0">
                    <a:moveTo>
                      <a:pt x="0" y="1"/>
                    </a:moveTo>
                    <a:lnTo>
                      <a:pt x="0" y="1"/>
                    </a:lnTo>
                    <a:cubicBezTo>
                      <a:pt x="18" y="54"/>
                      <a:pt x="36" y="90"/>
                      <a:pt x="72" y="144"/>
                    </a:cubicBezTo>
                    <a:lnTo>
                      <a:pt x="376" y="215"/>
                    </a:lnTo>
                    <a:cubicBezTo>
                      <a:pt x="251" y="144"/>
                      <a:pt x="125" y="7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5529275" y="1681775"/>
                <a:ext cx="7175" cy="8975"/>
              </a:xfrm>
              <a:custGeom>
                <a:avLst/>
                <a:gdLst/>
                <a:ahLst/>
                <a:cxnLst/>
                <a:rect l="l" t="t" r="r" b="b"/>
                <a:pathLst>
                  <a:path w="287" h="359" extrusionOk="0">
                    <a:moveTo>
                      <a:pt x="286" y="1"/>
                    </a:moveTo>
                    <a:lnTo>
                      <a:pt x="0" y="144"/>
                    </a:lnTo>
                    <a:cubicBezTo>
                      <a:pt x="90" y="144"/>
                      <a:pt x="215" y="287"/>
                      <a:pt x="269" y="359"/>
                    </a:cubicBez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800925" y="2246375"/>
                <a:ext cx="7200" cy="5825"/>
              </a:xfrm>
              <a:custGeom>
                <a:avLst/>
                <a:gdLst/>
                <a:ahLst/>
                <a:cxnLst/>
                <a:rect l="l" t="t" r="r" b="b"/>
                <a:pathLst>
                  <a:path w="288" h="233" extrusionOk="0">
                    <a:moveTo>
                      <a:pt x="1" y="0"/>
                    </a:moveTo>
                    <a:cubicBezTo>
                      <a:pt x="108" y="143"/>
                      <a:pt x="144" y="215"/>
                      <a:pt x="251" y="233"/>
                    </a:cubicBezTo>
                    <a:lnTo>
                      <a:pt x="287" y="16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4752175" y="2137650"/>
                <a:ext cx="7625" cy="2725"/>
              </a:xfrm>
              <a:custGeom>
                <a:avLst/>
                <a:gdLst/>
                <a:ahLst/>
                <a:cxnLst/>
                <a:rect l="l" t="t" r="r" b="b"/>
                <a:pathLst>
                  <a:path w="305" h="109" extrusionOk="0">
                    <a:moveTo>
                      <a:pt x="0" y="1"/>
                    </a:moveTo>
                    <a:lnTo>
                      <a:pt x="304" y="108"/>
                    </a:lnTo>
                    <a:lnTo>
                      <a:pt x="287" y="1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4750825" y="2035025"/>
                <a:ext cx="6300" cy="13625"/>
              </a:xfrm>
              <a:custGeom>
                <a:avLst/>
                <a:gdLst/>
                <a:ahLst/>
                <a:cxnLst/>
                <a:rect l="l" t="t" r="r" b="b"/>
                <a:pathLst>
                  <a:path w="252" h="545" extrusionOk="0">
                    <a:moveTo>
                      <a:pt x="171" y="0"/>
                    </a:moveTo>
                    <a:cubicBezTo>
                      <a:pt x="1" y="0"/>
                      <a:pt x="180" y="164"/>
                      <a:pt x="213" y="415"/>
                    </a:cubicBezTo>
                    <a:lnTo>
                      <a:pt x="213" y="415"/>
                    </a:lnTo>
                    <a:cubicBezTo>
                      <a:pt x="220" y="274"/>
                      <a:pt x="251" y="131"/>
                      <a:pt x="251" y="8"/>
                    </a:cubicBezTo>
                    <a:cubicBezTo>
                      <a:pt x="218" y="3"/>
                      <a:pt x="192" y="0"/>
                      <a:pt x="171" y="0"/>
                    </a:cubicBezTo>
                    <a:close/>
                    <a:moveTo>
                      <a:pt x="213" y="415"/>
                    </a:moveTo>
                    <a:lnTo>
                      <a:pt x="213" y="415"/>
                    </a:lnTo>
                    <a:cubicBezTo>
                      <a:pt x="211" y="459"/>
                      <a:pt x="211" y="502"/>
                      <a:pt x="215" y="545"/>
                    </a:cubicBezTo>
                    <a:cubicBezTo>
                      <a:pt x="220" y="499"/>
                      <a:pt x="218" y="456"/>
                      <a:pt x="213" y="4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33"/>
            <p:cNvSpPr/>
            <p:nvPr/>
          </p:nvSpPr>
          <p:spPr>
            <a:xfrm>
              <a:off x="5093864" y="3121806"/>
              <a:ext cx="813874" cy="1713960"/>
            </a:xfrm>
            <a:custGeom>
              <a:avLst/>
              <a:gdLst/>
              <a:ahLst/>
              <a:cxnLst/>
              <a:rect l="l" t="t" r="r" b="b"/>
              <a:pathLst>
                <a:path w="9307" h="19601" extrusionOk="0">
                  <a:moveTo>
                    <a:pt x="6675" y="4845"/>
                  </a:moveTo>
                  <a:cubicBezTo>
                    <a:pt x="6765" y="4899"/>
                    <a:pt x="6836" y="4988"/>
                    <a:pt x="6890" y="5149"/>
                  </a:cubicBezTo>
                  <a:cubicBezTo>
                    <a:pt x="6944" y="5346"/>
                    <a:pt x="6962" y="5561"/>
                    <a:pt x="7033" y="5758"/>
                  </a:cubicBezTo>
                  <a:cubicBezTo>
                    <a:pt x="7069" y="5865"/>
                    <a:pt x="7105" y="5972"/>
                    <a:pt x="7159" y="6080"/>
                  </a:cubicBezTo>
                  <a:cubicBezTo>
                    <a:pt x="7141" y="6062"/>
                    <a:pt x="7141" y="6062"/>
                    <a:pt x="7123" y="6044"/>
                  </a:cubicBezTo>
                  <a:cubicBezTo>
                    <a:pt x="6980" y="5937"/>
                    <a:pt x="6908" y="5829"/>
                    <a:pt x="6819" y="5668"/>
                  </a:cubicBezTo>
                  <a:cubicBezTo>
                    <a:pt x="6658" y="5382"/>
                    <a:pt x="6622" y="5167"/>
                    <a:pt x="6675" y="4845"/>
                  </a:cubicBezTo>
                  <a:close/>
                  <a:moveTo>
                    <a:pt x="5395" y="210"/>
                  </a:moveTo>
                  <a:cubicBezTo>
                    <a:pt x="5813" y="210"/>
                    <a:pt x="6161" y="628"/>
                    <a:pt x="6371" y="944"/>
                  </a:cubicBezTo>
                  <a:cubicBezTo>
                    <a:pt x="6604" y="1320"/>
                    <a:pt x="6711" y="1731"/>
                    <a:pt x="6836" y="2143"/>
                  </a:cubicBezTo>
                  <a:cubicBezTo>
                    <a:pt x="6962" y="2483"/>
                    <a:pt x="7087" y="2841"/>
                    <a:pt x="7194" y="3199"/>
                  </a:cubicBezTo>
                  <a:cubicBezTo>
                    <a:pt x="7409" y="4058"/>
                    <a:pt x="7517" y="4934"/>
                    <a:pt x="7839" y="5776"/>
                  </a:cubicBezTo>
                  <a:cubicBezTo>
                    <a:pt x="8000" y="6205"/>
                    <a:pt x="8000" y="6688"/>
                    <a:pt x="8143" y="7136"/>
                  </a:cubicBezTo>
                  <a:cubicBezTo>
                    <a:pt x="8143" y="7136"/>
                    <a:pt x="8143" y="7136"/>
                    <a:pt x="8143" y="7153"/>
                  </a:cubicBezTo>
                  <a:cubicBezTo>
                    <a:pt x="7821" y="6670"/>
                    <a:pt x="7427" y="6241"/>
                    <a:pt x="7230" y="5704"/>
                  </a:cubicBezTo>
                  <a:cubicBezTo>
                    <a:pt x="7105" y="5364"/>
                    <a:pt x="7123" y="4702"/>
                    <a:pt x="6658" y="4648"/>
                  </a:cubicBezTo>
                  <a:cubicBezTo>
                    <a:pt x="6639" y="4646"/>
                    <a:pt x="6620" y="4645"/>
                    <a:pt x="6600" y="4645"/>
                  </a:cubicBezTo>
                  <a:cubicBezTo>
                    <a:pt x="6472" y="4645"/>
                    <a:pt x="6334" y="4693"/>
                    <a:pt x="6210" y="4755"/>
                  </a:cubicBezTo>
                  <a:cubicBezTo>
                    <a:pt x="5978" y="4469"/>
                    <a:pt x="5906" y="4111"/>
                    <a:pt x="5638" y="3843"/>
                  </a:cubicBezTo>
                  <a:cubicBezTo>
                    <a:pt x="5638" y="3825"/>
                    <a:pt x="5638" y="3825"/>
                    <a:pt x="5638" y="3807"/>
                  </a:cubicBezTo>
                  <a:cubicBezTo>
                    <a:pt x="5602" y="3646"/>
                    <a:pt x="5530" y="3485"/>
                    <a:pt x="5459" y="3342"/>
                  </a:cubicBezTo>
                  <a:cubicBezTo>
                    <a:pt x="5351" y="3109"/>
                    <a:pt x="5315" y="2859"/>
                    <a:pt x="5226" y="2608"/>
                  </a:cubicBezTo>
                  <a:cubicBezTo>
                    <a:pt x="5101" y="2196"/>
                    <a:pt x="4940" y="1785"/>
                    <a:pt x="4868" y="1373"/>
                  </a:cubicBezTo>
                  <a:cubicBezTo>
                    <a:pt x="4779" y="944"/>
                    <a:pt x="4779" y="228"/>
                    <a:pt x="5369" y="210"/>
                  </a:cubicBezTo>
                  <a:cubicBezTo>
                    <a:pt x="5378" y="210"/>
                    <a:pt x="5386" y="210"/>
                    <a:pt x="5395" y="210"/>
                  </a:cubicBezTo>
                  <a:close/>
                  <a:moveTo>
                    <a:pt x="4838" y="3668"/>
                  </a:moveTo>
                  <a:cubicBezTo>
                    <a:pt x="4927" y="3668"/>
                    <a:pt x="5015" y="3678"/>
                    <a:pt x="5101" y="3700"/>
                  </a:cubicBezTo>
                  <a:cubicBezTo>
                    <a:pt x="5226" y="3735"/>
                    <a:pt x="5351" y="3807"/>
                    <a:pt x="5459" y="3897"/>
                  </a:cubicBezTo>
                  <a:cubicBezTo>
                    <a:pt x="5459" y="3914"/>
                    <a:pt x="5476" y="3914"/>
                    <a:pt x="5494" y="3932"/>
                  </a:cubicBezTo>
                  <a:cubicBezTo>
                    <a:pt x="5620" y="4040"/>
                    <a:pt x="5727" y="4201"/>
                    <a:pt x="5799" y="4344"/>
                  </a:cubicBezTo>
                  <a:cubicBezTo>
                    <a:pt x="5870" y="4541"/>
                    <a:pt x="5942" y="4720"/>
                    <a:pt x="6085" y="4863"/>
                  </a:cubicBezTo>
                  <a:cubicBezTo>
                    <a:pt x="5978" y="4934"/>
                    <a:pt x="5888" y="5042"/>
                    <a:pt x="5834" y="5149"/>
                  </a:cubicBezTo>
                  <a:cubicBezTo>
                    <a:pt x="5834" y="5149"/>
                    <a:pt x="5816" y="5167"/>
                    <a:pt x="5799" y="5167"/>
                  </a:cubicBezTo>
                  <a:cubicBezTo>
                    <a:pt x="5691" y="5292"/>
                    <a:pt x="5673" y="5418"/>
                    <a:pt x="5691" y="5561"/>
                  </a:cubicBezTo>
                  <a:cubicBezTo>
                    <a:pt x="5709" y="5668"/>
                    <a:pt x="5781" y="5776"/>
                    <a:pt x="5816" y="5883"/>
                  </a:cubicBezTo>
                  <a:cubicBezTo>
                    <a:pt x="5870" y="6044"/>
                    <a:pt x="5888" y="6187"/>
                    <a:pt x="5906" y="6366"/>
                  </a:cubicBezTo>
                  <a:cubicBezTo>
                    <a:pt x="5960" y="6652"/>
                    <a:pt x="6031" y="6939"/>
                    <a:pt x="6085" y="7207"/>
                  </a:cubicBezTo>
                  <a:cubicBezTo>
                    <a:pt x="6121" y="7386"/>
                    <a:pt x="6139" y="7583"/>
                    <a:pt x="6156" y="7762"/>
                  </a:cubicBezTo>
                  <a:cubicBezTo>
                    <a:pt x="6085" y="7583"/>
                    <a:pt x="5942" y="7422"/>
                    <a:pt x="5816" y="7332"/>
                  </a:cubicBezTo>
                  <a:cubicBezTo>
                    <a:pt x="5732" y="7272"/>
                    <a:pt x="5635" y="7246"/>
                    <a:pt x="5536" y="7246"/>
                  </a:cubicBezTo>
                  <a:cubicBezTo>
                    <a:pt x="5343" y="7246"/>
                    <a:pt x="5142" y="7345"/>
                    <a:pt x="5011" y="7476"/>
                  </a:cubicBezTo>
                  <a:cubicBezTo>
                    <a:pt x="4796" y="7672"/>
                    <a:pt x="4796" y="7959"/>
                    <a:pt x="4850" y="8227"/>
                  </a:cubicBezTo>
                  <a:cubicBezTo>
                    <a:pt x="4850" y="8299"/>
                    <a:pt x="4868" y="8370"/>
                    <a:pt x="4904" y="8442"/>
                  </a:cubicBezTo>
                  <a:cubicBezTo>
                    <a:pt x="4707" y="8156"/>
                    <a:pt x="4707" y="7708"/>
                    <a:pt x="4653" y="7386"/>
                  </a:cubicBezTo>
                  <a:cubicBezTo>
                    <a:pt x="4546" y="6903"/>
                    <a:pt x="4367" y="6438"/>
                    <a:pt x="4206" y="5972"/>
                  </a:cubicBezTo>
                  <a:cubicBezTo>
                    <a:pt x="4063" y="5543"/>
                    <a:pt x="3794" y="5113"/>
                    <a:pt x="3759" y="4648"/>
                  </a:cubicBezTo>
                  <a:cubicBezTo>
                    <a:pt x="3776" y="4648"/>
                    <a:pt x="3776" y="4648"/>
                    <a:pt x="3776" y="4630"/>
                  </a:cubicBezTo>
                  <a:cubicBezTo>
                    <a:pt x="3830" y="4290"/>
                    <a:pt x="3937" y="4004"/>
                    <a:pt x="4242" y="3825"/>
                  </a:cubicBezTo>
                  <a:cubicBezTo>
                    <a:pt x="4417" y="3725"/>
                    <a:pt x="4628" y="3668"/>
                    <a:pt x="4838" y="3668"/>
                  </a:cubicBezTo>
                  <a:close/>
                  <a:moveTo>
                    <a:pt x="5514" y="7377"/>
                  </a:moveTo>
                  <a:cubicBezTo>
                    <a:pt x="5632" y="7377"/>
                    <a:pt x="5747" y="7418"/>
                    <a:pt x="5834" y="7511"/>
                  </a:cubicBezTo>
                  <a:cubicBezTo>
                    <a:pt x="5995" y="7690"/>
                    <a:pt x="6103" y="7905"/>
                    <a:pt x="6156" y="8120"/>
                  </a:cubicBezTo>
                  <a:cubicBezTo>
                    <a:pt x="6103" y="8281"/>
                    <a:pt x="6049" y="8442"/>
                    <a:pt x="5906" y="8585"/>
                  </a:cubicBezTo>
                  <a:cubicBezTo>
                    <a:pt x="5789" y="8691"/>
                    <a:pt x="5634" y="8741"/>
                    <a:pt x="5478" y="8741"/>
                  </a:cubicBezTo>
                  <a:cubicBezTo>
                    <a:pt x="5372" y="8741"/>
                    <a:pt x="5266" y="8718"/>
                    <a:pt x="5172" y="8675"/>
                  </a:cubicBezTo>
                  <a:lnTo>
                    <a:pt x="5154" y="8675"/>
                  </a:lnTo>
                  <a:cubicBezTo>
                    <a:pt x="4975" y="8406"/>
                    <a:pt x="4904" y="8030"/>
                    <a:pt x="4993" y="7744"/>
                  </a:cubicBezTo>
                  <a:cubicBezTo>
                    <a:pt x="5063" y="7522"/>
                    <a:pt x="5293" y="7377"/>
                    <a:pt x="5514" y="7377"/>
                  </a:cubicBezTo>
                  <a:close/>
                  <a:moveTo>
                    <a:pt x="3025" y="4415"/>
                  </a:moveTo>
                  <a:cubicBezTo>
                    <a:pt x="3293" y="4433"/>
                    <a:pt x="3419" y="4648"/>
                    <a:pt x="3651" y="4773"/>
                  </a:cubicBezTo>
                  <a:lnTo>
                    <a:pt x="3669" y="4773"/>
                  </a:lnTo>
                  <a:cubicBezTo>
                    <a:pt x="3705" y="5346"/>
                    <a:pt x="3991" y="5901"/>
                    <a:pt x="4188" y="6420"/>
                  </a:cubicBezTo>
                  <a:cubicBezTo>
                    <a:pt x="4295" y="6742"/>
                    <a:pt x="4385" y="7046"/>
                    <a:pt x="4421" y="7386"/>
                  </a:cubicBezTo>
                  <a:cubicBezTo>
                    <a:pt x="4474" y="7708"/>
                    <a:pt x="4492" y="8066"/>
                    <a:pt x="4600" y="8370"/>
                  </a:cubicBezTo>
                  <a:cubicBezTo>
                    <a:pt x="4635" y="8460"/>
                    <a:pt x="4689" y="8549"/>
                    <a:pt x="4743" y="8603"/>
                  </a:cubicBezTo>
                  <a:lnTo>
                    <a:pt x="4707" y="8675"/>
                  </a:lnTo>
                  <a:cubicBezTo>
                    <a:pt x="4632" y="8375"/>
                    <a:pt x="4369" y="8126"/>
                    <a:pt x="4076" y="8126"/>
                  </a:cubicBezTo>
                  <a:cubicBezTo>
                    <a:pt x="4018" y="8126"/>
                    <a:pt x="3960" y="8135"/>
                    <a:pt x="3902" y="8156"/>
                  </a:cubicBezTo>
                  <a:cubicBezTo>
                    <a:pt x="3705" y="8227"/>
                    <a:pt x="3526" y="8370"/>
                    <a:pt x="3490" y="8585"/>
                  </a:cubicBezTo>
                  <a:cubicBezTo>
                    <a:pt x="3472" y="8675"/>
                    <a:pt x="3472" y="8800"/>
                    <a:pt x="3490" y="8925"/>
                  </a:cubicBezTo>
                  <a:cubicBezTo>
                    <a:pt x="3293" y="8692"/>
                    <a:pt x="3150" y="8352"/>
                    <a:pt x="3061" y="8102"/>
                  </a:cubicBezTo>
                  <a:cubicBezTo>
                    <a:pt x="2917" y="7690"/>
                    <a:pt x="2810" y="7243"/>
                    <a:pt x="2721" y="6796"/>
                  </a:cubicBezTo>
                  <a:cubicBezTo>
                    <a:pt x="2649" y="6473"/>
                    <a:pt x="2524" y="6169"/>
                    <a:pt x="2273" y="5937"/>
                  </a:cubicBezTo>
                  <a:cubicBezTo>
                    <a:pt x="2255" y="5919"/>
                    <a:pt x="2237" y="5919"/>
                    <a:pt x="2237" y="5919"/>
                  </a:cubicBezTo>
                  <a:cubicBezTo>
                    <a:pt x="2202" y="5883"/>
                    <a:pt x="2148" y="5847"/>
                    <a:pt x="2112" y="5811"/>
                  </a:cubicBezTo>
                  <a:cubicBezTo>
                    <a:pt x="2094" y="5453"/>
                    <a:pt x="2094" y="5078"/>
                    <a:pt x="2327" y="4773"/>
                  </a:cubicBezTo>
                  <a:cubicBezTo>
                    <a:pt x="2488" y="4559"/>
                    <a:pt x="2756" y="4415"/>
                    <a:pt x="3025" y="4415"/>
                  </a:cubicBezTo>
                  <a:close/>
                  <a:moveTo>
                    <a:pt x="2446" y="7998"/>
                  </a:moveTo>
                  <a:cubicBezTo>
                    <a:pt x="2555" y="7998"/>
                    <a:pt x="2664" y="8048"/>
                    <a:pt x="2738" y="8156"/>
                  </a:cubicBezTo>
                  <a:cubicBezTo>
                    <a:pt x="2774" y="8191"/>
                    <a:pt x="2810" y="8245"/>
                    <a:pt x="2828" y="8299"/>
                  </a:cubicBezTo>
                  <a:cubicBezTo>
                    <a:pt x="2846" y="8549"/>
                    <a:pt x="2882" y="8818"/>
                    <a:pt x="2577" y="8943"/>
                  </a:cubicBezTo>
                  <a:cubicBezTo>
                    <a:pt x="2516" y="8970"/>
                    <a:pt x="2454" y="8982"/>
                    <a:pt x="2393" y="8982"/>
                  </a:cubicBezTo>
                  <a:cubicBezTo>
                    <a:pt x="2293" y="8982"/>
                    <a:pt x="2194" y="8951"/>
                    <a:pt x="2094" y="8907"/>
                  </a:cubicBezTo>
                  <a:cubicBezTo>
                    <a:pt x="2005" y="8675"/>
                    <a:pt x="1987" y="8424"/>
                    <a:pt x="2112" y="8191"/>
                  </a:cubicBezTo>
                  <a:cubicBezTo>
                    <a:pt x="2189" y="8066"/>
                    <a:pt x="2318" y="7998"/>
                    <a:pt x="2446" y="7998"/>
                  </a:cubicBezTo>
                  <a:close/>
                  <a:moveTo>
                    <a:pt x="4096" y="8233"/>
                  </a:moveTo>
                  <a:cubicBezTo>
                    <a:pt x="4405" y="8233"/>
                    <a:pt x="4504" y="8593"/>
                    <a:pt x="4617" y="8836"/>
                  </a:cubicBezTo>
                  <a:cubicBezTo>
                    <a:pt x="4498" y="9044"/>
                    <a:pt x="4317" y="9215"/>
                    <a:pt x="4064" y="9215"/>
                  </a:cubicBezTo>
                  <a:cubicBezTo>
                    <a:pt x="4013" y="9215"/>
                    <a:pt x="3959" y="9208"/>
                    <a:pt x="3902" y="9193"/>
                  </a:cubicBezTo>
                  <a:cubicBezTo>
                    <a:pt x="3812" y="9176"/>
                    <a:pt x="3723" y="9140"/>
                    <a:pt x="3669" y="9086"/>
                  </a:cubicBezTo>
                  <a:cubicBezTo>
                    <a:pt x="3562" y="8746"/>
                    <a:pt x="3580" y="8352"/>
                    <a:pt x="3991" y="8245"/>
                  </a:cubicBezTo>
                  <a:cubicBezTo>
                    <a:pt x="4029" y="8237"/>
                    <a:pt x="4063" y="8233"/>
                    <a:pt x="4096" y="8233"/>
                  </a:cubicBezTo>
                  <a:close/>
                  <a:moveTo>
                    <a:pt x="5369" y="0"/>
                  </a:moveTo>
                  <a:cubicBezTo>
                    <a:pt x="5017" y="0"/>
                    <a:pt x="4706" y="209"/>
                    <a:pt x="4653" y="675"/>
                  </a:cubicBezTo>
                  <a:cubicBezTo>
                    <a:pt x="4617" y="908"/>
                    <a:pt x="4671" y="1123"/>
                    <a:pt x="4725" y="1355"/>
                  </a:cubicBezTo>
                  <a:cubicBezTo>
                    <a:pt x="4779" y="1660"/>
                    <a:pt x="4796" y="1946"/>
                    <a:pt x="4886" y="2232"/>
                  </a:cubicBezTo>
                  <a:cubicBezTo>
                    <a:pt x="4957" y="2501"/>
                    <a:pt x="5047" y="2769"/>
                    <a:pt x="5119" y="3038"/>
                  </a:cubicBezTo>
                  <a:cubicBezTo>
                    <a:pt x="5190" y="3234"/>
                    <a:pt x="5280" y="3431"/>
                    <a:pt x="5369" y="3628"/>
                  </a:cubicBezTo>
                  <a:cubicBezTo>
                    <a:pt x="5208" y="3539"/>
                    <a:pt x="5029" y="3503"/>
                    <a:pt x="4832" y="3503"/>
                  </a:cubicBezTo>
                  <a:cubicBezTo>
                    <a:pt x="4242" y="3521"/>
                    <a:pt x="3669" y="3843"/>
                    <a:pt x="3615" y="4469"/>
                  </a:cubicBezTo>
                  <a:cubicBezTo>
                    <a:pt x="3472" y="4326"/>
                    <a:pt x="3275" y="4254"/>
                    <a:pt x="3096" y="4254"/>
                  </a:cubicBezTo>
                  <a:cubicBezTo>
                    <a:pt x="3073" y="4253"/>
                    <a:pt x="3049" y="4252"/>
                    <a:pt x="3025" y="4252"/>
                  </a:cubicBezTo>
                  <a:cubicBezTo>
                    <a:pt x="2758" y="4252"/>
                    <a:pt x="2472" y="4344"/>
                    <a:pt x="2291" y="4541"/>
                  </a:cubicBezTo>
                  <a:cubicBezTo>
                    <a:pt x="2058" y="4738"/>
                    <a:pt x="1969" y="5024"/>
                    <a:pt x="1915" y="5310"/>
                  </a:cubicBezTo>
                  <a:cubicBezTo>
                    <a:pt x="1897" y="5400"/>
                    <a:pt x="1880" y="5543"/>
                    <a:pt x="1862" y="5668"/>
                  </a:cubicBezTo>
                  <a:cubicBezTo>
                    <a:pt x="1680" y="5566"/>
                    <a:pt x="1474" y="5512"/>
                    <a:pt x="1269" y="5512"/>
                  </a:cubicBezTo>
                  <a:cubicBezTo>
                    <a:pt x="970" y="5512"/>
                    <a:pt x="671" y="5628"/>
                    <a:pt x="448" y="5883"/>
                  </a:cubicBezTo>
                  <a:cubicBezTo>
                    <a:pt x="179" y="6205"/>
                    <a:pt x="90" y="6634"/>
                    <a:pt x="54" y="7046"/>
                  </a:cubicBezTo>
                  <a:cubicBezTo>
                    <a:pt x="18" y="7601"/>
                    <a:pt x="36" y="8156"/>
                    <a:pt x="36" y="8710"/>
                  </a:cubicBezTo>
                  <a:cubicBezTo>
                    <a:pt x="1" y="9891"/>
                    <a:pt x="72" y="11090"/>
                    <a:pt x="90" y="12289"/>
                  </a:cubicBezTo>
                  <a:cubicBezTo>
                    <a:pt x="108" y="12844"/>
                    <a:pt x="144" y="13381"/>
                    <a:pt x="251" y="13936"/>
                  </a:cubicBezTo>
                  <a:cubicBezTo>
                    <a:pt x="358" y="14490"/>
                    <a:pt x="573" y="15063"/>
                    <a:pt x="752" y="15600"/>
                  </a:cubicBezTo>
                  <a:cubicBezTo>
                    <a:pt x="913" y="16083"/>
                    <a:pt x="1146" y="16369"/>
                    <a:pt x="1593" y="16620"/>
                  </a:cubicBezTo>
                  <a:cubicBezTo>
                    <a:pt x="1647" y="16656"/>
                    <a:pt x="1718" y="16692"/>
                    <a:pt x="1772" y="16709"/>
                  </a:cubicBezTo>
                  <a:lnTo>
                    <a:pt x="1772" y="16727"/>
                  </a:lnTo>
                  <a:cubicBezTo>
                    <a:pt x="1701" y="17103"/>
                    <a:pt x="1718" y="17479"/>
                    <a:pt x="1736" y="17873"/>
                  </a:cubicBezTo>
                  <a:cubicBezTo>
                    <a:pt x="1736" y="18123"/>
                    <a:pt x="1754" y="18374"/>
                    <a:pt x="1736" y="18606"/>
                  </a:cubicBezTo>
                  <a:cubicBezTo>
                    <a:pt x="1736" y="18946"/>
                    <a:pt x="1701" y="19251"/>
                    <a:pt x="1826" y="19555"/>
                  </a:cubicBezTo>
                  <a:cubicBezTo>
                    <a:pt x="1841" y="19577"/>
                    <a:pt x="1862" y="19587"/>
                    <a:pt x="1883" y="19587"/>
                  </a:cubicBezTo>
                  <a:cubicBezTo>
                    <a:pt x="1912" y="19587"/>
                    <a:pt x="1941" y="19568"/>
                    <a:pt x="1951" y="19537"/>
                  </a:cubicBezTo>
                  <a:cubicBezTo>
                    <a:pt x="2112" y="19018"/>
                    <a:pt x="2041" y="18409"/>
                    <a:pt x="2041" y="17873"/>
                  </a:cubicBezTo>
                  <a:cubicBezTo>
                    <a:pt x="2023" y="17515"/>
                    <a:pt x="2023" y="17139"/>
                    <a:pt x="1969" y="16781"/>
                  </a:cubicBezTo>
                  <a:lnTo>
                    <a:pt x="1969" y="16781"/>
                  </a:lnTo>
                  <a:cubicBezTo>
                    <a:pt x="2242" y="16872"/>
                    <a:pt x="2524" y="16897"/>
                    <a:pt x="2802" y="16897"/>
                  </a:cubicBezTo>
                  <a:cubicBezTo>
                    <a:pt x="2907" y="16897"/>
                    <a:pt x="3011" y="16893"/>
                    <a:pt x="3114" y="16888"/>
                  </a:cubicBezTo>
                  <a:cubicBezTo>
                    <a:pt x="3186" y="16888"/>
                    <a:pt x="3186" y="16799"/>
                    <a:pt x="3114" y="16781"/>
                  </a:cubicBezTo>
                  <a:cubicBezTo>
                    <a:pt x="2703" y="16727"/>
                    <a:pt x="2327" y="16709"/>
                    <a:pt x="1915" y="16548"/>
                  </a:cubicBezTo>
                  <a:cubicBezTo>
                    <a:pt x="1718" y="16477"/>
                    <a:pt x="1540" y="16298"/>
                    <a:pt x="1396" y="16119"/>
                  </a:cubicBezTo>
                  <a:cubicBezTo>
                    <a:pt x="1200" y="15904"/>
                    <a:pt x="1110" y="15707"/>
                    <a:pt x="1021" y="15439"/>
                  </a:cubicBezTo>
                  <a:cubicBezTo>
                    <a:pt x="913" y="15009"/>
                    <a:pt x="681" y="14616"/>
                    <a:pt x="555" y="14168"/>
                  </a:cubicBezTo>
                  <a:cubicBezTo>
                    <a:pt x="430" y="13703"/>
                    <a:pt x="394" y="13202"/>
                    <a:pt x="358" y="12719"/>
                  </a:cubicBezTo>
                  <a:cubicBezTo>
                    <a:pt x="305" y="11770"/>
                    <a:pt x="269" y="10804"/>
                    <a:pt x="215" y="9856"/>
                  </a:cubicBezTo>
                  <a:cubicBezTo>
                    <a:pt x="162" y="8925"/>
                    <a:pt x="215" y="8012"/>
                    <a:pt x="287" y="7082"/>
                  </a:cubicBezTo>
                  <a:cubicBezTo>
                    <a:pt x="323" y="6581"/>
                    <a:pt x="394" y="6026"/>
                    <a:pt x="895" y="5776"/>
                  </a:cubicBezTo>
                  <a:cubicBezTo>
                    <a:pt x="1027" y="5703"/>
                    <a:pt x="1158" y="5672"/>
                    <a:pt x="1286" y="5672"/>
                  </a:cubicBezTo>
                  <a:cubicBezTo>
                    <a:pt x="1506" y="5672"/>
                    <a:pt x="1716" y="5765"/>
                    <a:pt x="1897" y="5901"/>
                  </a:cubicBezTo>
                  <a:cubicBezTo>
                    <a:pt x="1933" y="5937"/>
                    <a:pt x="1951" y="5972"/>
                    <a:pt x="2005" y="5990"/>
                  </a:cubicBezTo>
                  <a:lnTo>
                    <a:pt x="2023" y="5990"/>
                  </a:lnTo>
                  <a:cubicBezTo>
                    <a:pt x="2130" y="6080"/>
                    <a:pt x="2220" y="6187"/>
                    <a:pt x="2309" y="6277"/>
                  </a:cubicBezTo>
                  <a:cubicBezTo>
                    <a:pt x="2381" y="6420"/>
                    <a:pt x="2434" y="6581"/>
                    <a:pt x="2470" y="6724"/>
                  </a:cubicBezTo>
                  <a:cubicBezTo>
                    <a:pt x="2542" y="7010"/>
                    <a:pt x="2560" y="7297"/>
                    <a:pt x="2649" y="7565"/>
                  </a:cubicBezTo>
                  <a:cubicBezTo>
                    <a:pt x="2703" y="7744"/>
                    <a:pt x="2756" y="7905"/>
                    <a:pt x="2828" y="8066"/>
                  </a:cubicBezTo>
                  <a:cubicBezTo>
                    <a:pt x="2774" y="7995"/>
                    <a:pt x="2703" y="7923"/>
                    <a:pt x="2631" y="7887"/>
                  </a:cubicBezTo>
                  <a:cubicBezTo>
                    <a:pt x="2584" y="7870"/>
                    <a:pt x="2534" y="7862"/>
                    <a:pt x="2484" y="7862"/>
                  </a:cubicBezTo>
                  <a:cubicBezTo>
                    <a:pt x="2322" y="7862"/>
                    <a:pt x="2154" y="7943"/>
                    <a:pt x="2058" y="8066"/>
                  </a:cubicBezTo>
                  <a:cubicBezTo>
                    <a:pt x="1933" y="8227"/>
                    <a:pt x="1862" y="8531"/>
                    <a:pt x="1915" y="8782"/>
                  </a:cubicBezTo>
                  <a:cubicBezTo>
                    <a:pt x="1808" y="8710"/>
                    <a:pt x="1736" y="8603"/>
                    <a:pt x="1665" y="8513"/>
                  </a:cubicBezTo>
                  <a:cubicBezTo>
                    <a:pt x="1468" y="8227"/>
                    <a:pt x="1378" y="7887"/>
                    <a:pt x="1182" y="7619"/>
                  </a:cubicBezTo>
                  <a:cubicBezTo>
                    <a:pt x="985" y="7386"/>
                    <a:pt x="716" y="7225"/>
                    <a:pt x="573" y="6957"/>
                  </a:cubicBezTo>
                  <a:cubicBezTo>
                    <a:pt x="566" y="6943"/>
                    <a:pt x="554" y="6937"/>
                    <a:pt x="542" y="6937"/>
                  </a:cubicBezTo>
                  <a:cubicBezTo>
                    <a:pt x="522" y="6937"/>
                    <a:pt x="502" y="6952"/>
                    <a:pt x="502" y="6974"/>
                  </a:cubicBezTo>
                  <a:cubicBezTo>
                    <a:pt x="537" y="7404"/>
                    <a:pt x="1003" y="7690"/>
                    <a:pt x="1182" y="8066"/>
                  </a:cubicBezTo>
                  <a:cubicBezTo>
                    <a:pt x="1182" y="8084"/>
                    <a:pt x="1182" y="8102"/>
                    <a:pt x="1200" y="8120"/>
                  </a:cubicBezTo>
                  <a:cubicBezTo>
                    <a:pt x="1185" y="8117"/>
                    <a:pt x="1170" y="8116"/>
                    <a:pt x="1155" y="8116"/>
                  </a:cubicBezTo>
                  <a:cubicBezTo>
                    <a:pt x="1059" y="8116"/>
                    <a:pt x="957" y="8160"/>
                    <a:pt x="895" y="8191"/>
                  </a:cubicBezTo>
                  <a:cubicBezTo>
                    <a:pt x="734" y="8245"/>
                    <a:pt x="537" y="8317"/>
                    <a:pt x="448" y="8442"/>
                  </a:cubicBezTo>
                  <a:cubicBezTo>
                    <a:pt x="412" y="8478"/>
                    <a:pt x="430" y="8513"/>
                    <a:pt x="466" y="8513"/>
                  </a:cubicBezTo>
                  <a:cubicBezTo>
                    <a:pt x="627" y="8513"/>
                    <a:pt x="770" y="8442"/>
                    <a:pt x="913" y="8388"/>
                  </a:cubicBezTo>
                  <a:cubicBezTo>
                    <a:pt x="1021" y="8352"/>
                    <a:pt x="1164" y="8335"/>
                    <a:pt x="1271" y="8281"/>
                  </a:cubicBezTo>
                  <a:cubicBezTo>
                    <a:pt x="1432" y="8621"/>
                    <a:pt x="1593" y="8943"/>
                    <a:pt x="1969" y="9122"/>
                  </a:cubicBezTo>
                  <a:cubicBezTo>
                    <a:pt x="2092" y="9187"/>
                    <a:pt x="2210" y="9219"/>
                    <a:pt x="2323" y="9219"/>
                  </a:cubicBezTo>
                  <a:cubicBezTo>
                    <a:pt x="2522" y="9219"/>
                    <a:pt x="2704" y="9119"/>
                    <a:pt x="2864" y="8925"/>
                  </a:cubicBezTo>
                  <a:cubicBezTo>
                    <a:pt x="2935" y="8836"/>
                    <a:pt x="3007" y="8710"/>
                    <a:pt x="3043" y="8567"/>
                  </a:cubicBezTo>
                  <a:cubicBezTo>
                    <a:pt x="3114" y="8764"/>
                    <a:pt x="3204" y="8943"/>
                    <a:pt x="3311" y="9104"/>
                  </a:cubicBezTo>
                  <a:cubicBezTo>
                    <a:pt x="3489" y="9333"/>
                    <a:pt x="3740" y="9445"/>
                    <a:pt x="4006" y="9445"/>
                  </a:cubicBezTo>
                  <a:cubicBezTo>
                    <a:pt x="4113" y="9445"/>
                    <a:pt x="4223" y="9426"/>
                    <a:pt x="4331" y="9390"/>
                  </a:cubicBezTo>
                  <a:cubicBezTo>
                    <a:pt x="4635" y="9301"/>
                    <a:pt x="4814" y="9068"/>
                    <a:pt x="4904" y="8782"/>
                  </a:cubicBezTo>
                  <a:cubicBezTo>
                    <a:pt x="5059" y="8898"/>
                    <a:pt x="5247" y="8954"/>
                    <a:pt x="5436" y="8954"/>
                  </a:cubicBezTo>
                  <a:cubicBezTo>
                    <a:pt x="5686" y="8954"/>
                    <a:pt x="5938" y="8857"/>
                    <a:pt x="6121" y="8675"/>
                  </a:cubicBezTo>
                  <a:cubicBezTo>
                    <a:pt x="6156" y="8800"/>
                    <a:pt x="6192" y="8907"/>
                    <a:pt x="6210" y="8997"/>
                  </a:cubicBezTo>
                  <a:cubicBezTo>
                    <a:pt x="6210" y="9032"/>
                    <a:pt x="6228" y="9068"/>
                    <a:pt x="6228" y="9122"/>
                  </a:cubicBezTo>
                  <a:cubicBezTo>
                    <a:pt x="6085" y="9193"/>
                    <a:pt x="5942" y="9319"/>
                    <a:pt x="5816" y="9426"/>
                  </a:cubicBezTo>
                  <a:cubicBezTo>
                    <a:pt x="5655" y="9551"/>
                    <a:pt x="5494" y="9695"/>
                    <a:pt x="5333" y="9856"/>
                  </a:cubicBezTo>
                  <a:cubicBezTo>
                    <a:pt x="5047" y="10160"/>
                    <a:pt x="4832" y="10500"/>
                    <a:pt x="4617" y="10876"/>
                  </a:cubicBezTo>
                  <a:cubicBezTo>
                    <a:pt x="4403" y="11234"/>
                    <a:pt x="4224" y="11627"/>
                    <a:pt x="4099" y="12039"/>
                  </a:cubicBezTo>
                  <a:cubicBezTo>
                    <a:pt x="3973" y="12397"/>
                    <a:pt x="3741" y="13041"/>
                    <a:pt x="3955" y="13417"/>
                  </a:cubicBezTo>
                  <a:cubicBezTo>
                    <a:pt x="3973" y="13435"/>
                    <a:pt x="3996" y="13444"/>
                    <a:pt x="4016" y="13444"/>
                  </a:cubicBezTo>
                  <a:cubicBezTo>
                    <a:pt x="4036" y="13444"/>
                    <a:pt x="4054" y="13435"/>
                    <a:pt x="4063" y="13417"/>
                  </a:cubicBezTo>
                  <a:cubicBezTo>
                    <a:pt x="4152" y="13238"/>
                    <a:pt x="4134" y="13023"/>
                    <a:pt x="4170" y="12826"/>
                  </a:cubicBezTo>
                  <a:cubicBezTo>
                    <a:pt x="4206" y="12576"/>
                    <a:pt x="4260" y="12343"/>
                    <a:pt x="4349" y="12092"/>
                  </a:cubicBezTo>
                  <a:cubicBezTo>
                    <a:pt x="4474" y="11717"/>
                    <a:pt x="4600" y="11323"/>
                    <a:pt x="4779" y="10947"/>
                  </a:cubicBezTo>
                  <a:cubicBezTo>
                    <a:pt x="4940" y="10607"/>
                    <a:pt x="5190" y="10303"/>
                    <a:pt x="5459" y="10017"/>
                  </a:cubicBezTo>
                  <a:cubicBezTo>
                    <a:pt x="5584" y="9891"/>
                    <a:pt x="5727" y="9766"/>
                    <a:pt x="5888" y="9641"/>
                  </a:cubicBezTo>
                  <a:cubicBezTo>
                    <a:pt x="5995" y="9551"/>
                    <a:pt x="6139" y="9480"/>
                    <a:pt x="6264" y="9390"/>
                  </a:cubicBezTo>
                  <a:cubicBezTo>
                    <a:pt x="6300" y="9623"/>
                    <a:pt x="6335" y="9856"/>
                    <a:pt x="6461" y="10035"/>
                  </a:cubicBezTo>
                  <a:cubicBezTo>
                    <a:pt x="6461" y="10043"/>
                    <a:pt x="6465" y="10048"/>
                    <a:pt x="6470" y="10048"/>
                  </a:cubicBezTo>
                  <a:cubicBezTo>
                    <a:pt x="6474" y="10048"/>
                    <a:pt x="6479" y="10043"/>
                    <a:pt x="6479" y="10035"/>
                  </a:cubicBezTo>
                  <a:cubicBezTo>
                    <a:pt x="6550" y="9802"/>
                    <a:pt x="6514" y="9480"/>
                    <a:pt x="6461" y="9229"/>
                  </a:cubicBezTo>
                  <a:cubicBezTo>
                    <a:pt x="6479" y="9176"/>
                    <a:pt x="6479" y="9122"/>
                    <a:pt x="6443" y="9104"/>
                  </a:cubicBezTo>
                  <a:lnTo>
                    <a:pt x="6443" y="9086"/>
                  </a:lnTo>
                  <a:cubicBezTo>
                    <a:pt x="6407" y="8943"/>
                    <a:pt x="6371" y="8800"/>
                    <a:pt x="6335" y="8657"/>
                  </a:cubicBezTo>
                  <a:cubicBezTo>
                    <a:pt x="6318" y="8585"/>
                    <a:pt x="6318" y="8513"/>
                    <a:pt x="6300" y="8442"/>
                  </a:cubicBezTo>
                  <a:cubicBezTo>
                    <a:pt x="6353" y="8317"/>
                    <a:pt x="6389" y="8191"/>
                    <a:pt x="6389" y="8048"/>
                  </a:cubicBezTo>
                  <a:cubicBezTo>
                    <a:pt x="6389" y="8048"/>
                    <a:pt x="6389" y="8030"/>
                    <a:pt x="6389" y="8030"/>
                  </a:cubicBezTo>
                  <a:cubicBezTo>
                    <a:pt x="6425" y="7583"/>
                    <a:pt x="6282" y="7064"/>
                    <a:pt x="6174" y="6652"/>
                  </a:cubicBezTo>
                  <a:cubicBezTo>
                    <a:pt x="6103" y="6402"/>
                    <a:pt x="5942" y="6133"/>
                    <a:pt x="5942" y="5883"/>
                  </a:cubicBezTo>
                  <a:cubicBezTo>
                    <a:pt x="5942" y="5686"/>
                    <a:pt x="5888" y="5453"/>
                    <a:pt x="5924" y="5257"/>
                  </a:cubicBezTo>
                  <a:lnTo>
                    <a:pt x="5924" y="5239"/>
                  </a:lnTo>
                  <a:cubicBezTo>
                    <a:pt x="6013" y="5113"/>
                    <a:pt x="6139" y="5006"/>
                    <a:pt x="6264" y="4917"/>
                  </a:cubicBezTo>
                  <a:cubicBezTo>
                    <a:pt x="6368" y="4857"/>
                    <a:pt x="6471" y="4823"/>
                    <a:pt x="6555" y="4823"/>
                  </a:cubicBezTo>
                  <a:cubicBezTo>
                    <a:pt x="6572" y="4823"/>
                    <a:pt x="6588" y="4824"/>
                    <a:pt x="6604" y="4827"/>
                  </a:cubicBezTo>
                  <a:cubicBezTo>
                    <a:pt x="6282" y="5257"/>
                    <a:pt x="6765" y="6080"/>
                    <a:pt x="7212" y="6223"/>
                  </a:cubicBezTo>
                  <a:lnTo>
                    <a:pt x="7230" y="6223"/>
                  </a:lnTo>
                  <a:cubicBezTo>
                    <a:pt x="7266" y="6294"/>
                    <a:pt x="7302" y="6366"/>
                    <a:pt x="7355" y="6438"/>
                  </a:cubicBezTo>
                  <a:cubicBezTo>
                    <a:pt x="7642" y="6885"/>
                    <a:pt x="8035" y="7314"/>
                    <a:pt x="8214" y="7816"/>
                  </a:cubicBezTo>
                  <a:cubicBezTo>
                    <a:pt x="8304" y="8030"/>
                    <a:pt x="8340" y="8281"/>
                    <a:pt x="8393" y="8496"/>
                  </a:cubicBezTo>
                  <a:cubicBezTo>
                    <a:pt x="8465" y="8764"/>
                    <a:pt x="8572" y="9015"/>
                    <a:pt x="8662" y="9283"/>
                  </a:cubicBezTo>
                  <a:cubicBezTo>
                    <a:pt x="8733" y="9533"/>
                    <a:pt x="8805" y="9784"/>
                    <a:pt x="8859" y="10035"/>
                  </a:cubicBezTo>
                  <a:cubicBezTo>
                    <a:pt x="8930" y="10267"/>
                    <a:pt x="9055" y="10536"/>
                    <a:pt x="9055" y="10804"/>
                  </a:cubicBezTo>
                  <a:cubicBezTo>
                    <a:pt x="9038" y="11037"/>
                    <a:pt x="8930" y="11269"/>
                    <a:pt x="8877" y="11502"/>
                  </a:cubicBezTo>
                  <a:cubicBezTo>
                    <a:pt x="8787" y="11735"/>
                    <a:pt x="8715" y="11985"/>
                    <a:pt x="8644" y="12218"/>
                  </a:cubicBezTo>
                  <a:cubicBezTo>
                    <a:pt x="8358" y="13130"/>
                    <a:pt x="8089" y="14133"/>
                    <a:pt x="7606" y="14956"/>
                  </a:cubicBezTo>
                  <a:cubicBezTo>
                    <a:pt x="7409" y="15314"/>
                    <a:pt x="7176" y="15654"/>
                    <a:pt x="6908" y="15976"/>
                  </a:cubicBezTo>
                  <a:cubicBezTo>
                    <a:pt x="6801" y="16101"/>
                    <a:pt x="6658" y="16262"/>
                    <a:pt x="6514" y="16352"/>
                  </a:cubicBezTo>
                  <a:cubicBezTo>
                    <a:pt x="6318" y="16477"/>
                    <a:pt x="6085" y="16441"/>
                    <a:pt x="5888" y="16530"/>
                  </a:cubicBezTo>
                  <a:cubicBezTo>
                    <a:pt x="5804" y="16564"/>
                    <a:pt x="5799" y="16693"/>
                    <a:pt x="5888" y="16693"/>
                  </a:cubicBezTo>
                  <a:cubicBezTo>
                    <a:pt x="5894" y="16693"/>
                    <a:pt x="5900" y="16693"/>
                    <a:pt x="5906" y="16692"/>
                  </a:cubicBezTo>
                  <a:cubicBezTo>
                    <a:pt x="6156" y="16674"/>
                    <a:pt x="6335" y="16638"/>
                    <a:pt x="6532" y="16548"/>
                  </a:cubicBezTo>
                  <a:lnTo>
                    <a:pt x="6532" y="16548"/>
                  </a:lnTo>
                  <a:cubicBezTo>
                    <a:pt x="6496" y="16996"/>
                    <a:pt x="6479" y="17443"/>
                    <a:pt x="6479" y="17908"/>
                  </a:cubicBezTo>
                  <a:cubicBezTo>
                    <a:pt x="6496" y="18123"/>
                    <a:pt x="6514" y="18320"/>
                    <a:pt x="6550" y="18535"/>
                  </a:cubicBezTo>
                  <a:cubicBezTo>
                    <a:pt x="6586" y="18857"/>
                    <a:pt x="6532" y="19286"/>
                    <a:pt x="6729" y="19555"/>
                  </a:cubicBezTo>
                  <a:cubicBezTo>
                    <a:pt x="6753" y="19586"/>
                    <a:pt x="6780" y="19600"/>
                    <a:pt x="6806" y="19600"/>
                  </a:cubicBezTo>
                  <a:cubicBezTo>
                    <a:pt x="6839" y="19600"/>
                    <a:pt x="6870" y="19577"/>
                    <a:pt x="6890" y="19537"/>
                  </a:cubicBezTo>
                  <a:cubicBezTo>
                    <a:pt x="6980" y="19251"/>
                    <a:pt x="6908" y="18875"/>
                    <a:pt x="6854" y="18571"/>
                  </a:cubicBezTo>
                  <a:cubicBezTo>
                    <a:pt x="6801" y="18338"/>
                    <a:pt x="6783" y="18105"/>
                    <a:pt x="6765" y="17873"/>
                  </a:cubicBezTo>
                  <a:cubicBezTo>
                    <a:pt x="6747" y="17389"/>
                    <a:pt x="6765" y="16924"/>
                    <a:pt x="6693" y="16441"/>
                  </a:cubicBezTo>
                  <a:cubicBezTo>
                    <a:pt x="6747" y="16405"/>
                    <a:pt x="6819" y="16352"/>
                    <a:pt x="6872" y="16298"/>
                  </a:cubicBezTo>
                  <a:cubicBezTo>
                    <a:pt x="7159" y="16012"/>
                    <a:pt x="7427" y="15654"/>
                    <a:pt x="7660" y="15314"/>
                  </a:cubicBezTo>
                  <a:cubicBezTo>
                    <a:pt x="8232" y="14401"/>
                    <a:pt x="8537" y="13345"/>
                    <a:pt x="8877" y="12343"/>
                  </a:cubicBezTo>
                  <a:cubicBezTo>
                    <a:pt x="8966" y="12075"/>
                    <a:pt x="9038" y="11824"/>
                    <a:pt x="9109" y="11556"/>
                  </a:cubicBezTo>
                  <a:cubicBezTo>
                    <a:pt x="9199" y="11287"/>
                    <a:pt x="9306" y="11001"/>
                    <a:pt x="9306" y="10715"/>
                  </a:cubicBezTo>
                  <a:cubicBezTo>
                    <a:pt x="9306" y="10482"/>
                    <a:pt x="9199" y="10249"/>
                    <a:pt x="9127" y="10017"/>
                  </a:cubicBezTo>
                  <a:lnTo>
                    <a:pt x="9145" y="10017"/>
                  </a:lnTo>
                  <a:cubicBezTo>
                    <a:pt x="9055" y="9677"/>
                    <a:pt x="8948" y="9355"/>
                    <a:pt x="8859" y="9015"/>
                  </a:cubicBezTo>
                  <a:cubicBezTo>
                    <a:pt x="8805" y="8818"/>
                    <a:pt x="8751" y="8603"/>
                    <a:pt x="8698" y="8406"/>
                  </a:cubicBezTo>
                  <a:cubicBezTo>
                    <a:pt x="8680" y="8209"/>
                    <a:pt x="8608" y="8030"/>
                    <a:pt x="8537" y="7851"/>
                  </a:cubicBezTo>
                  <a:cubicBezTo>
                    <a:pt x="8447" y="7583"/>
                    <a:pt x="8358" y="7314"/>
                    <a:pt x="8268" y="7046"/>
                  </a:cubicBezTo>
                  <a:cubicBezTo>
                    <a:pt x="8179" y="6796"/>
                    <a:pt x="8143" y="6545"/>
                    <a:pt x="8143" y="6277"/>
                  </a:cubicBezTo>
                  <a:cubicBezTo>
                    <a:pt x="8125" y="6026"/>
                    <a:pt x="8071" y="5793"/>
                    <a:pt x="8000" y="5543"/>
                  </a:cubicBezTo>
                  <a:cubicBezTo>
                    <a:pt x="7695" y="4594"/>
                    <a:pt x="7570" y="3592"/>
                    <a:pt x="7266" y="2644"/>
                  </a:cubicBezTo>
                  <a:cubicBezTo>
                    <a:pt x="6998" y="1803"/>
                    <a:pt x="6783" y="854"/>
                    <a:pt x="6085" y="282"/>
                  </a:cubicBezTo>
                  <a:cubicBezTo>
                    <a:pt x="5873" y="99"/>
                    <a:pt x="5611"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33"/>
          <p:cNvGrpSpPr/>
          <p:nvPr/>
        </p:nvGrpSpPr>
        <p:grpSpPr>
          <a:xfrm>
            <a:off x="6093991" y="2944003"/>
            <a:ext cx="2022247" cy="2012863"/>
            <a:chOff x="6093991" y="2944003"/>
            <a:chExt cx="2022247" cy="2012863"/>
          </a:xfrm>
        </p:grpSpPr>
        <p:grpSp>
          <p:nvGrpSpPr>
            <p:cNvPr id="621" name="Google Shape;621;p33"/>
            <p:cNvGrpSpPr/>
            <p:nvPr/>
          </p:nvGrpSpPr>
          <p:grpSpPr>
            <a:xfrm rot="-1840216">
              <a:off x="6362192" y="3220918"/>
              <a:ext cx="1485844" cy="1459033"/>
              <a:chOff x="4688200" y="1544325"/>
              <a:chExt cx="1015575" cy="997250"/>
            </a:xfrm>
          </p:grpSpPr>
          <p:sp>
            <p:nvSpPr>
              <p:cNvPr id="622" name="Google Shape;622;p33"/>
              <p:cNvSpPr/>
              <p:nvPr/>
            </p:nvSpPr>
            <p:spPr>
              <a:xfrm>
                <a:off x="4712350" y="1566800"/>
                <a:ext cx="947575" cy="947575"/>
              </a:xfrm>
              <a:custGeom>
                <a:avLst/>
                <a:gdLst/>
                <a:ahLst/>
                <a:cxnLst/>
                <a:rect l="l" t="t" r="r" b="b"/>
                <a:pathLst>
                  <a:path w="37903" h="37903" extrusionOk="0">
                    <a:moveTo>
                      <a:pt x="18952" y="1"/>
                    </a:moveTo>
                    <a:cubicBezTo>
                      <a:pt x="8483" y="1"/>
                      <a:pt x="1" y="8483"/>
                      <a:pt x="1" y="18952"/>
                    </a:cubicBezTo>
                    <a:cubicBezTo>
                      <a:pt x="1" y="29420"/>
                      <a:pt x="8483" y="37902"/>
                      <a:pt x="18952" y="37902"/>
                    </a:cubicBezTo>
                    <a:cubicBezTo>
                      <a:pt x="29420" y="37902"/>
                      <a:pt x="37903" y="29420"/>
                      <a:pt x="37903" y="18952"/>
                    </a:cubicBezTo>
                    <a:cubicBezTo>
                      <a:pt x="37903" y="8483"/>
                      <a:pt x="29420" y="1"/>
                      <a:pt x="18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5540450" y="1681325"/>
                <a:ext cx="8850" cy="6600"/>
              </a:xfrm>
              <a:custGeom>
                <a:avLst/>
                <a:gdLst/>
                <a:ahLst/>
                <a:cxnLst/>
                <a:rect l="l" t="t" r="r" b="b"/>
                <a:pathLst>
                  <a:path w="354" h="264" extrusionOk="0">
                    <a:moveTo>
                      <a:pt x="197" y="1"/>
                    </a:moveTo>
                    <a:cubicBezTo>
                      <a:pt x="197" y="37"/>
                      <a:pt x="1" y="144"/>
                      <a:pt x="144" y="251"/>
                    </a:cubicBezTo>
                    <a:cubicBezTo>
                      <a:pt x="136" y="259"/>
                      <a:pt x="143" y="263"/>
                      <a:pt x="156" y="263"/>
                    </a:cubicBezTo>
                    <a:cubicBezTo>
                      <a:pt x="206" y="263"/>
                      <a:pt x="353" y="199"/>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5584750" y="1750675"/>
                <a:ext cx="3150" cy="12100"/>
              </a:xfrm>
              <a:custGeom>
                <a:avLst/>
                <a:gdLst/>
                <a:ahLst/>
                <a:cxnLst/>
                <a:rect l="l" t="t" r="r" b="b"/>
                <a:pathLst>
                  <a:path w="126" h="484" extrusionOk="0">
                    <a:moveTo>
                      <a:pt x="36" y="1"/>
                    </a:moveTo>
                    <a:lnTo>
                      <a:pt x="0" y="90"/>
                    </a:lnTo>
                    <a:lnTo>
                      <a:pt x="125" y="484"/>
                    </a:lnTo>
                    <a:lnTo>
                      <a:pt x="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5598600" y="1771700"/>
                <a:ext cx="23300" cy="41175"/>
              </a:xfrm>
              <a:custGeom>
                <a:avLst/>
                <a:gdLst/>
                <a:ahLst/>
                <a:cxnLst/>
                <a:rect l="l" t="t" r="r" b="b"/>
                <a:pathLst>
                  <a:path w="932" h="1647" extrusionOk="0">
                    <a:moveTo>
                      <a:pt x="108" y="1"/>
                    </a:moveTo>
                    <a:lnTo>
                      <a:pt x="1" y="341"/>
                    </a:lnTo>
                    <a:lnTo>
                      <a:pt x="108" y="358"/>
                    </a:lnTo>
                    <a:cubicBezTo>
                      <a:pt x="502" y="716"/>
                      <a:pt x="502" y="1575"/>
                      <a:pt x="931" y="1647"/>
                    </a:cubicBezTo>
                    <a:cubicBezTo>
                      <a:pt x="788" y="1486"/>
                      <a:pt x="645" y="1200"/>
                      <a:pt x="520" y="895"/>
                    </a:cubicBezTo>
                    <a:cubicBezTo>
                      <a:pt x="395" y="591"/>
                      <a:pt x="251" y="269"/>
                      <a:pt x="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5650050" y="1831650"/>
                <a:ext cx="4500" cy="9925"/>
              </a:xfrm>
              <a:custGeom>
                <a:avLst/>
                <a:gdLst/>
                <a:ahLst/>
                <a:cxnLst/>
                <a:rect l="l" t="t" r="r" b="b"/>
                <a:pathLst>
                  <a:path w="180" h="397" extrusionOk="0">
                    <a:moveTo>
                      <a:pt x="1" y="1"/>
                    </a:moveTo>
                    <a:lnTo>
                      <a:pt x="1" y="1"/>
                    </a:lnTo>
                    <a:cubicBezTo>
                      <a:pt x="80" y="244"/>
                      <a:pt x="103" y="347"/>
                      <a:pt x="109" y="382"/>
                    </a:cubicBezTo>
                    <a:lnTo>
                      <a:pt x="109" y="382"/>
                    </a:lnTo>
                    <a:cubicBezTo>
                      <a:pt x="109" y="360"/>
                      <a:pt x="116" y="320"/>
                      <a:pt x="159" y="320"/>
                    </a:cubicBezTo>
                    <a:cubicBezTo>
                      <a:pt x="165" y="320"/>
                      <a:pt x="172" y="321"/>
                      <a:pt x="180" y="323"/>
                    </a:cubicBezTo>
                    <a:cubicBezTo>
                      <a:pt x="108" y="179"/>
                      <a:pt x="72" y="108"/>
                      <a:pt x="55" y="54"/>
                    </a:cubicBezTo>
                    <a:cubicBezTo>
                      <a:pt x="37" y="36"/>
                      <a:pt x="37" y="36"/>
                      <a:pt x="1" y="1"/>
                    </a:cubicBezTo>
                    <a:close/>
                    <a:moveTo>
                      <a:pt x="109" y="382"/>
                    </a:moveTo>
                    <a:cubicBezTo>
                      <a:pt x="109" y="391"/>
                      <a:pt x="110" y="397"/>
                      <a:pt x="111" y="397"/>
                    </a:cubicBezTo>
                    <a:cubicBezTo>
                      <a:pt x="111" y="397"/>
                      <a:pt x="111" y="393"/>
                      <a:pt x="109" y="3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5650675" y="1830400"/>
                <a:ext cx="2975" cy="3225"/>
              </a:xfrm>
              <a:custGeom>
                <a:avLst/>
                <a:gdLst/>
                <a:ahLst/>
                <a:cxnLst/>
                <a:rect l="l" t="t" r="r" b="b"/>
                <a:pathLst>
                  <a:path w="119" h="129" extrusionOk="0">
                    <a:moveTo>
                      <a:pt x="12" y="1"/>
                    </a:moveTo>
                    <a:cubicBezTo>
                      <a:pt x="0" y="1"/>
                      <a:pt x="1" y="27"/>
                      <a:pt x="30" y="104"/>
                    </a:cubicBezTo>
                    <a:cubicBezTo>
                      <a:pt x="54" y="122"/>
                      <a:pt x="70" y="129"/>
                      <a:pt x="79" y="129"/>
                    </a:cubicBezTo>
                    <a:cubicBezTo>
                      <a:pt x="119" y="129"/>
                      <a:pt x="37" y="1"/>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5662125" y="1855800"/>
                <a:ext cx="7550" cy="14125"/>
              </a:xfrm>
              <a:custGeom>
                <a:avLst/>
                <a:gdLst/>
                <a:ahLst/>
                <a:cxnLst/>
                <a:rect l="l" t="t" r="r" b="b"/>
                <a:pathLst>
                  <a:path w="302" h="565" extrusionOk="0">
                    <a:moveTo>
                      <a:pt x="1" y="1"/>
                    </a:moveTo>
                    <a:lnTo>
                      <a:pt x="37" y="430"/>
                    </a:lnTo>
                    <a:cubicBezTo>
                      <a:pt x="124" y="510"/>
                      <a:pt x="194" y="565"/>
                      <a:pt x="237" y="565"/>
                    </a:cubicBezTo>
                    <a:cubicBezTo>
                      <a:pt x="290" y="565"/>
                      <a:pt x="301" y="480"/>
                      <a:pt x="252" y="251"/>
                    </a:cubicBezTo>
                    <a:lnTo>
                      <a:pt x="252" y="251"/>
                    </a:lnTo>
                    <a:cubicBezTo>
                      <a:pt x="252" y="276"/>
                      <a:pt x="247" y="286"/>
                      <a:pt x="240" y="286"/>
                    </a:cubicBezTo>
                    <a:cubicBezTo>
                      <a:pt x="203" y="286"/>
                      <a:pt x="90" y="4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5659900" y="1871925"/>
                <a:ext cx="1825" cy="5375"/>
              </a:xfrm>
              <a:custGeom>
                <a:avLst/>
                <a:gdLst/>
                <a:ahLst/>
                <a:cxnLst/>
                <a:rect l="l" t="t" r="r" b="b"/>
                <a:pathLst>
                  <a:path w="73" h="215" extrusionOk="0">
                    <a:moveTo>
                      <a:pt x="1" y="0"/>
                    </a:moveTo>
                    <a:lnTo>
                      <a:pt x="1" y="0"/>
                    </a:lnTo>
                    <a:cubicBezTo>
                      <a:pt x="18" y="72"/>
                      <a:pt x="18" y="143"/>
                      <a:pt x="18" y="215"/>
                    </a:cubicBezTo>
                    <a:cubicBezTo>
                      <a:pt x="72" y="72"/>
                      <a:pt x="54" y="3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5655425" y="1860725"/>
                <a:ext cx="4500" cy="11225"/>
              </a:xfrm>
              <a:custGeom>
                <a:avLst/>
                <a:gdLst/>
                <a:ahLst/>
                <a:cxnLst/>
                <a:rect l="l" t="t" r="r" b="b"/>
                <a:pathLst>
                  <a:path w="180" h="449" extrusionOk="0">
                    <a:moveTo>
                      <a:pt x="126" y="1"/>
                    </a:moveTo>
                    <a:cubicBezTo>
                      <a:pt x="126" y="159"/>
                      <a:pt x="79" y="272"/>
                      <a:pt x="108" y="272"/>
                    </a:cubicBezTo>
                    <a:cubicBezTo>
                      <a:pt x="115" y="272"/>
                      <a:pt x="126" y="265"/>
                      <a:pt x="144" y="251"/>
                    </a:cubicBezTo>
                    <a:lnTo>
                      <a:pt x="144" y="251"/>
                    </a:lnTo>
                    <a:cubicBezTo>
                      <a:pt x="1" y="448"/>
                      <a:pt x="108" y="412"/>
                      <a:pt x="180" y="448"/>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5645350" y="1841550"/>
                <a:ext cx="9650" cy="13825"/>
              </a:xfrm>
              <a:custGeom>
                <a:avLst/>
                <a:gdLst/>
                <a:ahLst/>
                <a:cxnLst/>
                <a:rect l="l" t="t" r="r" b="b"/>
                <a:pathLst>
                  <a:path w="386" h="553" extrusionOk="0">
                    <a:moveTo>
                      <a:pt x="65" y="0"/>
                    </a:moveTo>
                    <a:cubicBezTo>
                      <a:pt x="1" y="0"/>
                      <a:pt x="2" y="179"/>
                      <a:pt x="135" y="535"/>
                    </a:cubicBezTo>
                    <a:cubicBezTo>
                      <a:pt x="114" y="371"/>
                      <a:pt x="126" y="312"/>
                      <a:pt x="159" y="312"/>
                    </a:cubicBezTo>
                    <a:cubicBezTo>
                      <a:pt x="207" y="312"/>
                      <a:pt x="300" y="445"/>
                      <a:pt x="386" y="553"/>
                    </a:cubicBezTo>
                    <a:cubicBezTo>
                      <a:pt x="260" y="184"/>
                      <a:pt x="129" y="0"/>
                      <a:pt x="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5609800" y="1807950"/>
                <a:ext cx="8450" cy="12100"/>
              </a:xfrm>
              <a:custGeom>
                <a:avLst/>
                <a:gdLst/>
                <a:ahLst/>
                <a:cxnLst/>
                <a:rect l="l" t="t" r="r" b="b"/>
                <a:pathLst>
                  <a:path w="338" h="484" extrusionOk="0">
                    <a:moveTo>
                      <a:pt x="0" y="0"/>
                    </a:moveTo>
                    <a:cubicBezTo>
                      <a:pt x="0" y="4"/>
                      <a:pt x="1" y="8"/>
                      <a:pt x="1" y="12"/>
                    </a:cubicBezTo>
                    <a:lnTo>
                      <a:pt x="1" y="12"/>
                    </a:lnTo>
                    <a:lnTo>
                      <a:pt x="0" y="0"/>
                    </a:lnTo>
                    <a:close/>
                    <a:moveTo>
                      <a:pt x="1" y="12"/>
                    </a:moveTo>
                    <a:lnTo>
                      <a:pt x="18" y="286"/>
                    </a:lnTo>
                    <a:cubicBezTo>
                      <a:pt x="90" y="340"/>
                      <a:pt x="161" y="412"/>
                      <a:pt x="233" y="483"/>
                    </a:cubicBezTo>
                    <a:cubicBezTo>
                      <a:pt x="337" y="448"/>
                      <a:pt x="19" y="160"/>
                      <a:pt x="1" y="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5677350" y="1915300"/>
                <a:ext cx="8075" cy="10475"/>
              </a:xfrm>
              <a:custGeom>
                <a:avLst/>
                <a:gdLst/>
                <a:ahLst/>
                <a:cxnLst/>
                <a:rect l="l" t="t" r="r" b="b"/>
                <a:pathLst>
                  <a:path w="323" h="419" extrusionOk="0">
                    <a:moveTo>
                      <a:pt x="18" y="1"/>
                    </a:moveTo>
                    <a:cubicBezTo>
                      <a:pt x="0" y="108"/>
                      <a:pt x="0" y="216"/>
                      <a:pt x="0" y="323"/>
                    </a:cubicBezTo>
                    <a:cubicBezTo>
                      <a:pt x="79" y="323"/>
                      <a:pt x="212" y="419"/>
                      <a:pt x="292" y="419"/>
                    </a:cubicBezTo>
                    <a:cubicBezTo>
                      <a:pt x="303" y="419"/>
                      <a:pt x="314" y="417"/>
                      <a:pt x="323" y="412"/>
                    </a:cubicBezTo>
                    <a:cubicBezTo>
                      <a:pt x="197" y="412"/>
                      <a:pt x="108" y="144"/>
                      <a:pt x="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5674425" y="1923300"/>
                <a:ext cx="2950" cy="11275"/>
              </a:xfrm>
              <a:custGeom>
                <a:avLst/>
                <a:gdLst/>
                <a:ahLst/>
                <a:cxnLst/>
                <a:rect l="l" t="t" r="r" b="b"/>
                <a:pathLst>
                  <a:path w="118" h="451" extrusionOk="0">
                    <a:moveTo>
                      <a:pt x="97" y="1"/>
                    </a:moveTo>
                    <a:cubicBezTo>
                      <a:pt x="23" y="1"/>
                      <a:pt x="1" y="104"/>
                      <a:pt x="100" y="450"/>
                    </a:cubicBezTo>
                    <a:lnTo>
                      <a:pt x="117" y="3"/>
                    </a:lnTo>
                    <a:cubicBezTo>
                      <a:pt x="110" y="2"/>
                      <a:pt x="104" y="1"/>
                      <a:pt x="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5652300" y="1862975"/>
                <a:ext cx="925" cy="22375"/>
              </a:xfrm>
              <a:custGeom>
                <a:avLst/>
                <a:gdLst/>
                <a:ahLst/>
                <a:cxnLst/>
                <a:rect l="l" t="t" r="r" b="b"/>
                <a:pathLst>
                  <a:path w="37" h="895" extrusionOk="0">
                    <a:moveTo>
                      <a:pt x="0" y="0"/>
                    </a:moveTo>
                    <a:cubicBezTo>
                      <a:pt x="0" y="269"/>
                      <a:pt x="0" y="519"/>
                      <a:pt x="0" y="770"/>
                    </a:cubicBezTo>
                    <a:lnTo>
                      <a:pt x="36" y="895"/>
                    </a:lnTo>
                    <a:cubicBezTo>
                      <a:pt x="36" y="591"/>
                      <a:pt x="18" y="30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5691675" y="1960950"/>
                <a:ext cx="4925" cy="12100"/>
              </a:xfrm>
              <a:custGeom>
                <a:avLst/>
                <a:gdLst/>
                <a:ahLst/>
                <a:cxnLst/>
                <a:rect l="l" t="t" r="r" b="b"/>
                <a:pathLst>
                  <a:path w="197" h="484" extrusionOk="0">
                    <a:moveTo>
                      <a:pt x="197" y="0"/>
                    </a:moveTo>
                    <a:lnTo>
                      <a:pt x="72" y="269"/>
                    </a:lnTo>
                    <a:lnTo>
                      <a:pt x="0" y="483"/>
                    </a:lnTo>
                    <a:cubicBezTo>
                      <a:pt x="72" y="322"/>
                      <a:pt x="143" y="161"/>
                      <a:pt x="1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5695700" y="1994775"/>
                <a:ext cx="8075" cy="23000"/>
              </a:xfrm>
              <a:custGeom>
                <a:avLst/>
                <a:gdLst/>
                <a:ahLst/>
                <a:cxnLst/>
                <a:rect l="l" t="t" r="r" b="b"/>
                <a:pathLst>
                  <a:path w="323" h="920" extrusionOk="0">
                    <a:moveTo>
                      <a:pt x="76" y="1"/>
                    </a:moveTo>
                    <a:cubicBezTo>
                      <a:pt x="53" y="1"/>
                      <a:pt x="29" y="15"/>
                      <a:pt x="5" y="54"/>
                    </a:cubicBezTo>
                    <a:lnTo>
                      <a:pt x="5" y="54"/>
                    </a:lnTo>
                    <a:cubicBezTo>
                      <a:pt x="3" y="50"/>
                      <a:pt x="2" y="47"/>
                      <a:pt x="0" y="43"/>
                    </a:cubicBezTo>
                    <a:lnTo>
                      <a:pt x="0" y="61"/>
                    </a:lnTo>
                    <a:cubicBezTo>
                      <a:pt x="2" y="58"/>
                      <a:pt x="3" y="56"/>
                      <a:pt x="5" y="54"/>
                    </a:cubicBezTo>
                    <a:lnTo>
                      <a:pt x="5" y="54"/>
                    </a:lnTo>
                    <a:cubicBezTo>
                      <a:pt x="144" y="389"/>
                      <a:pt x="179" y="672"/>
                      <a:pt x="125" y="920"/>
                    </a:cubicBezTo>
                    <a:cubicBezTo>
                      <a:pt x="233" y="669"/>
                      <a:pt x="322" y="401"/>
                      <a:pt x="322" y="79"/>
                    </a:cubicBezTo>
                    <a:lnTo>
                      <a:pt x="322" y="79"/>
                    </a:lnTo>
                    <a:cubicBezTo>
                      <a:pt x="308" y="123"/>
                      <a:pt x="291" y="139"/>
                      <a:pt x="272" y="139"/>
                    </a:cubicBezTo>
                    <a:cubicBezTo>
                      <a:pt x="218" y="139"/>
                      <a:pt x="149" y="1"/>
                      <a:pt x="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5695250" y="2017750"/>
                <a:ext cx="3600" cy="10325"/>
              </a:xfrm>
              <a:custGeom>
                <a:avLst/>
                <a:gdLst/>
                <a:ahLst/>
                <a:cxnLst/>
                <a:rect l="l" t="t" r="r" b="b"/>
                <a:pathLst>
                  <a:path w="144" h="413" extrusionOk="0">
                    <a:moveTo>
                      <a:pt x="143" y="1"/>
                    </a:moveTo>
                    <a:lnTo>
                      <a:pt x="143" y="1"/>
                    </a:lnTo>
                    <a:cubicBezTo>
                      <a:pt x="90" y="144"/>
                      <a:pt x="36" y="287"/>
                      <a:pt x="0" y="412"/>
                    </a:cubicBezTo>
                    <a:cubicBezTo>
                      <a:pt x="72" y="269"/>
                      <a:pt x="126" y="144"/>
                      <a:pt x="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5681375" y="1952900"/>
                <a:ext cx="6300" cy="7625"/>
              </a:xfrm>
              <a:custGeom>
                <a:avLst/>
                <a:gdLst/>
                <a:ahLst/>
                <a:cxnLst/>
                <a:rect l="l" t="t" r="r" b="b"/>
                <a:pathLst>
                  <a:path w="252" h="305" extrusionOk="0">
                    <a:moveTo>
                      <a:pt x="0" y="0"/>
                    </a:moveTo>
                    <a:cubicBezTo>
                      <a:pt x="0" y="54"/>
                      <a:pt x="18" y="125"/>
                      <a:pt x="18" y="179"/>
                    </a:cubicBezTo>
                    <a:lnTo>
                      <a:pt x="251" y="304"/>
                    </a:lnTo>
                    <a:cubicBezTo>
                      <a:pt x="162" y="72"/>
                      <a:pt x="36" y="3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5681825" y="1956925"/>
                <a:ext cx="1800" cy="9400"/>
              </a:xfrm>
              <a:custGeom>
                <a:avLst/>
                <a:gdLst/>
                <a:ahLst/>
                <a:cxnLst/>
                <a:rect l="l" t="t" r="r" b="b"/>
                <a:pathLst>
                  <a:path w="72" h="376" extrusionOk="0">
                    <a:moveTo>
                      <a:pt x="0" y="0"/>
                    </a:moveTo>
                    <a:lnTo>
                      <a:pt x="0" y="18"/>
                    </a:lnTo>
                    <a:cubicBezTo>
                      <a:pt x="35" y="190"/>
                      <a:pt x="69" y="313"/>
                      <a:pt x="72" y="370"/>
                    </a:cubicBezTo>
                    <a:lnTo>
                      <a:pt x="72" y="370"/>
                    </a:lnTo>
                    <a:cubicBezTo>
                      <a:pt x="70" y="327"/>
                      <a:pt x="51" y="204"/>
                      <a:pt x="0" y="0"/>
                    </a:cubicBezTo>
                    <a:close/>
                    <a:moveTo>
                      <a:pt x="72" y="370"/>
                    </a:moveTo>
                    <a:cubicBezTo>
                      <a:pt x="72" y="372"/>
                      <a:pt x="72" y="374"/>
                      <a:pt x="72" y="376"/>
                    </a:cubicBezTo>
                    <a:cubicBezTo>
                      <a:pt x="72" y="374"/>
                      <a:pt x="72" y="372"/>
                      <a:pt x="72" y="3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5680475" y="1952000"/>
                <a:ext cx="925" cy="925"/>
              </a:xfrm>
              <a:custGeom>
                <a:avLst/>
                <a:gdLst/>
                <a:ahLst/>
                <a:cxnLst/>
                <a:rect l="l" t="t" r="r" b="b"/>
                <a:pathLst>
                  <a:path w="37" h="37" extrusionOk="0">
                    <a:moveTo>
                      <a:pt x="19" y="0"/>
                    </a:moveTo>
                    <a:cubicBezTo>
                      <a:pt x="1" y="18"/>
                      <a:pt x="1" y="18"/>
                      <a:pt x="36" y="36"/>
                    </a:cubicBezTo>
                    <a:lnTo>
                      <a:pt x="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5656775" y="1908150"/>
                <a:ext cx="8075" cy="13275"/>
              </a:xfrm>
              <a:custGeom>
                <a:avLst/>
                <a:gdLst/>
                <a:ahLst/>
                <a:cxnLst/>
                <a:rect l="l" t="t" r="r" b="b"/>
                <a:pathLst>
                  <a:path w="323" h="531" extrusionOk="0">
                    <a:moveTo>
                      <a:pt x="322" y="1"/>
                    </a:moveTo>
                    <a:cubicBezTo>
                      <a:pt x="251" y="412"/>
                      <a:pt x="90" y="144"/>
                      <a:pt x="0" y="358"/>
                    </a:cubicBezTo>
                    <a:cubicBezTo>
                      <a:pt x="84" y="482"/>
                      <a:pt x="143" y="530"/>
                      <a:pt x="186" y="530"/>
                    </a:cubicBezTo>
                    <a:cubicBezTo>
                      <a:pt x="299" y="530"/>
                      <a:pt x="296" y="195"/>
                      <a:pt x="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5670200" y="1935000"/>
                <a:ext cx="4500" cy="12550"/>
              </a:xfrm>
              <a:custGeom>
                <a:avLst/>
                <a:gdLst/>
                <a:ahLst/>
                <a:cxnLst/>
                <a:rect l="l" t="t" r="r" b="b"/>
                <a:pathLst>
                  <a:path w="180" h="502" extrusionOk="0">
                    <a:moveTo>
                      <a:pt x="179" y="0"/>
                    </a:moveTo>
                    <a:cubicBezTo>
                      <a:pt x="169" y="68"/>
                      <a:pt x="134" y="83"/>
                      <a:pt x="95" y="83"/>
                    </a:cubicBezTo>
                    <a:cubicBezTo>
                      <a:pt x="61" y="83"/>
                      <a:pt x="25" y="72"/>
                      <a:pt x="0" y="72"/>
                    </a:cubicBezTo>
                    <a:cubicBezTo>
                      <a:pt x="54" y="215"/>
                      <a:pt x="107" y="358"/>
                      <a:pt x="143" y="501"/>
                    </a:cubicBezTo>
                    <a:cubicBezTo>
                      <a:pt x="161" y="340"/>
                      <a:pt x="179" y="161"/>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5673325" y="1947525"/>
                <a:ext cx="1800" cy="6275"/>
              </a:xfrm>
              <a:custGeom>
                <a:avLst/>
                <a:gdLst/>
                <a:ahLst/>
                <a:cxnLst/>
                <a:rect l="l" t="t" r="r" b="b"/>
                <a:pathLst>
                  <a:path w="72" h="251" extrusionOk="0">
                    <a:moveTo>
                      <a:pt x="18" y="0"/>
                    </a:moveTo>
                    <a:lnTo>
                      <a:pt x="0" y="251"/>
                    </a:lnTo>
                    <a:lnTo>
                      <a:pt x="72" y="179"/>
                    </a:lnTo>
                    <a:lnTo>
                      <a:pt x="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5684950" y="2003325"/>
                <a:ext cx="4950" cy="21625"/>
              </a:xfrm>
              <a:custGeom>
                <a:avLst/>
                <a:gdLst/>
                <a:ahLst/>
                <a:cxnLst/>
                <a:rect l="l" t="t" r="r" b="b"/>
                <a:pathLst>
                  <a:path w="198" h="865" extrusionOk="0">
                    <a:moveTo>
                      <a:pt x="117" y="1"/>
                    </a:moveTo>
                    <a:cubicBezTo>
                      <a:pt x="81" y="1"/>
                      <a:pt x="36" y="41"/>
                      <a:pt x="1" y="59"/>
                    </a:cubicBezTo>
                    <a:cubicBezTo>
                      <a:pt x="36" y="327"/>
                      <a:pt x="72" y="596"/>
                      <a:pt x="108" y="864"/>
                    </a:cubicBezTo>
                    <a:cubicBezTo>
                      <a:pt x="126" y="614"/>
                      <a:pt x="126" y="381"/>
                      <a:pt x="197" y="184"/>
                    </a:cubicBezTo>
                    <a:lnTo>
                      <a:pt x="180" y="184"/>
                    </a:lnTo>
                    <a:cubicBezTo>
                      <a:pt x="180" y="41"/>
                      <a:pt x="153" y="1"/>
                      <a:pt x="1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5684950" y="1983300"/>
                <a:ext cx="925" cy="925"/>
              </a:xfrm>
              <a:custGeom>
                <a:avLst/>
                <a:gdLst/>
                <a:ahLst/>
                <a:cxnLst/>
                <a:rect l="l" t="t" r="r" b="b"/>
                <a:pathLst>
                  <a:path w="37" h="37" extrusionOk="0">
                    <a:moveTo>
                      <a:pt x="36" y="1"/>
                    </a:moveTo>
                    <a:cubicBezTo>
                      <a:pt x="1" y="1"/>
                      <a:pt x="19" y="19"/>
                      <a:pt x="36" y="37"/>
                    </a:cubicBezTo>
                    <a:lnTo>
                      <a:pt x="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5685400" y="2084875"/>
                <a:ext cx="925" cy="1350"/>
              </a:xfrm>
              <a:custGeom>
                <a:avLst/>
                <a:gdLst/>
                <a:ahLst/>
                <a:cxnLst/>
                <a:rect l="l" t="t" r="r" b="b"/>
                <a:pathLst>
                  <a:path w="37" h="54" extrusionOk="0">
                    <a:moveTo>
                      <a:pt x="36" y="0"/>
                    </a:moveTo>
                    <a:lnTo>
                      <a:pt x="1" y="18"/>
                    </a:lnTo>
                    <a:lnTo>
                      <a:pt x="18" y="54"/>
                    </a:lnTo>
                    <a:lnTo>
                      <a:pt x="36" y="54"/>
                    </a:lnTo>
                    <a:lnTo>
                      <a:pt x="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5682725" y="1992700"/>
                <a:ext cx="2700" cy="12375"/>
              </a:xfrm>
              <a:custGeom>
                <a:avLst/>
                <a:gdLst/>
                <a:ahLst/>
                <a:cxnLst/>
                <a:rect l="l" t="t" r="r" b="b"/>
                <a:pathLst>
                  <a:path w="108" h="495" extrusionOk="0">
                    <a:moveTo>
                      <a:pt x="108" y="1"/>
                    </a:moveTo>
                    <a:lnTo>
                      <a:pt x="108" y="1"/>
                    </a:lnTo>
                    <a:cubicBezTo>
                      <a:pt x="36" y="126"/>
                      <a:pt x="0" y="251"/>
                      <a:pt x="54" y="448"/>
                    </a:cubicBezTo>
                    <a:cubicBezTo>
                      <a:pt x="54" y="482"/>
                      <a:pt x="61" y="495"/>
                      <a:pt x="75" y="495"/>
                    </a:cubicBezTo>
                    <a:cubicBezTo>
                      <a:pt x="84" y="495"/>
                      <a:pt x="94" y="490"/>
                      <a:pt x="108" y="484"/>
                    </a:cubicBezTo>
                    <a:cubicBezTo>
                      <a:pt x="90" y="305"/>
                      <a:pt x="90" y="162"/>
                      <a:pt x="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5690325" y="2036550"/>
                <a:ext cx="4050" cy="8525"/>
              </a:xfrm>
              <a:custGeom>
                <a:avLst/>
                <a:gdLst/>
                <a:ahLst/>
                <a:cxnLst/>
                <a:rect l="l" t="t" r="r" b="b"/>
                <a:pathLst>
                  <a:path w="162" h="341" extrusionOk="0">
                    <a:moveTo>
                      <a:pt x="0" y="0"/>
                    </a:moveTo>
                    <a:lnTo>
                      <a:pt x="0" y="0"/>
                    </a:lnTo>
                    <a:cubicBezTo>
                      <a:pt x="36" y="126"/>
                      <a:pt x="72" y="251"/>
                      <a:pt x="108" y="340"/>
                    </a:cubicBezTo>
                    <a:cubicBezTo>
                      <a:pt x="161" y="305"/>
                      <a:pt x="72" y="10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5687650" y="1985100"/>
                <a:ext cx="1000" cy="1200"/>
              </a:xfrm>
              <a:custGeom>
                <a:avLst/>
                <a:gdLst/>
                <a:ahLst/>
                <a:cxnLst/>
                <a:rect l="l" t="t" r="r" b="b"/>
                <a:pathLst>
                  <a:path w="40" h="48" extrusionOk="0">
                    <a:moveTo>
                      <a:pt x="0" y="1"/>
                    </a:moveTo>
                    <a:cubicBezTo>
                      <a:pt x="0" y="1"/>
                      <a:pt x="0" y="36"/>
                      <a:pt x="0" y="36"/>
                    </a:cubicBezTo>
                    <a:cubicBezTo>
                      <a:pt x="13" y="43"/>
                      <a:pt x="24" y="47"/>
                      <a:pt x="29" y="47"/>
                    </a:cubicBezTo>
                    <a:cubicBezTo>
                      <a:pt x="39" y="47"/>
                      <a:pt x="34" y="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5685400" y="1984200"/>
                <a:ext cx="2275" cy="8525"/>
              </a:xfrm>
              <a:custGeom>
                <a:avLst/>
                <a:gdLst/>
                <a:ahLst/>
                <a:cxnLst/>
                <a:rect l="l" t="t" r="r" b="b"/>
                <a:pathLst>
                  <a:path w="91" h="341" extrusionOk="0">
                    <a:moveTo>
                      <a:pt x="18" y="1"/>
                    </a:moveTo>
                    <a:cubicBezTo>
                      <a:pt x="1" y="108"/>
                      <a:pt x="1" y="215"/>
                      <a:pt x="1" y="341"/>
                    </a:cubicBezTo>
                    <a:cubicBezTo>
                      <a:pt x="36" y="251"/>
                      <a:pt x="72" y="162"/>
                      <a:pt x="90" y="72"/>
                    </a:cubicBezTo>
                    <a:lnTo>
                      <a:pt x="90" y="54"/>
                    </a:lnTo>
                    <a:cubicBezTo>
                      <a:pt x="72" y="37"/>
                      <a:pt x="36" y="19"/>
                      <a:pt x="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5651400" y="2072400"/>
                <a:ext cx="34025" cy="40775"/>
              </a:xfrm>
              <a:custGeom>
                <a:avLst/>
                <a:gdLst/>
                <a:ahLst/>
                <a:cxnLst/>
                <a:rect l="l" t="t" r="r" b="b"/>
                <a:pathLst>
                  <a:path w="1361" h="1631" extrusionOk="0">
                    <a:moveTo>
                      <a:pt x="552" y="0"/>
                    </a:moveTo>
                    <a:cubicBezTo>
                      <a:pt x="426" y="0"/>
                      <a:pt x="323" y="58"/>
                      <a:pt x="269" y="195"/>
                    </a:cubicBezTo>
                    <a:cubicBezTo>
                      <a:pt x="448" y="642"/>
                      <a:pt x="197" y="1125"/>
                      <a:pt x="1" y="1125"/>
                    </a:cubicBezTo>
                    <a:cubicBezTo>
                      <a:pt x="12" y="1170"/>
                      <a:pt x="30" y="1185"/>
                      <a:pt x="51" y="1185"/>
                    </a:cubicBezTo>
                    <a:cubicBezTo>
                      <a:pt x="95" y="1185"/>
                      <a:pt x="151" y="1124"/>
                      <a:pt x="188" y="1124"/>
                    </a:cubicBezTo>
                    <a:cubicBezTo>
                      <a:pt x="191" y="1124"/>
                      <a:pt x="194" y="1125"/>
                      <a:pt x="197" y="1125"/>
                    </a:cubicBezTo>
                    <a:cubicBezTo>
                      <a:pt x="144" y="1287"/>
                      <a:pt x="90" y="1448"/>
                      <a:pt x="18" y="1609"/>
                    </a:cubicBezTo>
                    <a:cubicBezTo>
                      <a:pt x="46" y="1624"/>
                      <a:pt x="73" y="1631"/>
                      <a:pt x="99" y="1631"/>
                    </a:cubicBezTo>
                    <a:cubicBezTo>
                      <a:pt x="342" y="1631"/>
                      <a:pt x="532" y="1042"/>
                      <a:pt x="695" y="1042"/>
                    </a:cubicBezTo>
                    <a:cubicBezTo>
                      <a:pt x="721" y="1042"/>
                      <a:pt x="746" y="1057"/>
                      <a:pt x="770" y="1090"/>
                    </a:cubicBezTo>
                    <a:cubicBezTo>
                      <a:pt x="698" y="785"/>
                      <a:pt x="555" y="875"/>
                      <a:pt x="681" y="302"/>
                    </a:cubicBezTo>
                    <a:cubicBezTo>
                      <a:pt x="715" y="236"/>
                      <a:pt x="747" y="208"/>
                      <a:pt x="775" y="208"/>
                    </a:cubicBezTo>
                    <a:cubicBezTo>
                      <a:pt x="908" y="208"/>
                      <a:pt x="979" y="814"/>
                      <a:pt x="1038" y="947"/>
                    </a:cubicBezTo>
                    <a:cubicBezTo>
                      <a:pt x="1199" y="517"/>
                      <a:pt x="1271" y="517"/>
                      <a:pt x="1361" y="517"/>
                    </a:cubicBezTo>
                    <a:cubicBezTo>
                      <a:pt x="1146" y="231"/>
                      <a:pt x="804" y="0"/>
                      <a:pt x="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5686300" y="2058475"/>
                <a:ext cx="6275" cy="26425"/>
              </a:xfrm>
              <a:custGeom>
                <a:avLst/>
                <a:gdLst/>
                <a:ahLst/>
                <a:cxnLst/>
                <a:rect l="l" t="t" r="r" b="b"/>
                <a:pathLst>
                  <a:path w="251" h="1057" extrusionOk="0">
                    <a:moveTo>
                      <a:pt x="2" y="176"/>
                    </a:moveTo>
                    <a:lnTo>
                      <a:pt x="0" y="179"/>
                    </a:lnTo>
                    <a:lnTo>
                      <a:pt x="0" y="197"/>
                    </a:lnTo>
                    <a:lnTo>
                      <a:pt x="2" y="176"/>
                    </a:lnTo>
                    <a:close/>
                    <a:moveTo>
                      <a:pt x="18" y="0"/>
                    </a:moveTo>
                    <a:lnTo>
                      <a:pt x="2" y="176"/>
                    </a:lnTo>
                    <a:lnTo>
                      <a:pt x="36" y="126"/>
                    </a:lnTo>
                    <a:lnTo>
                      <a:pt x="36" y="126"/>
                    </a:lnTo>
                    <a:cubicBezTo>
                      <a:pt x="18" y="430"/>
                      <a:pt x="0" y="752"/>
                      <a:pt x="0" y="1056"/>
                    </a:cubicBezTo>
                    <a:cubicBezTo>
                      <a:pt x="54" y="1038"/>
                      <a:pt x="126" y="985"/>
                      <a:pt x="251" y="680"/>
                    </a:cubicBezTo>
                    <a:cubicBezTo>
                      <a:pt x="126" y="376"/>
                      <a:pt x="54" y="215"/>
                      <a:pt x="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5674225" y="2024925"/>
                <a:ext cx="16125" cy="33575"/>
              </a:xfrm>
              <a:custGeom>
                <a:avLst/>
                <a:gdLst/>
                <a:ahLst/>
                <a:cxnLst/>
                <a:rect l="l" t="t" r="r" b="b"/>
                <a:pathLst>
                  <a:path w="645" h="1343" extrusionOk="0">
                    <a:moveTo>
                      <a:pt x="604" y="403"/>
                    </a:moveTo>
                    <a:cubicBezTo>
                      <a:pt x="609" y="403"/>
                      <a:pt x="618" y="412"/>
                      <a:pt x="626" y="430"/>
                    </a:cubicBezTo>
                    <a:cubicBezTo>
                      <a:pt x="626" y="430"/>
                      <a:pt x="609" y="448"/>
                      <a:pt x="609" y="448"/>
                    </a:cubicBezTo>
                    <a:cubicBezTo>
                      <a:pt x="586" y="505"/>
                      <a:pt x="577" y="614"/>
                      <a:pt x="560" y="614"/>
                    </a:cubicBezTo>
                    <a:cubicBezTo>
                      <a:pt x="551" y="614"/>
                      <a:pt x="538" y="580"/>
                      <a:pt x="519" y="483"/>
                    </a:cubicBezTo>
                    <a:cubicBezTo>
                      <a:pt x="555" y="465"/>
                      <a:pt x="573" y="448"/>
                      <a:pt x="609" y="448"/>
                    </a:cubicBezTo>
                    <a:cubicBezTo>
                      <a:pt x="609" y="448"/>
                      <a:pt x="609" y="430"/>
                      <a:pt x="609" y="430"/>
                    </a:cubicBezTo>
                    <a:cubicBezTo>
                      <a:pt x="600" y="412"/>
                      <a:pt x="600" y="403"/>
                      <a:pt x="604" y="403"/>
                    </a:cubicBezTo>
                    <a:close/>
                    <a:moveTo>
                      <a:pt x="537" y="0"/>
                    </a:moveTo>
                    <a:cubicBezTo>
                      <a:pt x="537" y="143"/>
                      <a:pt x="537" y="304"/>
                      <a:pt x="501" y="483"/>
                    </a:cubicBezTo>
                    <a:cubicBezTo>
                      <a:pt x="471" y="327"/>
                      <a:pt x="439" y="276"/>
                      <a:pt x="410" y="276"/>
                    </a:cubicBezTo>
                    <a:cubicBezTo>
                      <a:pt x="354" y="276"/>
                      <a:pt x="305" y="454"/>
                      <a:pt x="280" y="454"/>
                    </a:cubicBezTo>
                    <a:cubicBezTo>
                      <a:pt x="263" y="454"/>
                      <a:pt x="258" y="374"/>
                      <a:pt x="269" y="108"/>
                    </a:cubicBezTo>
                    <a:lnTo>
                      <a:pt x="269" y="108"/>
                    </a:lnTo>
                    <a:cubicBezTo>
                      <a:pt x="179" y="430"/>
                      <a:pt x="18" y="269"/>
                      <a:pt x="0" y="805"/>
                    </a:cubicBezTo>
                    <a:cubicBezTo>
                      <a:pt x="50" y="872"/>
                      <a:pt x="94" y="899"/>
                      <a:pt x="135" y="899"/>
                    </a:cubicBezTo>
                    <a:cubicBezTo>
                      <a:pt x="270" y="899"/>
                      <a:pt x="368" y="607"/>
                      <a:pt x="519" y="483"/>
                    </a:cubicBezTo>
                    <a:lnTo>
                      <a:pt x="519" y="483"/>
                    </a:lnTo>
                    <a:cubicBezTo>
                      <a:pt x="501" y="913"/>
                      <a:pt x="483" y="1145"/>
                      <a:pt x="501" y="1342"/>
                    </a:cubicBezTo>
                    <a:cubicBezTo>
                      <a:pt x="555" y="1038"/>
                      <a:pt x="609" y="752"/>
                      <a:pt x="626" y="448"/>
                    </a:cubicBezTo>
                    <a:lnTo>
                      <a:pt x="644" y="465"/>
                    </a:lnTo>
                    <a:cubicBezTo>
                      <a:pt x="609" y="304"/>
                      <a:pt x="573" y="161"/>
                      <a:pt x="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5648725" y="1930975"/>
                <a:ext cx="1350" cy="1750"/>
              </a:xfrm>
              <a:custGeom>
                <a:avLst/>
                <a:gdLst/>
                <a:ahLst/>
                <a:cxnLst/>
                <a:rect l="l" t="t" r="r" b="b"/>
                <a:pathLst>
                  <a:path w="54" h="70" extrusionOk="0">
                    <a:moveTo>
                      <a:pt x="0" y="0"/>
                    </a:moveTo>
                    <a:cubicBezTo>
                      <a:pt x="17" y="51"/>
                      <a:pt x="26" y="70"/>
                      <a:pt x="33" y="70"/>
                    </a:cubicBezTo>
                    <a:cubicBezTo>
                      <a:pt x="40" y="70"/>
                      <a:pt x="44" y="46"/>
                      <a:pt x="54" y="18"/>
                    </a:cubicBezTo>
                    <a:cubicBezTo>
                      <a:pt x="36" y="18"/>
                      <a:pt x="36" y="1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5650050" y="1924950"/>
                <a:ext cx="18375" cy="22275"/>
              </a:xfrm>
              <a:custGeom>
                <a:avLst/>
                <a:gdLst/>
                <a:ahLst/>
                <a:cxnLst/>
                <a:rect l="l" t="t" r="r" b="b"/>
                <a:pathLst>
                  <a:path w="735" h="891" extrusionOk="0">
                    <a:moveTo>
                      <a:pt x="104" y="1"/>
                    </a:moveTo>
                    <a:cubicBezTo>
                      <a:pt x="41" y="1"/>
                      <a:pt x="25" y="175"/>
                      <a:pt x="1" y="259"/>
                    </a:cubicBezTo>
                    <a:cubicBezTo>
                      <a:pt x="52" y="259"/>
                      <a:pt x="66" y="160"/>
                      <a:pt x="103" y="160"/>
                    </a:cubicBezTo>
                    <a:cubicBezTo>
                      <a:pt x="117" y="160"/>
                      <a:pt x="136" y="177"/>
                      <a:pt x="162" y="223"/>
                    </a:cubicBezTo>
                    <a:cubicBezTo>
                      <a:pt x="233" y="420"/>
                      <a:pt x="162" y="492"/>
                      <a:pt x="144" y="563"/>
                    </a:cubicBezTo>
                    <a:cubicBezTo>
                      <a:pt x="360" y="730"/>
                      <a:pt x="499" y="803"/>
                      <a:pt x="690" y="870"/>
                    </a:cubicBezTo>
                    <a:lnTo>
                      <a:pt x="690" y="870"/>
                    </a:lnTo>
                    <a:cubicBezTo>
                      <a:pt x="587" y="790"/>
                      <a:pt x="331" y="483"/>
                      <a:pt x="216" y="223"/>
                    </a:cubicBezTo>
                    <a:lnTo>
                      <a:pt x="233" y="152"/>
                    </a:lnTo>
                    <a:cubicBezTo>
                      <a:pt x="175" y="41"/>
                      <a:pt x="134" y="1"/>
                      <a:pt x="104" y="1"/>
                    </a:cubicBezTo>
                    <a:close/>
                    <a:moveTo>
                      <a:pt x="690" y="870"/>
                    </a:moveTo>
                    <a:cubicBezTo>
                      <a:pt x="707" y="883"/>
                      <a:pt x="720" y="890"/>
                      <a:pt x="727" y="890"/>
                    </a:cubicBezTo>
                    <a:cubicBezTo>
                      <a:pt x="731" y="890"/>
                      <a:pt x="733" y="889"/>
                      <a:pt x="735" y="885"/>
                    </a:cubicBezTo>
                    <a:cubicBezTo>
                      <a:pt x="719" y="880"/>
                      <a:pt x="705" y="875"/>
                      <a:pt x="690" y="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5665725" y="1986900"/>
                <a:ext cx="5825" cy="18800"/>
              </a:xfrm>
              <a:custGeom>
                <a:avLst/>
                <a:gdLst/>
                <a:ahLst/>
                <a:cxnLst/>
                <a:rect l="l" t="t" r="r" b="b"/>
                <a:pathLst>
                  <a:path w="233" h="752" extrusionOk="0">
                    <a:moveTo>
                      <a:pt x="233" y="18"/>
                    </a:moveTo>
                    <a:lnTo>
                      <a:pt x="233" y="18"/>
                    </a:lnTo>
                    <a:cubicBezTo>
                      <a:pt x="161" y="72"/>
                      <a:pt x="36" y="0"/>
                      <a:pt x="108" y="412"/>
                    </a:cubicBezTo>
                    <a:lnTo>
                      <a:pt x="0" y="394"/>
                    </a:lnTo>
                    <a:lnTo>
                      <a:pt x="197" y="752"/>
                    </a:lnTo>
                    <a:cubicBezTo>
                      <a:pt x="215" y="501"/>
                      <a:pt x="233" y="269"/>
                      <a:pt x="233" y="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5685400" y="2086650"/>
                <a:ext cx="8525" cy="9875"/>
              </a:xfrm>
              <a:custGeom>
                <a:avLst/>
                <a:gdLst/>
                <a:ahLst/>
                <a:cxnLst/>
                <a:rect l="l" t="t" r="r" b="b"/>
                <a:pathLst>
                  <a:path w="341" h="395" extrusionOk="0">
                    <a:moveTo>
                      <a:pt x="341" y="1"/>
                    </a:moveTo>
                    <a:lnTo>
                      <a:pt x="126" y="72"/>
                    </a:lnTo>
                    <a:lnTo>
                      <a:pt x="1" y="394"/>
                    </a:lnTo>
                    <a:cubicBezTo>
                      <a:pt x="108" y="269"/>
                      <a:pt x="233" y="144"/>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5684950" y="2112600"/>
                <a:ext cx="4500" cy="6300"/>
              </a:xfrm>
              <a:custGeom>
                <a:avLst/>
                <a:gdLst/>
                <a:ahLst/>
                <a:cxnLst/>
                <a:rect l="l" t="t" r="r" b="b"/>
                <a:pathLst>
                  <a:path w="180" h="252" extrusionOk="0">
                    <a:moveTo>
                      <a:pt x="180" y="1"/>
                    </a:moveTo>
                    <a:lnTo>
                      <a:pt x="1" y="19"/>
                    </a:lnTo>
                    <a:lnTo>
                      <a:pt x="36" y="251"/>
                    </a:lnTo>
                    <a:cubicBezTo>
                      <a:pt x="90" y="162"/>
                      <a:pt x="144" y="90"/>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4754400" y="2146150"/>
                <a:ext cx="475" cy="4950"/>
              </a:xfrm>
              <a:custGeom>
                <a:avLst/>
                <a:gdLst/>
                <a:ahLst/>
                <a:cxnLst/>
                <a:rect l="l" t="t" r="r" b="b"/>
                <a:pathLst>
                  <a:path w="19" h="198" extrusionOk="0">
                    <a:moveTo>
                      <a:pt x="1" y="1"/>
                    </a:moveTo>
                    <a:lnTo>
                      <a:pt x="1" y="198"/>
                    </a:lnTo>
                    <a:cubicBezTo>
                      <a:pt x="19" y="162"/>
                      <a:pt x="19" y="9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4762900" y="2184450"/>
                <a:ext cx="2275" cy="2450"/>
              </a:xfrm>
              <a:custGeom>
                <a:avLst/>
                <a:gdLst/>
                <a:ahLst/>
                <a:cxnLst/>
                <a:rect l="l" t="t" r="r" b="b"/>
                <a:pathLst>
                  <a:path w="91" h="98" extrusionOk="0">
                    <a:moveTo>
                      <a:pt x="60" y="0"/>
                    </a:moveTo>
                    <a:cubicBezTo>
                      <a:pt x="41" y="0"/>
                      <a:pt x="25" y="36"/>
                      <a:pt x="1" y="97"/>
                    </a:cubicBezTo>
                    <a:lnTo>
                      <a:pt x="90" y="26"/>
                    </a:lnTo>
                    <a:cubicBezTo>
                      <a:pt x="79" y="8"/>
                      <a:pt x="69" y="0"/>
                      <a:pt x="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5286775" y="2530450"/>
                <a:ext cx="14800" cy="11125"/>
              </a:xfrm>
              <a:custGeom>
                <a:avLst/>
                <a:gdLst/>
                <a:ahLst/>
                <a:cxnLst/>
                <a:rect l="l" t="t" r="r" b="b"/>
                <a:pathLst>
                  <a:path w="592" h="445" extrusionOk="0">
                    <a:moveTo>
                      <a:pt x="591" y="1"/>
                    </a:moveTo>
                    <a:lnTo>
                      <a:pt x="591" y="1"/>
                    </a:lnTo>
                    <a:cubicBezTo>
                      <a:pt x="448" y="90"/>
                      <a:pt x="287" y="144"/>
                      <a:pt x="55" y="162"/>
                    </a:cubicBezTo>
                    <a:lnTo>
                      <a:pt x="1" y="376"/>
                    </a:lnTo>
                    <a:cubicBezTo>
                      <a:pt x="1" y="424"/>
                      <a:pt x="17" y="445"/>
                      <a:pt x="45" y="445"/>
                    </a:cubicBezTo>
                    <a:cubicBezTo>
                      <a:pt x="141" y="445"/>
                      <a:pt x="383" y="196"/>
                      <a:pt x="5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4924400" y="2434275"/>
                <a:ext cx="4050" cy="6725"/>
              </a:xfrm>
              <a:custGeom>
                <a:avLst/>
                <a:gdLst/>
                <a:ahLst/>
                <a:cxnLst/>
                <a:rect l="l" t="t" r="r" b="b"/>
                <a:pathLst>
                  <a:path w="162" h="269" extrusionOk="0">
                    <a:moveTo>
                      <a:pt x="1" y="0"/>
                    </a:moveTo>
                    <a:cubicBezTo>
                      <a:pt x="55" y="90"/>
                      <a:pt x="108" y="179"/>
                      <a:pt x="162" y="269"/>
                    </a:cubicBezTo>
                    <a:cubicBezTo>
                      <a:pt x="144" y="179"/>
                      <a:pt x="126" y="90"/>
                      <a:pt x="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4922175" y="2410550"/>
                <a:ext cx="9875" cy="2725"/>
              </a:xfrm>
              <a:custGeom>
                <a:avLst/>
                <a:gdLst/>
                <a:ahLst/>
                <a:cxnLst/>
                <a:rect l="l" t="t" r="r" b="b"/>
                <a:pathLst>
                  <a:path w="395" h="109" extrusionOk="0">
                    <a:moveTo>
                      <a:pt x="0" y="1"/>
                    </a:moveTo>
                    <a:lnTo>
                      <a:pt x="394" y="108"/>
                    </a:lnTo>
                    <a:cubicBezTo>
                      <a:pt x="215" y="54"/>
                      <a:pt x="90" y="19"/>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4753500" y="1955575"/>
                <a:ext cx="6300" cy="5275"/>
              </a:xfrm>
              <a:custGeom>
                <a:avLst/>
                <a:gdLst/>
                <a:ahLst/>
                <a:cxnLst/>
                <a:rect l="l" t="t" r="r" b="b"/>
                <a:pathLst>
                  <a:path w="252" h="211" extrusionOk="0">
                    <a:moveTo>
                      <a:pt x="251" y="0"/>
                    </a:moveTo>
                    <a:lnTo>
                      <a:pt x="251" y="0"/>
                    </a:lnTo>
                    <a:cubicBezTo>
                      <a:pt x="162" y="54"/>
                      <a:pt x="90" y="108"/>
                      <a:pt x="1" y="179"/>
                    </a:cubicBezTo>
                    <a:cubicBezTo>
                      <a:pt x="6" y="179"/>
                      <a:pt x="12" y="178"/>
                      <a:pt x="17" y="178"/>
                    </a:cubicBezTo>
                    <a:cubicBezTo>
                      <a:pt x="63" y="178"/>
                      <a:pt x="103" y="211"/>
                      <a:pt x="140" y="211"/>
                    </a:cubicBezTo>
                    <a:cubicBezTo>
                      <a:pt x="180" y="211"/>
                      <a:pt x="216" y="170"/>
                      <a:pt x="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5579825" y="2341600"/>
                <a:ext cx="8075" cy="15750"/>
              </a:xfrm>
              <a:custGeom>
                <a:avLst/>
                <a:gdLst/>
                <a:ahLst/>
                <a:cxnLst/>
                <a:rect l="l" t="t" r="r" b="b"/>
                <a:pathLst>
                  <a:path w="323" h="630" extrusionOk="0">
                    <a:moveTo>
                      <a:pt x="296" y="0"/>
                    </a:moveTo>
                    <a:cubicBezTo>
                      <a:pt x="140" y="0"/>
                      <a:pt x="102" y="307"/>
                      <a:pt x="0" y="629"/>
                    </a:cubicBezTo>
                    <a:cubicBezTo>
                      <a:pt x="108" y="468"/>
                      <a:pt x="215" y="271"/>
                      <a:pt x="322" y="3"/>
                    </a:cubicBezTo>
                    <a:cubicBezTo>
                      <a:pt x="313" y="1"/>
                      <a:pt x="304" y="0"/>
                      <a:pt x="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4705650" y="2174350"/>
                <a:ext cx="1800" cy="5450"/>
              </a:xfrm>
              <a:custGeom>
                <a:avLst/>
                <a:gdLst/>
                <a:ahLst/>
                <a:cxnLst/>
                <a:rect l="l" t="t" r="r" b="b"/>
                <a:pathLst>
                  <a:path w="72" h="218" extrusionOk="0">
                    <a:moveTo>
                      <a:pt x="72" y="0"/>
                    </a:moveTo>
                    <a:lnTo>
                      <a:pt x="72" y="0"/>
                    </a:lnTo>
                    <a:cubicBezTo>
                      <a:pt x="18" y="18"/>
                      <a:pt x="0" y="90"/>
                      <a:pt x="0" y="215"/>
                    </a:cubicBezTo>
                    <a:cubicBezTo>
                      <a:pt x="5" y="216"/>
                      <a:pt x="9" y="217"/>
                      <a:pt x="13" y="217"/>
                    </a:cubicBezTo>
                    <a:cubicBezTo>
                      <a:pt x="57" y="217"/>
                      <a:pt x="72" y="131"/>
                      <a:pt x="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5566850" y="2357325"/>
                <a:ext cx="13000" cy="15225"/>
              </a:xfrm>
              <a:custGeom>
                <a:avLst/>
                <a:gdLst/>
                <a:ahLst/>
                <a:cxnLst/>
                <a:rect l="l" t="t" r="r" b="b"/>
                <a:pathLst>
                  <a:path w="520" h="609" extrusionOk="0">
                    <a:moveTo>
                      <a:pt x="519" y="0"/>
                    </a:moveTo>
                    <a:cubicBezTo>
                      <a:pt x="376" y="197"/>
                      <a:pt x="215" y="322"/>
                      <a:pt x="54" y="466"/>
                    </a:cubicBezTo>
                    <a:cubicBezTo>
                      <a:pt x="36" y="519"/>
                      <a:pt x="18" y="555"/>
                      <a:pt x="0" y="609"/>
                    </a:cubicBezTo>
                    <a:cubicBezTo>
                      <a:pt x="287" y="501"/>
                      <a:pt x="430" y="251"/>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5271125" y="1603925"/>
                <a:ext cx="1375" cy="775"/>
              </a:xfrm>
              <a:custGeom>
                <a:avLst/>
                <a:gdLst/>
                <a:ahLst/>
                <a:cxnLst/>
                <a:rect l="l" t="t" r="r" b="b"/>
                <a:pathLst>
                  <a:path w="55" h="31" extrusionOk="0">
                    <a:moveTo>
                      <a:pt x="54" y="1"/>
                    </a:moveTo>
                    <a:cubicBezTo>
                      <a:pt x="36" y="19"/>
                      <a:pt x="19" y="19"/>
                      <a:pt x="1" y="19"/>
                    </a:cubicBezTo>
                    <a:cubicBezTo>
                      <a:pt x="15" y="26"/>
                      <a:pt x="27" y="31"/>
                      <a:pt x="36" y="31"/>
                    </a:cubicBezTo>
                    <a:cubicBezTo>
                      <a:pt x="48" y="31"/>
                      <a:pt x="54" y="22"/>
                      <a:pt x="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5480050" y="1640175"/>
                <a:ext cx="7175" cy="5850"/>
              </a:xfrm>
              <a:custGeom>
                <a:avLst/>
                <a:gdLst/>
                <a:ahLst/>
                <a:cxnLst/>
                <a:rect l="l" t="t" r="r" b="b"/>
                <a:pathLst>
                  <a:path w="287" h="234" extrusionOk="0">
                    <a:moveTo>
                      <a:pt x="1" y="0"/>
                    </a:moveTo>
                    <a:cubicBezTo>
                      <a:pt x="108" y="90"/>
                      <a:pt x="215" y="161"/>
                      <a:pt x="287" y="233"/>
                    </a:cubicBezTo>
                    <a:cubicBezTo>
                      <a:pt x="144" y="90"/>
                      <a:pt x="54" y="1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5663475" y="2206950"/>
                <a:ext cx="1375" cy="2300"/>
              </a:xfrm>
              <a:custGeom>
                <a:avLst/>
                <a:gdLst/>
                <a:ahLst/>
                <a:cxnLst/>
                <a:rect l="l" t="t" r="r" b="b"/>
                <a:pathLst>
                  <a:path w="55" h="92" extrusionOk="0">
                    <a:moveTo>
                      <a:pt x="49" y="0"/>
                    </a:moveTo>
                    <a:cubicBezTo>
                      <a:pt x="46" y="0"/>
                      <a:pt x="32" y="23"/>
                      <a:pt x="1" y="92"/>
                    </a:cubicBezTo>
                    <a:cubicBezTo>
                      <a:pt x="24" y="80"/>
                      <a:pt x="55" y="0"/>
                      <a:pt x="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5648725" y="2179275"/>
                <a:ext cx="3150" cy="1350"/>
              </a:xfrm>
              <a:custGeom>
                <a:avLst/>
                <a:gdLst/>
                <a:ahLst/>
                <a:cxnLst/>
                <a:rect l="l" t="t" r="r" b="b"/>
                <a:pathLst>
                  <a:path w="126" h="54" extrusionOk="0">
                    <a:moveTo>
                      <a:pt x="125" y="0"/>
                    </a:moveTo>
                    <a:cubicBezTo>
                      <a:pt x="90" y="36"/>
                      <a:pt x="54" y="54"/>
                      <a:pt x="0" y="54"/>
                    </a:cubicBezTo>
                    <a:cubicBezTo>
                      <a:pt x="54" y="54"/>
                      <a:pt x="90" y="36"/>
                      <a:pt x="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5508675" y="2385050"/>
                <a:ext cx="25" cy="1825"/>
              </a:xfrm>
              <a:custGeom>
                <a:avLst/>
                <a:gdLst/>
                <a:ahLst/>
                <a:cxnLst/>
                <a:rect l="l" t="t" r="r" b="b"/>
                <a:pathLst>
                  <a:path w="1" h="73" extrusionOk="0">
                    <a:moveTo>
                      <a:pt x="1" y="54"/>
                    </a:moveTo>
                    <a:lnTo>
                      <a:pt x="1" y="72"/>
                    </a:lnTo>
                    <a:cubicBezTo>
                      <a:pt x="1" y="1"/>
                      <a:pt x="1" y="1"/>
                      <a:pt x="1" y="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5663025" y="2201175"/>
                <a:ext cx="925" cy="6750"/>
              </a:xfrm>
              <a:custGeom>
                <a:avLst/>
                <a:gdLst/>
                <a:ahLst/>
                <a:cxnLst/>
                <a:rect l="l" t="t" r="r" b="b"/>
                <a:pathLst>
                  <a:path w="37" h="270" extrusionOk="0">
                    <a:moveTo>
                      <a:pt x="37" y="1"/>
                    </a:moveTo>
                    <a:lnTo>
                      <a:pt x="37" y="1"/>
                    </a:lnTo>
                    <a:cubicBezTo>
                      <a:pt x="1" y="144"/>
                      <a:pt x="1" y="234"/>
                      <a:pt x="1" y="269"/>
                    </a:cubicBezTo>
                    <a:cubicBezTo>
                      <a:pt x="19" y="180"/>
                      <a:pt x="37" y="90"/>
                      <a:pt x="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5665725" y="2198400"/>
                <a:ext cx="1925" cy="4600"/>
              </a:xfrm>
              <a:custGeom>
                <a:avLst/>
                <a:gdLst/>
                <a:ahLst/>
                <a:cxnLst/>
                <a:rect l="l" t="t" r="r" b="b"/>
                <a:pathLst>
                  <a:path w="77" h="184" extrusionOk="0">
                    <a:moveTo>
                      <a:pt x="51" y="0"/>
                    </a:moveTo>
                    <a:cubicBezTo>
                      <a:pt x="46" y="0"/>
                      <a:pt x="41" y="2"/>
                      <a:pt x="36" y="5"/>
                    </a:cubicBezTo>
                    <a:lnTo>
                      <a:pt x="0" y="183"/>
                    </a:lnTo>
                    <a:cubicBezTo>
                      <a:pt x="76" y="47"/>
                      <a:pt x="75" y="0"/>
                      <a:pt x="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5660350" y="2207900"/>
                <a:ext cx="3150" cy="8075"/>
              </a:xfrm>
              <a:custGeom>
                <a:avLst/>
                <a:gdLst/>
                <a:ahLst/>
                <a:cxnLst/>
                <a:rect l="l" t="t" r="r" b="b"/>
                <a:pathLst>
                  <a:path w="126" h="323" extrusionOk="0">
                    <a:moveTo>
                      <a:pt x="108" y="0"/>
                    </a:moveTo>
                    <a:cubicBezTo>
                      <a:pt x="96" y="74"/>
                      <a:pt x="75" y="147"/>
                      <a:pt x="52" y="221"/>
                    </a:cubicBezTo>
                    <a:lnTo>
                      <a:pt x="52" y="221"/>
                    </a:lnTo>
                    <a:cubicBezTo>
                      <a:pt x="84" y="147"/>
                      <a:pt x="100" y="92"/>
                      <a:pt x="126" y="54"/>
                    </a:cubicBezTo>
                    <a:lnTo>
                      <a:pt x="126" y="54"/>
                    </a:lnTo>
                    <a:cubicBezTo>
                      <a:pt x="121" y="58"/>
                      <a:pt x="118" y="61"/>
                      <a:pt x="115" y="61"/>
                    </a:cubicBezTo>
                    <a:cubicBezTo>
                      <a:pt x="108" y="61"/>
                      <a:pt x="108" y="41"/>
                      <a:pt x="108" y="0"/>
                    </a:cubicBezTo>
                    <a:close/>
                    <a:moveTo>
                      <a:pt x="52" y="221"/>
                    </a:moveTo>
                    <a:cubicBezTo>
                      <a:pt x="38" y="252"/>
                      <a:pt x="22" y="285"/>
                      <a:pt x="0" y="322"/>
                    </a:cubicBezTo>
                    <a:lnTo>
                      <a:pt x="18" y="322"/>
                    </a:lnTo>
                    <a:cubicBezTo>
                      <a:pt x="30" y="289"/>
                      <a:pt x="41" y="255"/>
                      <a:pt x="52" y="2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4907400" y="1675300"/>
                <a:ext cx="4300" cy="1575"/>
              </a:xfrm>
              <a:custGeom>
                <a:avLst/>
                <a:gdLst/>
                <a:ahLst/>
                <a:cxnLst/>
                <a:rect l="l" t="t" r="r" b="b"/>
                <a:pathLst>
                  <a:path w="172" h="63" extrusionOk="0">
                    <a:moveTo>
                      <a:pt x="147" y="0"/>
                    </a:moveTo>
                    <a:cubicBezTo>
                      <a:pt x="134" y="0"/>
                      <a:pt x="94" y="8"/>
                      <a:pt x="19" y="27"/>
                    </a:cubicBezTo>
                    <a:cubicBezTo>
                      <a:pt x="19" y="40"/>
                      <a:pt x="19" y="53"/>
                      <a:pt x="12" y="59"/>
                    </a:cubicBezTo>
                    <a:lnTo>
                      <a:pt x="12" y="59"/>
                    </a:lnTo>
                    <a:cubicBezTo>
                      <a:pt x="110" y="26"/>
                      <a:pt x="172" y="0"/>
                      <a:pt x="147" y="0"/>
                    </a:cubicBezTo>
                    <a:close/>
                    <a:moveTo>
                      <a:pt x="12" y="59"/>
                    </a:moveTo>
                    <a:cubicBezTo>
                      <a:pt x="8" y="60"/>
                      <a:pt x="5" y="62"/>
                      <a:pt x="1" y="63"/>
                    </a:cubicBezTo>
                    <a:cubicBezTo>
                      <a:pt x="6" y="63"/>
                      <a:pt x="9" y="61"/>
                      <a:pt x="12" y="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5169125" y="2490200"/>
                <a:ext cx="925" cy="475"/>
              </a:xfrm>
              <a:custGeom>
                <a:avLst/>
                <a:gdLst/>
                <a:ahLst/>
                <a:cxnLst/>
                <a:rect l="l" t="t" r="r" b="b"/>
                <a:pathLst>
                  <a:path w="37" h="19" extrusionOk="0">
                    <a:moveTo>
                      <a:pt x="1" y="0"/>
                    </a:moveTo>
                    <a:lnTo>
                      <a:pt x="1" y="18"/>
                    </a:lnTo>
                    <a:lnTo>
                      <a:pt x="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5153025" y="2485275"/>
                <a:ext cx="16125" cy="20150"/>
              </a:xfrm>
              <a:custGeom>
                <a:avLst/>
                <a:gdLst/>
                <a:ahLst/>
                <a:cxnLst/>
                <a:rect l="l" t="t" r="r" b="b"/>
                <a:pathLst>
                  <a:path w="645" h="806" extrusionOk="0">
                    <a:moveTo>
                      <a:pt x="0" y="0"/>
                    </a:moveTo>
                    <a:lnTo>
                      <a:pt x="0" y="0"/>
                    </a:lnTo>
                    <a:cubicBezTo>
                      <a:pt x="126" y="269"/>
                      <a:pt x="251" y="537"/>
                      <a:pt x="394" y="806"/>
                    </a:cubicBezTo>
                    <a:cubicBezTo>
                      <a:pt x="483" y="609"/>
                      <a:pt x="573" y="412"/>
                      <a:pt x="645" y="215"/>
                    </a:cubicBezTo>
                    <a:lnTo>
                      <a:pt x="645" y="215"/>
                    </a:lnTo>
                    <a:cubicBezTo>
                      <a:pt x="578" y="232"/>
                      <a:pt x="517" y="243"/>
                      <a:pt x="456" y="243"/>
                    </a:cubicBezTo>
                    <a:cubicBezTo>
                      <a:pt x="320" y="243"/>
                      <a:pt x="186" y="18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4688200" y="1544325"/>
                <a:ext cx="996775" cy="994200"/>
              </a:xfrm>
              <a:custGeom>
                <a:avLst/>
                <a:gdLst/>
                <a:ahLst/>
                <a:cxnLst/>
                <a:rect l="l" t="t" r="r" b="b"/>
                <a:pathLst>
                  <a:path w="39871" h="39768" extrusionOk="0">
                    <a:moveTo>
                      <a:pt x="17269" y="59"/>
                    </a:moveTo>
                    <a:cubicBezTo>
                      <a:pt x="17250" y="76"/>
                      <a:pt x="17236" y="92"/>
                      <a:pt x="17228" y="105"/>
                    </a:cubicBezTo>
                    <a:lnTo>
                      <a:pt x="17228" y="105"/>
                    </a:lnTo>
                    <a:cubicBezTo>
                      <a:pt x="17243" y="90"/>
                      <a:pt x="17256" y="75"/>
                      <a:pt x="17269" y="59"/>
                    </a:cubicBezTo>
                    <a:close/>
                    <a:moveTo>
                      <a:pt x="16644" y="1991"/>
                    </a:moveTo>
                    <a:lnTo>
                      <a:pt x="16644" y="1991"/>
                    </a:lnTo>
                    <a:cubicBezTo>
                      <a:pt x="16644" y="1991"/>
                      <a:pt x="16643" y="1991"/>
                      <a:pt x="16643" y="1991"/>
                    </a:cubicBezTo>
                    <a:lnTo>
                      <a:pt x="16696" y="2009"/>
                    </a:lnTo>
                    <a:cubicBezTo>
                      <a:pt x="16679" y="2003"/>
                      <a:pt x="16662" y="1997"/>
                      <a:pt x="16644" y="1991"/>
                    </a:cubicBezTo>
                    <a:close/>
                    <a:moveTo>
                      <a:pt x="22100" y="2220"/>
                    </a:moveTo>
                    <a:cubicBezTo>
                      <a:pt x="22086" y="2220"/>
                      <a:pt x="22074" y="2221"/>
                      <a:pt x="22065" y="2224"/>
                    </a:cubicBezTo>
                    <a:lnTo>
                      <a:pt x="22109" y="2220"/>
                    </a:lnTo>
                    <a:lnTo>
                      <a:pt x="22109" y="2220"/>
                    </a:lnTo>
                    <a:cubicBezTo>
                      <a:pt x="22106" y="2220"/>
                      <a:pt x="22103" y="2220"/>
                      <a:pt x="22100" y="2220"/>
                    </a:cubicBezTo>
                    <a:close/>
                    <a:moveTo>
                      <a:pt x="9646" y="2850"/>
                    </a:moveTo>
                    <a:cubicBezTo>
                      <a:pt x="9753" y="2850"/>
                      <a:pt x="9843" y="2868"/>
                      <a:pt x="9556" y="2975"/>
                    </a:cubicBezTo>
                    <a:lnTo>
                      <a:pt x="9646" y="2850"/>
                    </a:lnTo>
                    <a:close/>
                    <a:moveTo>
                      <a:pt x="6260" y="8759"/>
                    </a:moveTo>
                    <a:cubicBezTo>
                      <a:pt x="6249" y="8770"/>
                      <a:pt x="6239" y="8780"/>
                      <a:pt x="6228" y="8791"/>
                    </a:cubicBezTo>
                    <a:cubicBezTo>
                      <a:pt x="6238" y="8782"/>
                      <a:pt x="6249" y="8771"/>
                      <a:pt x="6260" y="8759"/>
                    </a:cubicBezTo>
                    <a:close/>
                    <a:moveTo>
                      <a:pt x="3490" y="13784"/>
                    </a:moveTo>
                    <a:lnTo>
                      <a:pt x="3490" y="13784"/>
                    </a:lnTo>
                    <a:cubicBezTo>
                      <a:pt x="3483" y="13794"/>
                      <a:pt x="3477" y="13803"/>
                      <a:pt x="3470" y="13813"/>
                    </a:cubicBezTo>
                    <a:lnTo>
                      <a:pt x="3470" y="13813"/>
                    </a:lnTo>
                    <a:cubicBezTo>
                      <a:pt x="3477" y="13803"/>
                      <a:pt x="3483" y="13794"/>
                      <a:pt x="3490" y="13784"/>
                    </a:cubicBezTo>
                    <a:close/>
                    <a:moveTo>
                      <a:pt x="2756" y="24807"/>
                    </a:moveTo>
                    <a:lnTo>
                      <a:pt x="2756" y="24807"/>
                    </a:lnTo>
                    <a:cubicBezTo>
                      <a:pt x="2764" y="24838"/>
                      <a:pt x="2772" y="24870"/>
                      <a:pt x="2780" y="24901"/>
                    </a:cubicBezTo>
                    <a:lnTo>
                      <a:pt x="2780" y="24901"/>
                    </a:lnTo>
                    <a:cubicBezTo>
                      <a:pt x="2779" y="24875"/>
                      <a:pt x="2772" y="24844"/>
                      <a:pt x="2756" y="24807"/>
                    </a:cubicBezTo>
                    <a:close/>
                    <a:moveTo>
                      <a:pt x="3633" y="27152"/>
                    </a:moveTo>
                    <a:cubicBezTo>
                      <a:pt x="3705" y="27170"/>
                      <a:pt x="3740" y="27259"/>
                      <a:pt x="3758" y="27349"/>
                    </a:cubicBezTo>
                    <a:cubicBezTo>
                      <a:pt x="3776" y="27438"/>
                      <a:pt x="3776" y="27563"/>
                      <a:pt x="3776" y="27635"/>
                    </a:cubicBezTo>
                    <a:cubicBezTo>
                      <a:pt x="3615" y="27456"/>
                      <a:pt x="3454" y="27402"/>
                      <a:pt x="3633" y="27152"/>
                    </a:cubicBezTo>
                    <a:close/>
                    <a:moveTo>
                      <a:pt x="37956" y="28637"/>
                    </a:moveTo>
                    <a:cubicBezTo>
                      <a:pt x="37916" y="28756"/>
                      <a:pt x="37893" y="28848"/>
                      <a:pt x="37892" y="28848"/>
                    </a:cubicBezTo>
                    <a:cubicBezTo>
                      <a:pt x="37892" y="28848"/>
                      <a:pt x="37906" y="28789"/>
                      <a:pt x="37938" y="28637"/>
                    </a:cubicBezTo>
                    <a:close/>
                    <a:moveTo>
                      <a:pt x="10183" y="35598"/>
                    </a:moveTo>
                    <a:cubicBezTo>
                      <a:pt x="10379" y="35616"/>
                      <a:pt x="10523" y="35670"/>
                      <a:pt x="10576" y="35777"/>
                    </a:cubicBezTo>
                    <a:cubicBezTo>
                      <a:pt x="10415" y="35759"/>
                      <a:pt x="10272" y="35670"/>
                      <a:pt x="10183" y="35598"/>
                    </a:cubicBezTo>
                    <a:close/>
                    <a:moveTo>
                      <a:pt x="15641" y="37513"/>
                    </a:moveTo>
                    <a:lnTo>
                      <a:pt x="15641" y="37513"/>
                    </a:lnTo>
                    <a:cubicBezTo>
                      <a:pt x="15680" y="37520"/>
                      <a:pt x="15723" y="37527"/>
                      <a:pt x="15768" y="37535"/>
                    </a:cubicBezTo>
                    <a:lnTo>
                      <a:pt x="15768" y="37535"/>
                    </a:lnTo>
                    <a:cubicBezTo>
                      <a:pt x="15767" y="37534"/>
                      <a:pt x="15767" y="37532"/>
                      <a:pt x="15766" y="37531"/>
                    </a:cubicBezTo>
                    <a:lnTo>
                      <a:pt x="15641" y="37513"/>
                    </a:lnTo>
                    <a:close/>
                    <a:moveTo>
                      <a:pt x="14907" y="37424"/>
                    </a:moveTo>
                    <a:lnTo>
                      <a:pt x="14907" y="37424"/>
                    </a:lnTo>
                    <a:cubicBezTo>
                      <a:pt x="14939" y="37520"/>
                      <a:pt x="15001" y="37515"/>
                      <a:pt x="15104" y="37540"/>
                    </a:cubicBezTo>
                    <a:lnTo>
                      <a:pt x="15104" y="37540"/>
                    </a:lnTo>
                    <a:cubicBezTo>
                      <a:pt x="15026" y="37506"/>
                      <a:pt x="14957" y="37466"/>
                      <a:pt x="14907" y="37424"/>
                    </a:cubicBezTo>
                    <a:close/>
                    <a:moveTo>
                      <a:pt x="15104" y="37540"/>
                    </a:moveTo>
                    <a:cubicBezTo>
                      <a:pt x="15113" y="37543"/>
                      <a:pt x="15122" y="37547"/>
                      <a:pt x="15131" y="37551"/>
                    </a:cubicBezTo>
                    <a:lnTo>
                      <a:pt x="15131" y="37551"/>
                    </a:lnTo>
                    <a:cubicBezTo>
                      <a:pt x="15134" y="37550"/>
                      <a:pt x="15137" y="37550"/>
                      <a:pt x="15140" y="37549"/>
                    </a:cubicBezTo>
                    <a:cubicBezTo>
                      <a:pt x="15127" y="37545"/>
                      <a:pt x="15116" y="37542"/>
                      <a:pt x="15104" y="37540"/>
                    </a:cubicBezTo>
                    <a:close/>
                    <a:moveTo>
                      <a:pt x="21206" y="37817"/>
                    </a:moveTo>
                    <a:lnTo>
                      <a:pt x="21206" y="37817"/>
                    </a:lnTo>
                    <a:cubicBezTo>
                      <a:pt x="21208" y="37819"/>
                      <a:pt x="21211" y="37820"/>
                      <a:pt x="21213" y="37821"/>
                    </a:cubicBezTo>
                    <a:lnTo>
                      <a:pt x="21213" y="37821"/>
                    </a:lnTo>
                    <a:cubicBezTo>
                      <a:pt x="21211" y="37820"/>
                      <a:pt x="21208" y="37818"/>
                      <a:pt x="21206" y="37817"/>
                    </a:cubicBezTo>
                    <a:close/>
                    <a:moveTo>
                      <a:pt x="20955" y="37817"/>
                    </a:moveTo>
                    <a:cubicBezTo>
                      <a:pt x="20947" y="37821"/>
                      <a:pt x="20939" y="37826"/>
                      <a:pt x="20932" y="37832"/>
                    </a:cubicBezTo>
                    <a:lnTo>
                      <a:pt x="20932" y="37832"/>
                    </a:lnTo>
                    <a:cubicBezTo>
                      <a:pt x="20939" y="37827"/>
                      <a:pt x="20947" y="37822"/>
                      <a:pt x="20955" y="37817"/>
                    </a:cubicBezTo>
                    <a:close/>
                    <a:moveTo>
                      <a:pt x="21614" y="0"/>
                    </a:moveTo>
                    <a:cubicBezTo>
                      <a:pt x="21555" y="0"/>
                      <a:pt x="21497" y="2"/>
                      <a:pt x="21439" y="5"/>
                    </a:cubicBezTo>
                    <a:cubicBezTo>
                      <a:pt x="21099" y="5"/>
                      <a:pt x="20759" y="5"/>
                      <a:pt x="20436" y="41"/>
                    </a:cubicBezTo>
                    <a:cubicBezTo>
                      <a:pt x="20275" y="41"/>
                      <a:pt x="20114" y="59"/>
                      <a:pt x="19953" y="76"/>
                    </a:cubicBezTo>
                    <a:cubicBezTo>
                      <a:pt x="19810" y="76"/>
                      <a:pt x="19649" y="94"/>
                      <a:pt x="19488" y="94"/>
                    </a:cubicBezTo>
                    <a:cubicBezTo>
                      <a:pt x="19407" y="99"/>
                      <a:pt x="19326" y="101"/>
                      <a:pt x="19247" y="101"/>
                    </a:cubicBezTo>
                    <a:cubicBezTo>
                      <a:pt x="19030" y="101"/>
                      <a:pt x="18821" y="85"/>
                      <a:pt x="18611" y="59"/>
                    </a:cubicBezTo>
                    <a:lnTo>
                      <a:pt x="18611" y="59"/>
                    </a:lnTo>
                    <a:cubicBezTo>
                      <a:pt x="18271" y="220"/>
                      <a:pt x="18719" y="381"/>
                      <a:pt x="18271" y="470"/>
                    </a:cubicBezTo>
                    <a:cubicBezTo>
                      <a:pt x="18558" y="237"/>
                      <a:pt x="18217" y="202"/>
                      <a:pt x="17842" y="202"/>
                    </a:cubicBezTo>
                    <a:cubicBezTo>
                      <a:pt x="17734" y="207"/>
                      <a:pt x="17621" y="212"/>
                      <a:pt x="17521" y="212"/>
                    </a:cubicBezTo>
                    <a:cubicBezTo>
                      <a:pt x="17323" y="212"/>
                      <a:pt x="17177" y="191"/>
                      <a:pt x="17228" y="105"/>
                    </a:cubicBezTo>
                    <a:lnTo>
                      <a:pt x="17228" y="105"/>
                    </a:lnTo>
                    <a:cubicBezTo>
                      <a:pt x="17019" y="323"/>
                      <a:pt x="16640" y="423"/>
                      <a:pt x="16339" y="524"/>
                    </a:cubicBezTo>
                    <a:cubicBezTo>
                      <a:pt x="15998" y="613"/>
                      <a:pt x="15784" y="756"/>
                      <a:pt x="15945" y="1043"/>
                    </a:cubicBezTo>
                    <a:cubicBezTo>
                      <a:pt x="15850" y="1068"/>
                      <a:pt x="15772" y="1079"/>
                      <a:pt x="15710" y="1079"/>
                    </a:cubicBezTo>
                    <a:cubicBezTo>
                      <a:pt x="15424" y="1079"/>
                      <a:pt x="15469" y="848"/>
                      <a:pt x="15587" y="774"/>
                    </a:cubicBezTo>
                    <a:lnTo>
                      <a:pt x="15587" y="774"/>
                    </a:lnTo>
                    <a:cubicBezTo>
                      <a:pt x="15265" y="864"/>
                      <a:pt x="14996" y="953"/>
                      <a:pt x="14710" y="989"/>
                    </a:cubicBezTo>
                    <a:cubicBezTo>
                      <a:pt x="14585" y="1025"/>
                      <a:pt x="14442" y="1043"/>
                      <a:pt x="14316" y="1043"/>
                    </a:cubicBezTo>
                    <a:cubicBezTo>
                      <a:pt x="14215" y="1055"/>
                      <a:pt x="14114" y="1068"/>
                      <a:pt x="14019" y="1068"/>
                    </a:cubicBezTo>
                    <a:cubicBezTo>
                      <a:pt x="13980" y="1068"/>
                      <a:pt x="13941" y="1066"/>
                      <a:pt x="13905" y="1061"/>
                    </a:cubicBezTo>
                    <a:cubicBezTo>
                      <a:pt x="13815" y="1132"/>
                      <a:pt x="13601" y="1204"/>
                      <a:pt x="13314" y="1293"/>
                    </a:cubicBezTo>
                    <a:cubicBezTo>
                      <a:pt x="13046" y="1401"/>
                      <a:pt x="12670" y="1526"/>
                      <a:pt x="12330" y="1669"/>
                    </a:cubicBezTo>
                    <a:cubicBezTo>
                      <a:pt x="11642" y="1961"/>
                      <a:pt x="10971" y="2336"/>
                      <a:pt x="10808" y="2682"/>
                    </a:cubicBezTo>
                    <a:lnTo>
                      <a:pt x="10808" y="2682"/>
                    </a:lnTo>
                    <a:cubicBezTo>
                      <a:pt x="10869" y="2529"/>
                      <a:pt x="10864" y="2478"/>
                      <a:pt x="10812" y="2478"/>
                    </a:cubicBezTo>
                    <a:cubicBezTo>
                      <a:pt x="10729" y="2478"/>
                      <a:pt x="10525" y="2611"/>
                      <a:pt x="10290" y="2653"/>
                    </a:cubicBezTo>
                    <a:lnTo>
                      <a:pt x="10451" y="2242"/>
                    </a:lnTo>
                    <a:lnTo>
                      <a:pt x="10451" y="2242"/>
                    </a:lnTo>
                    <a:cubicBezTo>
                      <a:pt x="10200" y="2403"/>
                      <a:pt x="9950" y="2546"/>
                      <a:pt x="9717" y="2689"/>
                    </a:cubicBezTo>
                    <a:cubicBezTo>
                      <a:pt x="9556" y="2761"/>
                      <a:pt x="9520" y="2796"/>
                      <a:pt x="9520" y="2814"/>
                    </a:cubicBezTo>
                    <a:cubicBezTo>
                      <a:pt x="9413" y="2904"/>
                      <a:pt x="9646" y="2940"/>
                      <a:pt x="9359" y="3190"/>
                    </a:cubicBezTo>
                    <a:cubicBezTo>
                      <a:pt x="9127" y="3351"/>
                      <a:pt x="8984" y="3405"/>
                      <a:pt x="8840" y="3441"/>
                    </a:cubicBezTo>
                    <a:cubicBezTo>
                      <a:pt x="8715" y="3459"/>
                      <a:pt x="8608" y="3441"/>
                      <a:pt x="8429" y="3477"/>
                    </a:cubicBezTo>
                    <a:lnTo>
                      <a:pt x="8483" y="3405"/>
                    </a:lnTo>
                    <a:lnTo>
                      <a:pt x="8143" y="3602"/>
                    </a:lnTo>
                    <a:cubicBezTo>
                      <a:pt x="8106" y="3630"/>
                      <a:pt x="8106" y="3640"/>
                      <a:pt x="8129" y="3640"/>
                    </a:cubicBezTo>
                    <a:cubicBezTo>
                      <a:pt x="8193" y="3640"/>
                      <a:pt x="8436" y="3561"/>
                      <a:pt x="8571" y="3561"/>
                    </a:cubicBezTo>
                    <a:cubicBezTo>
                      <a:pt x="8695" y="3561"/>
                      <a:pt x="8728" y="3628"/>
                      <a:pt x="8447" y="3888"/>
                    </a:cubicBezTo>
                    <a:cubicBezTo>
                      <a:pt x="8435" y="3877"/>
                      <a:pt x="8395" y="3870"/>
                      <a:pt x="8339" y="3870"/>
                    </a:cubicBezTo>
                    <a:cubicBezTo>
                      <a:pt x="8135" y="3870"/>
                      <a:pt x="7712" y="3957"/>
                      <a:pt x="7641" y="4210"/>
                    </a:cubicBezTo>
                    <a:cubicBezTo>
                      <a:pt x="7787" y="4085"/>
                      <a:pt x="7887" y="4038"/>
                      <a:pt x="7950" y="4038"/>
                    </a:cubicBezTo>
                    <a:cubicBezTo>
                      <a:pt x="8049" y="4038"/>
                      <a:pt x="8054" y="4154"/>
                      <a:pt x="7999" y="4264"/>
                    </a:cubicBezTo>
                    <a:cubicBezTo>
                      <a:pt x="7820" y="4407"/>
                      <a:pt x="7641" y="4532"/>
                      <a:pt x="7480" y="4693"/>
                    </a:cubicBezTo>
                    <a:cubicBezTo>
                      <a:pt x="7463" y="4550"/>
                      <a:pt x="7445" y="4407"/>
                      <a:pt x="7427" y="4282"/>
                    </a:cubicBezTo>
                    <a:cubicBezTo>
                      <a:pt x="6675" y="4908"/>
                      <a:pt x="5977" y="5624"/>
                      <a:pt x="5333" y="6429"/>
                    </a:cubicBezTo>
                    <a:cubicBezTo>
                      <a:pt x="4707" y="7217"/>
                      <a:pt x="4098" y="8040"/>
                      <a:pt x="3508" y="8899"/>
                    </a:cubicBezTo>
                    <a:cubicBezTo>
                      <a:pt x="3776" y="9042"/>
                      <a:pt x="2738" y="10151"/>
                      <a:pt x="3239" y="10223"/>
                    </a:cubicBezTo>
                    <a:lnTo>
                      <a:pt x="3239" y="10133"/>
                    </a:lnTo>
                    <a:cubicBezTo>
                      <a:pt x="3299" y="10043"/>
                      <a:pt x="3344" y="10007"/>
                      <a:pt x="3375" y="10007"/>
                    </a:cubicBezTo>
                    <a:cubicBezTo>
                      <a:pt x="3418" y="10007"/>
                      <a:pt x="3436" y="10076"/>
                      <a:pt x="3436" y="10169"/>
                    </a:cubicBezTo>
                    <a:cubicBezTo>
                      <a:pt x="3418" y="10330"/>
                      <a:pt x="3347" y="10599"/>
                      <a:pt x="3239" y="10760"/>
                    </a:cubicBezTo>
                    <a:cubicBezTo>
                      <a:pt x="3256" y="10658"/>
                      <a:pt x="3224" y="10626"/>
                      <a:pt x="3172" y="10626"/>
                    </a:cubicBezTo>
                    <a:cubicBezTo>
                      <a:pt x="3082" y="10626"/>
                      <a:pt x="2929" y="10721"/>
                      <a:pt x="2845" y="10721"/>
                    </a:cubicBezTo>
                    <a:cubicBezTo>
                      <a:pt x="2763" y="10721"/>
                      <a:pt x="2747" y="10631"/>
                      <a:pt x="2917" y="10277"/>
                    </a:cubicBezTo>
                    <a:lnTo>
                      <a:pt x="2917" y="10277"/>
                    </a:lnTo>
                    <a:cubicBezTo>
                      <a:pt x="2720" y="10473"/>
                      <a:pt x="2523" y="10670"/>
                      <a:pt x="2344" y="10885"/>
                    </a:cubicBezTo>
                    <a:cubicBezTo>
                      <a:pt x="1861" y="10885"/>
                      <a:pt x="1611" y="11404"/>
                      <a:pt x="1450" y="12030"/>
                    </a:cubicBezTo>
                    <a:cubicBezTo>
                      <a:pt x="1271" y="12675"/>
                      <a:pt x="1181" y="13426"/>
                      <a:pt x="859" y="13981"/>
                    </a:cubicBezTo>
                    <a:cubicBezTo>
                      <a:pt x="931" y="13909"/>
                      <a:pt x="984" y="13891"/>
                      <a:pt x="1002" y="13891"/>
                    </a:cubicBezTo>
                    <a:cubicBezTo>
                      <a:pt x="859" y="14142"/>
                      <a:pt x="752" y="14410"/>
                      <a:pt x="680" y="14697"/>
                    </a:cubicBezTo>
                    <a:cubicBezTo>
                      <a:pt x="662" y="14840"/>
                      <a:pt x="627" y="14983"/>
                      <a:pt x="609" y="15108"/>
                    </a:cubicBezTo>
                    <a:cubicBezTo>
                      <a:pt x="591" y="15251"/>
                      <a:pt x="573" y="15395"/>
                      <a:pt x="573" y="15520"/>
                    </a:cubicBezTo>
                    <a:cubicBezTo>
                      <a:pt x="519" y="16039"/>
                      <a:pt x="555" y="16450"/>
                      <a:pt x="465" y="16558"/>
                    </a:cubicBezTo>
                    <a:lnTo>
                      <a:pt x="680" y="16701"/>
                    </a:lnTo>
                    <a:cubicBezTo>
                      <a:pt x="412" y="17130"/>
                      <a:pt x="304" y="17381"/>
                      <a:pt x="233" y="17649"/>
                    </a:cubicBezTo>
                    <a:cubicBezTo>
                      <a:pt x="161" y="17936"/>
                      <a:pt x="161" y="18258"/>
                      <a:pt x="197" y="18813"/>
                    </a:cubicBezTo>
                    <a:cubicBezTo>
                      <a:pt x="218" y="18802"/>
                      <a:pt x="259" y="18753"/>
                      <a:pt x="295" y="18753"/>
                    </a:cubicBezTo>
                    <a:cubicBezTo>
                      <a:pt x="320" y="18753"/>
                      <a:pt x="344" y="18776"/>
                      <a:pt x="358" y="18848"/>
                    </a:cubicBezTo>
                    <a:cubicBezTo>
                      <a:pt x="251" y="18992"/>
                      <a:pt x="161" y="19117"/>
                      <a:pt x="108" y="19314"/>
                    </a:cubicBezTo>
                    <a:cubicBezTo>
                      <a:pt x="36" y="19511"/>
                      <a:pt x="0" y="19761"/>
                      <a:pt x="36" y="20155"/>
                    </a:cubicBezTo>
                    <a:lnTo>
                      <a:pt x="108" y="20119"/>
                    </a:lnTo>
                    <a:lnTo>
                      <a:pt x="108" y="20727"/>
                    </a:lnTo>
                    <a:cubicBezTo>
                      <a:pt x="108" y="20924"/>
                      <a:pt x="108" y="21121"/>
                      <a:pt x="125" y="21318"/>
                    </a:cubicBezTo>
                    <a:cubicBezTo>
                      <a:pt x="132" y="21318"/>
                      <a:pt x="138" y="21317"/>
                      <a:pt x="144" y="21317"/>
                    </a:cubicBezTo>
                    <a:cubicBezTo>
                      <a:pt x="481" y="21317"/>
                      <a:pt x="411" y="21811"/>
                      <a:pt x="376" y="22374"/>
                    </a:cubicBezTo>
                    <a:cubicBezTo>
                      <a:pt x="358" y="22660"/>
                      <a:pt x="358" y="22946"/>
                      <a:pt x="412" y="23197"/>
                    </a:cubicBezTo>
                    <a:cubicBezTo>
                      <a:pt x="465" y="23430"/>
                      <a:pt x="573" y="23609"/>
                      <a:pt x="788" y="23662"/>
                    </a:cubicBezTo>
                    <a:cubicBezTo>
                      <a:pt x="698" y="23805"/>
                      <a:pt x="698" y="24074"/>
                      <a:pt x="698" y="24378"/>
                    </a:cubicBezTo>
                    <a:cubicBezTo>
                      <a:pt x="716" y="24682"/>
                      <a:pt x="770" y="25004"/>
                      <a:pt x="770" y="25201"/>
                    </a:cubicBezTo>
                    <a:cubicBezTo>
                      <a:pt x="788" y="25201"/>
                      <a:pt x="823" y="25219"/>
                      <a:pt x="877" y="25273"/>
                    </a:cubicBezTo>
                    <a:cubicBezTo>
                      <a:pt x="752" y="25559"/>
                      <a:pt x="895" y="25863"/>
                      <a:pt x="1056" y="26168"/>
                    </a:cubicBezTo>
                    <a:cubicBezTo>
                      <a:pt x="1235" y="26472"/>
                      <a:pt x="1486" y="26740"/>
                      <a:pt x="1539" y="26991"/>
                    </a:cubicBezTo>
                    <a:cubicBezTo>
                      <a:pt x="1559" y="27178"/>
                      <a:pt x="1519" y="27241"/>
                      <a:pt x="1449" y="27241"/>
                    </a:cubicBezTo>
                    <a:cubicBezTo>
                      <a:pt x="1392" y="27241"/>
                      <a:pt x="1315" y="27200"/>
                      <a:pt x="1235" y="27152"/>
                    </a:cubicBezTo>
                    <a:lnTo>
                      <a:pt x="1235" y="27152"/>
                    </a:lnTo>
                    <a:cubicBezTo>
                      <a:pt x="1503" y="27420"/>
                      <a:pt x="1611" y="27868"/>
                      <a:pt x="1664" y="28279"/>
                    </a:cubicBezTo>
                    <a:cubicBezTo>
                      <a:pt x="1754" y="28691"/>
                      <a:pt x="1790" y="29084"/>
                      <a:pt x="1915" y="29156"/>
                    </a:cubicBezTo>
                    <a:cubicBezTo>
                      <a:pt x="2005" y="29310"/>
                      <a:pt x="2072" y="29358"/>
                      <a:pt x="2130" y="29358"/>
                    </a:cubicBezTo>
                    <a:cubicBezTo>
                      <a:pt x="2228" y="29358"/>
                      <a:pt x="2303" y="29225"/>
                      <a:pt x="2424" y="29225"/>
                    </a:cubicBezTo>
                    <a:cubicBezTo>
                      <a:pt x="2433" y="29225"/>
                      <a:pt x="2442" y="29226"/>
                      <a:pt x="2452" y="29228"/>
                    </a:cubicBezTo>
                    <a:cubicBezTo>
                      <a:pt x="2738" y="29890"/>
                      <a:pt x="1808" y="29442"/>
                      <a:pt x="2541" y="30158"/>
                    </a:cubicBezTo>
                    <a:cubicBezTo>
                      <a:pt x="2508" y="30059"/>
                      <a:pt x="2445" y="29885"/>
                      <a:pt x="2491" y="29885"/>
                    </a:cubicBezTo>
                    <a:cubicBezTo>
                      <a:pt x="2495" y="29885"/>
                      <a:pt x="2500" y="29887"/>
                      <a:pt x="2506" y="29890"/>
                    </a:cubicBezTo>
                    <a:cubicBezTo>
                      <a:pt x="2631" y="30051"/>
                      <a:pt x="2953" y="30158"/>
                      <a:pt x="3257" y="30265"/>
                    </a:cubicBezTo>
                    <a:cubicBezTo>
                      <a:pt x="3561" y="30373"/>
                      <a:pt x="3830" y="30498"/>
                      <a:pt x="3866" y="30695"/>
                    </a:cubicBezTo>
                    <a:lnTo>
                      <a:pt x="3615" y="30570"/>
                    </a:lnTo>
                    <a:lnTo>
                      <a:pt x="3615" y="30570"/>
                    </a:lnTo>
                    <a:cubicBezTo>
                      <a:pt x="3740" y="30892"/>
                      <a:pt x="4080" y="31124"/>
                      <a:pt x="4349" y="31321"/>
                    </a:cubicBezTo>
                    <a:cubicBezTo>
                      <a:pt x="4635" y="31518"/>
                      <a:pt x="4850" y="31661"/>
                      <a:pt x="4689" y="31858"/>
                    </a:cubicBezTo>
                    <a:lnTo>
                      <a:pt x="4474" y="31948"/>
                    </a:lnTo>
                    <a:cubicBezTo>
                      <a:pt x="4707" y="32127"/>
                      <a:pt x="4832" y="32234"/>
                      <a:pt x="4921" y="32323"/>
                    </a:cubicBezTo>
                    <a:cubicBezTo>
                      <a:pt x="5011" y="32413"/>
                      <a:pt x="5029" y="32467"/>
                      <a:pt x="5065" y="32520"/>
                    </a:cubicBezTo>
                    <a:cubicBezTo>
                      <a:pt x="5118" y="32628"/>
                      <a:pt x="5172" y="32753"/>
                      <a:pt x="5673" y="33075"/>
                    </a:cubicBezTo>
                    <a:lnTo>
                      <a:pt x="5691" y="33039"/>
                    </a:lnTo>
                    <a:cubicBezTo>
                      <a:pt x="5995" y="33451"/>
                      <a:pt x="6389" y="33433"/>
                      <a:pt x="6299" y="33862"/>
                    </a:cubicBezTo>
                    <a:lnTo>
                      <a:pt x="6138" y="33773"/>
                    </a:lnTo>
                    <a:lnTo>
                      <a:pt x="6138" y="33773"/>
                    </a:lnTo>
                    <a:cubicBezTo>
                      <a:pt x="6586" y="34220"/>
                      <a:pt x="6621" y="34256"/>
                      <a:pt x="7122" y="34668"/>
                    </a:cubicBezTo>
                    <a:cubicBezTo>
                      <a:pt x="7157" y="34737"/>
                      <a:pt x="7358" y="34973"/>
                      <a:pt x="7469" y="34973"/>
                    </a:cubicBezTo>
                    <a:cubicBezTo>
                      <a:pt x="7473" y="34973"/>
                      <a:pt x="7477" y="34973"/>
                      <a:pt x="7480" y="34972"/>
                    </a:cubicBezTo>
                    <a:lnTo>
                      <a:pt x="7480" y="34972"/>
                    </a:lnTo>
                    <a:cubicBezTo>
                      <a:pt x="7391" y="35115"/>
                      <a:pt x="7659" y="35366"/>
                      <a:pt x="7999" y="35616"/>
                    </a:cubicBezTo>
                    <a:cubicBezTo>
                      <a:pt x="8160" y="35741"/>
                      <a:pt x="8321" y="35849"/>
                      <a:pt x="8483" y="35938"/>
                    </a:cubicBezTo>
                    <a:cubicBezTo>
                      <a:pt x="8644" y="36028"/>
                      <a:pt x="8769" y="36099"/>
                      <a:pt x="8823" y="36135"/>
                    </a:cubicBezTo>
                    <a:cubicBezTo>
                      <a:pt x="8429" y="35813"/>
                      <a:pt x="8715" y="35849"/>
                      <a:pt x="8894" y="35831"/>
                    </a:cubicBezTo>
                    <a:cubicBezTo>
                      <a:pt x="8948" y="36010"/>
                      <a:pt x="9019" y="36135"/>
                      <a:pt x="9127" y="36242"/>
                    </a:cubicBezTo>
                    <a:cubicBezTo>
                      <a:pt x="9234" y="36314"/>
                      <a:pt x="9377" y="36368"/>
                      <a:pt x="9610" y="36404"/>
                    </a:cubicBezTo>
                    <a:cubicBezTo>
                      <a:pt x="9538" y="36582"/>
                      <a:pt x="9449" y="36761"/>
                      <a:pt x="9485" y="36958"/>
                    </a:cubicBezTo>
                    <a:cubicBezTo>
                      <a:pt x="9503" y="37066"/>
                      <a:pt x="9556" y="37173"/>
                      <a:pt x="9646" y="37280"/>
                    </a:cubicBezTo>
                    <a:cubicBezTo>
                      <a:pt x="9717" y="37388"/>
                      <a:pt x="9860" y="37477"/>
                      <a:pt x="10039" y="37585"/>
                    </a:cubicBezTo>
                    <a:cubicBezTo>
                      <a:pt x="9950" y="37477"/>
                      <a:pt x="9789" y="37352"/>
                      <a:pt x="9896" y="37316"/>
                    </a:cubicBezTo>
                    <a:cubicBezTo>
                      <a:pt x="9903" y="37315"/>
                      <a:pt x="9909" y="37315"/>
                      <a:pt x="9916" y="37315"/>
                    </a:cubicBezTo>
                    <a:cubicBezTo>
                      <a:pt x="10034" y="37315"/>
                      <a:pt x="10149" y="37463"/>
                      <a:pt x="10183" y="37531"/>
                    </a:cubicBezTo>
                    <a:cubicBezTo>
                      <a:pt x="10290" y="37495"/>
                      <a:pt x="10093" y="37316"/>
                      <a:pt x="10236" y="37245"/>
                    </a:cubicBezTo>
                    <a:lnTo>
                      <a:pt x="10236" y="37245"/>
                    </a:lnTo>
                    <a:cubicBezTo>
                      <a:pt x="10397" y="37531"/>
                      <a:pt x="10612" y="37656"/>
                      <a:pt x="10863" y="37764"/>
                    </a:cubicBezTo>
                    <a:cubicBezTo>
                      <a:pt x="11113" y="37853"/>
                      <a:pt x="11417" y="37960"/>
                      <a:pt x="11757" y="38175"/>
                    </a:cubicBezTo>
                    <a:cubicBezTo>
                      <a:pt x="11578" y="37978"/>
                      <a:pt x="11811" y="37996"/>
                      <a:pt x="11936" y="37907"/>
                    </a:cubicBezTo>
                    <a:lnTo>
                      <a:pt x="11936" y="37907"/>
                    </a:lnTo>
                    <a:cubicBezTo>
                      <a:pt x="11883" y="38121"/>
                      <a:pt x="12169" y="38139"/>
                      <a:pt x="12419" y="38157"/>
                    </a:cubicBezTo>
                    <a:cubicBezTo>
                      <a:pt x="12652" y="38175"/>
                      <a:pt x="12849" y="38175"/>
                      <a:pt x="12616" y="38390"/>
                    </a:cubicBezTo>
                    <a:cubicBezTo>
                      <a:pt x="13404" y="38533"/>
                      <a:pt x="14352" y="38819"/>
                      <a:pt x="15211" y="39034"/>
                    </a:cubicBezTo>
                    <a:cubicBezTo>
                      <a:pt x="15812" y="39159"/>
                      <a:pt x="16360" y="39249"/>
                      <a:pt x="16752" y="39249"/>
                    </a:cubicBezTo>
                    <a:cubicBezTo>
                      <a:pt x="16920" y="39249"/>
                      <a:pt x="17060" y="39233"/>
                      <a:pt x="17162" y="39195"/>
                    </a:cubicBezTo>
                    <a:cubicBezTo>
                      <a:pt x="17193" y="39173"/>
                      <a:pt x="17232" y="39164"/>
                      <a:pt x="17275" y="39164"/>
                    </a:cubicBezTo>
                    <a:cubicBezTo>
                      <a:pt x="17476" y="39164"/>
                      <a:pt x="17782" y="39366"/>
                      <a:pt x="18003" y="39410"/>
                    </a:cubicBezTo>
                    <a:lnTo>
                      <a:pt x="17985" y="39213"/>
                    </a:lnTo>
                    <a:lnTo>
                      <a:pt x="17985" y="39213"/>
                    </a:lnTo>
                    <a:cubicBezTo>
                      <a:pt x="18343" y="39410"/>
                      <a:pt x="18504" y="39446"/>
                      <a:pt x="18665" y="39499"/>
                    </a:cubicBezTo>
                    <a:cubicBezTo>
                      <a:pt x="18826" y="39535"/>
                      <a:pt x="19005" y="39589"/>
                      <a:pt x="19452" y="39768"/>
                    </a:cubicBezTo>
                    <a:cubicBezTo>
                      <a:pt x="19076" y="39535"/>
                      <a:pt x="19255" y="39428"/>
                      <a:pt x="19631" y="39267"/>
                    </a:cubicBezTo>
                    <a:cubicBezTo>
                      <a:pt x="19828" y="39410"/>
                      <a:pt x="20025" y="39535"/>
                      <a:pt x="20240" y="39660"/>
                    </a:cubicBezTo>
                    <a:lnTo>
                      <a:pt x="20347" y="39356"/>
                    </a:lnTo>
                    <a:cubicBezTo>
                      <a:pt x="20468" y="39405"/>
                      <a:pt x="20589" y="39424"/>
                      <a:pt x="20712" y="39424"/>
                    </a:cubicBezTo>
                    <a:cubicBezTo>
                      <a:pt x="20861" y="39424"/>
                      <a:pt x="21013" y="39395"/>
                      <a:pt x="21170" y="39356"/>
                    </a:cubicBezTo>
                    <a:cubicBezTo>
                      <a:pt x="21027" y="39356"/>
                      <a:pt x="21099" y="39320"/>
                      <a:pt x="21117" y="39267"/>
                    </a:cubicBezTo>
                    <a:lnTo>
                      <a:pt x="21117" y="39267"/>
                    </a:lnTo>
                    <a:cubicBezTo>
                      <a:pt x="21188" y="39464"/>
                      <a:pt x="21510" y="39535"/>
                      <a:pt x="21832" y="39571"/>
                    </a:cubicBezTo>
                    <a:cubicBezTo>
                      <a:pt x="22137" y="39607"/>
                      <a:pt x="22477" y="39607"/>
                      <a:pt x="22566" y="39678"/>
                    </a:cubicBezTo>
                    <a:cubicBezTo>
                      <a:pt x="22799" y="39267"/>
                      <a:pt x="23336" y="39660"/>
                      <a:pt x="23461" y="39267"/>
                    </a:cubicBezTo>
                    <a:cubicBezTo>
                      <a:pt x="23568" y="39303"/>
                      <a:pt x="23693" y="39338"/>
                      <a:pt x="23819" y="39338"/>
                    </a:cubicBezTo>
                    <a:cubicBezTo>
                      <a:pt x="23750" y="39490"/>
                      <a:pt x="23723" y="39653"/>
                      <a:pt x="23822" y="39653"/>
                    </a:cubicBezTo>
                    <a:cubicBezTo>
                      <a:pt x="23851" y="39653"/>
                      <a:pt x="23891" y="39639"/>
                      <a:pt x="23944" y="39607"/>
                    </a:cubicBezTo>
                    <a:lnTo>
                      <a:pt x="24016" y="39607"/>
                    </a:lnTo>
                    <a:lnTo>
                      <a:pt x="24069" y="39356"/>
                    </a:lnTo>
                    <a:cubicBezTo>
                      <a:pt x="24338" y="39338"/>
                      <a:pt x="24588" y="39320"/>
                      <a:pt x="24767" y="39285"/>
                    </a:cubicBezTo>
                    <a:lnTo>
                      <a:pt x="24767" y="39285"/>
                    </a:lnTo>
                    <a:cubicBezTo>
                      <a:pt x="24696" y="39320"/>
                      <a:pt x="24606" y="39374"/>
                      <a:pt x="24534" y="39446"/>
                    </a:cubicBezTo>
                    <a:cubicBezTo>
                      <a:pt x="24642" y="39392"/>
                      <a:pt x="24731" y="39338"/>
                      <a:pt x="24803" y="39267"/>
                    </a:cubicBezTo>
                    <a:cubicBezTo>
                      <a:pt x="24839" y="39267"/>
                      <a:pt x="24874" y="39249"/>
                      <a:pt x="24892" y="39249"/>
                    </a:cubicBezTo>
                    <a:lnTo>
                      <a:pt x="24839" y="39249"/>
                    </a:lnTo>
                    <a:cubicBezTo>
                      <a:pt x="24967" y="39169"/>
                      <a:pt x="25095" y="39103"/>
                      <a:pt x="25301" y="39103"/>
                    </a:cubicBezTo>
                    <a:cubicBezTo>
                      <a:pt x="25324" y="39103"/>
                      <a:pt x="25349" y="39104"/>
                      <a:pt x="25376" y="39106"/>
                    </a:cubicBezTo>
                    <a:cubicBezTo>
                      <a:pt x="25572" y="38963"/>
                      <a:pt x="25787" y="38873"/>
                      <a:pt x="26020" y="38819"/>
                    </a:cubicBezTo>
                    <a:cubicBezTo>
                      <a:pt x="26270" y="38766"/>
                      <a:pt x="26521" y="38748"/>
                      <a:pt x="26789" y="38694"/>
                    </a:cubicBezTo>
                    <a:cubicBezTo>
                      <a:pt x="27040" y="38658"/>
                      <a:pt x="27308" y="38623"/>
                      <a:pt x="27541" y="38515"/>
                    </a:cubicBezTo>
                    <a:cubicBezTo>
                      <a:pt x="27791" y="38426"/>
                      <a:pt x="28006" y="38282"/>
                      <a:pt x="28185" y="38068"/>
                    </a:cubicBezTo>
                    <a:lnTo>
                      <a:pt x="28185" y="38068"/>
                    </a:lnTo>
                    <a:cubicBezTo>
                      <a:pt x="28097" y="38155"/>
                      <a:pt x="27950" y="38243"/>
                      <a:pt x="27860" y="38243"/>
                    </a:cubicBezTo>
                    <a:cubicBezTo>
                      <a:pt x="27840" y="38243"/>
                      <a:pt x="27822" y="38239"/>
                      <a:pt x="27809" y="38229"/>
                    </a:cubicBezTo>
                    <a:cubicBezTo>
                      <a:pt x="27988" y="38157"/>
                      <a:pt x="28185" y="38050"/>
                      <a:pt x="28364" y="37942"/>
                    </a:cubicBezTo>
                    <a:cubicBezTo>
                      <a:pt x="28525" y="37835"/>
                      <a:pt x="28686" y="37710"/>
                      <a:pt x="28847" y="37620"/>
                    </a:cubicBezTo>
                    <a:cubicBezTo>
                      <a:pt x="29151" y="37406"/>
                      <a:pt x="29420" y="37191"/>
                      <a:pt x="29706" y="37137"/>
                    </a:cubicBezTo>
                    <a:lnTo>
                      <a:pt x="29778" y="37352"/>
                    </a:lnTo>
                    <a:cubicBezTo>
                      <a:pt x="29921" y="37298"/>
                      <a:pt x="30064" y="37245"/>
                      <a:pt x="30189" y="37191"/>
                    </a:cubicBezTo>
                    <a:cubicBezTo>
                      <a:pt x="30315" y="37137"/>
                      <a:pt x="30440" y="37084"/>
                      <a:pt x="30547" y="37030"/>
                    </a:cubicBezTo>
                    <a:cubicBezTo>
                      <a:pt x="30780" y="36905"/>
                      <a:pt x="31013" y="36797"/>
                      <a:pt x="31209" y="36654"/>
                    </a:cubicBezTo>
                    <a:lnTo>
                      <a:pt x="31353" y="36833"/>
                    </a:lnTo>
                    <a:cubicBezTo>
                      <a:pt x="31496" y="36708"/>
                      <a:pt x="31693" y="36582"/>
                      <a:pt x="31907" y="36439"/>
                    </a:cubicBezTo>
                    <a:cubicBezTo>
                      <a:pt x="32140" y="36314"/>
                      <a:pt x="32373" y="36153"/>
                      <a:pt x="32587" y="35992"/>
                    </a:cubicBezTo>
                    <a:cubicBezTo>
                      <a:pt x="32820" y="35849"/>
                      <a:pt x="33017" y="35670"/>
                      <a:pt x="33160" y="35509"/>
                    </a:cubicBezTo>
                    <a:cubicBezTo>
                      <a:pt x="33303" y="35330"/>
                      <a:pt x="33393" y="35151"/>
                      <a:pt x="33393" y="34990"/>
                    </a:cubicBezTo>
                    <a:cubicBezTo>
                      <a:pt x="33399" y="34991"/>
                      <a:pt x="33406" y="34991"/>
                      <a:pt x="33413" y="34991"/>
                    </a:cubicBezTo>
                    <a:cubicBezTo>
                      <a:pt x="33551" y="34991"/>
                      <a:pt x="33706" y="34819"/>
                      <a:pt x="33894" y="34614"/>
                    </a:cubicBezTo>
                    <a:cubicBezTo>
                      <a:pt x="34073" y="34399"/>
                      <a:pt x="34269" y="34149"/>
                      <a:pt x="34431" y="34023"/>
                    </a:cubicBezTo>
                    <a:lnTo>
                      <a:pt x="34359" y="33809"/>
                    </a:lnTo>
                    <a:cubicBezTo>
                      <a:pt x="34520" y="33594"/>
                      <a:pt x="34681" y="33451"/>
                      <a:pt x="34824" y="33326"/>
                    </a:cubicBezTo>
                    <a:cubicBezTo>
                      <a:pt x="34949" y="33200"/>
                      <a:pt x="35075" y="33093"/>
                      <a:pt x="35200" y="32986"/>
                    </a:cubicBezTo>
                    <a:cubicBezTo>
                      <a:pt x="35415" y="32449"/>
                      <a:pt x="35719" y="32037"/>
                      <a:pt x="36059" y="31679"/>
                    </a:cubicBezTo>
                    <a:cubicBezTo>
                      <a:pt x="36381" y="31286"/>
                      <a:pt x="36739" y="30946"/>
                      <a:pt x="36972" y="30534"/>
                    </a:cubicBezTo>
                    <a:lnTo>
                      <a:pt x="36936" y="30498"/>
                    </a:lnTo>
                    <a:lnTo>
                      <a:pt x="37240" y="30122"/>
                    </a:lnTo>
                    <a:lnTo>
                      <a:pt x="37544" y="29729"/>
                    </a:lnTo>
                    <a:lnTo>
                      <a:pt x="37544" y="29729"/>
                    </a:lnTo>
                    <a:cubicBezTo>
                      <a:pt x="37490" y="29757"/>
                      <a:pt x="37466" y="29770"/>
                      <a:pt x="37462" y="29770"/>
                    </a:cubicBezTo>
                    <a:cubicBezTo>
                      <a:pt x="37448" y="29770"/>
                      <a:pt x="37759" y="29567"/>
                      <a:pt x="37831" y="29353"/>
                    </a:cubicBezTo>
                    <a:cubicBezTo>
                      <a:pt x="38063" y="29120"/>
                      <a:pt x="38242" y="28637"/>
                      <a:pt x="38278" y="28261"/>
                    </a:cubicBezTo>
                    <a:lnTo>
                      <a:pt x="38529" y="27706"/>
                    </a:lnTo>
                    <a:lnTo>
                      <a:pt x="38529" y="27706"/>
                    </a:lnTo>
                    <a:cubicBezTo>
                      <a:pt x="38420" y="27864"/>
                      <a:pt x="38354" y="27923"/>
                      <a:pt x="38311" y="27923"/>
                    </a:cubicBezTo>
                    <a:cubicBezTo>
                      <a:pt x="38198" y="27923"/>
                      <a:pt x="38247" y="27516"/>
                      <a:pt x="38117" y="27438"/>
                    </a:cubicBezTo>
                    <a:cubicBezTo>
                      <a:pt x="38224" y="27349"/>
                      <a:pt x="38314" y="27241"/>
                      <a:pt x="38421" y="27134"/>
                    </a:cubicBezTo>
                    <a:cubicBezTo>
                      <a:pt x="38409" y="27095"/>
                      <a:pt x="38391" y="27081"/>
                      <a:pt x="38369" y="27081"/>
                    </a:cubicBezTo>
                    <a:cubicBezTo>
                      <a:pt x="38323" y="27081"/>
                      <a:pt x="38265" y="27142"/>
                      <a:pt x="38235" y="27142"/>
                    </a:cubicBezTo>
                    <a:cubicBezTo>
                      <a:pt x="38215" y="27142"/>
                      <a:pt x="38208" y="27115"/>
                      <a:pt x="38224" y="27026"/>
                    </a:cubicBezTo>
                    <a:cubicBezTo>
                      <a:pt x="38332" y="26937"/>
                      <a:pt x="38439" y="26704"/>
                      <a:pt x="38564" y="26490"/>
                    </a:cubicBezTo>
                    <a:cubicBezTo>
                      <a:pt x="38690" y="26257"/>
                      <a:pt x="38815" y="26042"/>
                      <a:pt x="38958" y="25953"/>
                    </a:cubicBezTo>
                    <a:cubicBezTo>
                      <a:pt x="38994" y="26006"/>
                      <a:pt x="39012" y="26114"/>
                      <a:pt x="39012" y="26239"/>
                    </a:cubicBezTo>
                    <a:lnTo>
                      <a:pt x="39012" y="26275"/>
                    </a:lnTo>
                    <a:lnTo>
                      <a:pt x="39030" y="26239"/>
                    </a:lnTo>
                    <a:cubicBezTo>
                      <a:pt x="39047" y="26221"/>
                      <a:pt x="39101" y="26185"/>
                      <a:pt x="39137" y="26168"/>
                    </a:cubicBezTo>
                    <a:cubicBezTo>
                      <a:pt x="39192" y="25918"/>
                      <a:pt x="39229" y="25850"/>
                      <a:pt x="39261" y="25850"/>
                    </a:cubicBezTo>
                    <a:cubicBezTo>
                      <a:pt x="39291" y="25850"/>
                      <a:pt x="39317" y="25909"/>
                      <a:pt x="39352" y="25935"/>
                    </a:cubicBezTo>
                    <a:cubicBezTo>
                      <a:pt x="39298" y="25613"/>
                      <a:pt x="39316" y="25398"/>
                      <a:pt x="39334" y="25201"/>
                    </a:cubicBezTo>
                    <a:cubicBezTo>
                      <a:pt x="39350" y="25023"/>
                      <a:pt x="39366" y="24846"/>
                      <a:pt x="39264" y="24628"/>
                    </a:cubicBezTo>
                    <a:lnTo>
                      <a:pt x="39264" y="24628"/>
                    </a:lnTo>
                    <a:cubicBezTo>
                      <a:pt x="39294" y="24678"/>
                      <a:pt x="39321" y="24700"/>
                      <a:pt x="39344" y="24700"/>
                    </a:cubicBezTo>
                    <a:cubicBezTo>
                      <a:pt x="39506" y="24700"/>
                      <a:pt x="39540" y="23705"/>
                      <a:pt x="39740" y="23705"/>
                    </a:cubicBezTo>
                    <a:cubicBezTo>
                      <a:pt x="39768" y="23705"/>
                      <a:pt x="39799" y="23725"/>
                      <a:pt x="39835" y="23770"/>
                    </a:cubicBezTo>
                    <a:cubicBezTo>
                      <a:pt x="39566" y="23286"/>
                      <a:pt x="39871" y="23483"/>
                      <a:pt x="39620" y="23179"/>
                    </a:cubicBezTo>
                    <a:lnTo>
                      <a:pt x="39620" y="23179"/>
                    </a:lnTo>
                    <a:cubicBezTo>
                      <a:pt x="39620" y="23465"/>
                      <a:pt x="39531" y="23734"/>
                      <a:pt x="39370" y="23984"/>
                    </a:cubicBezTo>
                    <a:cubicBezTo>
                      <a:pt x="39226" y="24235"/>
                      <a:pt x="39083" y="24467"/>
                      <a:pt x="38940" y="24664"/>
                    </a:cubicBezTo>
                    <a:cubicBezTo>
                      <a:pt x="38922" y="24503"/>
                      <a:pt x="38886" y="24342"/>
                      <a:pt x="38851" y="24181"/>
                    </a:cubicBezTo>
                    <a:cubicBezTo>
                      <a:pt x="38636" y="24271"/>
                      <a:pt x="38618" y="24521"/>
                      <a:pt x="38618" y="24772"/>
                    </a:cubicBezTo>
                    <a:cubicBezTo>
                      <a:pt x="38618" y="24784"/>
                      <a:pt x="38618" y="24796"/>
                      <a:pt x="38618" y="24808"/>
                    </a:cubicBezTo>
                    <a:lnTo>
                      <a:pt x="38618" y="24808"/>
                    </a:lnTo>
                    <a:cubicBezTo>
                      <a:pt x="38618" y="24808"/>
                      <a:pt x="38618" y="24808"/>
                      <a:pt x="38618" y="24807"/>
                    </a:cubicBezTo>
                    <a:lnTo>
                      <a:pt x="38618" y="24807"/>
                    </a:lnTo>
                    <a:lnTo>
                      <a:pt x="38618" y="24808"/>
                    </a:lnTo>
                    <a:lnTo>
                      <a:pt x="38618" y="24808"/>
                    </a:lnTo>
                    <a:cubicBezTo>
                      <a:pt x="38621" y="25047"/>
                      <a:pt x="38649" y="25296"/>
                      <a:pt x="38546" y="25398"/>
                    </a:cubicBezTo>
                    <a:cubicBezTo>
                      <a:pt x="38678" y="25266"/>
                      <a:pt x="38704" y="24906"/>
                      <a:pt x="38637" y="24822"/>
                    </a:cubicBezTo>
                    <a:lnTo>
                      <a:pt x="38637" y="24822"/>
                    </a:lnTo>
                    <a:lnTo>
                      <a:pt x="38869" y="25004"/>
                    </a:lnTo>
                    <a:cubicBezTo>
                      <a:pt x="38851" y="25165"/>
                      <a:pt x="38833" y="25309"/>
                      <a:pt x="38779" y="25452"/>
                    </a:cubicBezTo>
                    <a:cubicBezTo>
                      <a:pt x="38725" y="25577"/>
                      <a:pt x="38672" y="25702"/>
                      <a:pt x="38600" y="25827"/>
                    </a:cubicBezTo>
                    <a:cubicBezTo>
                      <a:pt x="38457" y="26060"/>
                      <a:pt x="38314" y="26257"/>
                      <a:pt x="38153" y="26436"/>
                    </a:cubicBezTo>
                    <a:cubicBezTo>
                      <a:pt x="38164" y="26344"/>
                      <a:pt x="38155" y="26311"/>
                      <a:pt x="38133" y="26311"/>
                    </a:cubicBezTo>
                    <a:cubicBezTo>
                      <a:pt x="38071" y="26311"/>
                      <a:pt x="37905" y="26581"/>
                      <a:pt x="37799" y="26581"/>
                    </a:cubicBezTo>
                    <a:cubicBezTo>
                      <a:pt x="37767" y="26581"/>
                      <a:pt x="37740" y="26556"/>
                      <a:pt x="37723" y="26490"/>
                    </a:cubicBezTo>
                    <a:lnTo>
                      <a:pt x="37866" y="26203"/>
                    </a:lnTo>
                    <a:cubicBezTo>
                      <a:pt x="37858" y="26161"/>
                      <a:pt x="37841" y="26144"/>
                      <a:pt x="37817" y="26144"/>
                    </a:cubicBezTo>
                    <a:cubicBezTo>
                      <a:pt x="37741" y="26144"/>
                      <a:pt x="37600" y="26326"/>
                      <a:pt x="37491" y="26436"/>
                    </a:cubicBezTo>
                    <a:cubicBezTo>
                      <a:pt x="37455" y="26686"/>
                      <a:pt x="37365" y="26991"/>
                      <a:pt x="37258" y="27295"/>
                    </a:cubicBezTo>
                    <a:cubicBezTo>
                      <a:pt x="37186" y="27438"/>
                      <a:pt x="37133" y="27599"/>
                      <a:pt x="37061" y="27760"/>
                    </a:cubicBezTo>
                    <a:cubicBezTo>
                      <a:pt x="37007" y="27903"/>
                      <a:pt x="36918" y="28064"/>
                      <a:pt x="36864" y="28208"/>
                    </a:cubicBezTo>
                    <a:cubicBezTo>
                      <a:pt x="36793" y="28351"/>
                      <a:pt x="36721" y="28494"/>
                      <a:pt x="36667" y="28619"/>
                    </a:cubicBezTo>
                    <a:cubicBezTo>
                      <a:pt x="36596" y="28744"/>
                      <a:pt x="36524" y="28870"/>
                      <a:pt x="36488" y="28977"/>
                    </a:cubicBezTo>
                    <a:cubicBezTo>
                      <a:pt x="36381" y="29210"/>
                      <a:pt x="36310" y="29389"/>
                      <a:pt x="36310" y="29496"/>
                    </a:cubicBezTo>
                    <a:cubicBezTo>
                      <a:pt x="36363" y="29281"/>
                      <a:pt x="36596" y="28977"/>
                      <a:pt x="36757" y="28852"/>
                    </a:cubicBezTo>
                    <a:lnTo>
                      <a:pt x="36757" y="28852"/>
                    </a:lnTo>
                    <a:lnTo>
                      <a:pt x="36632" y="29335"/>
                    </a:lnTo>
                    <a:cubicBezTo>
                      <a:pt x="36739" y="29156"/>
                      <a:pt x="36775" y="28977"/>
                      <a:pt x="36811" y="28780"/>
                    </a:cubicBezTo>
                    <a:cubicBezTo>
                      <a:pt x="36864" y="28565"/>
                      <a:pt x="36918" y="28351"/>
                      <a:pt x="37097" y="28118"/>
                    </a:cubicBezTo>
                    <a:cubicBezTo>
                      <a:pt x="37222" y="28279"/>
                      <a:pt x="37634" y="28011"/>
                      <a:pt x="37670" y="28530"/>
                    </a:cubicBezTo>
                    <a:cubicBezTo>
                      <a:pt x="37544" y="29102"/>
                      <a:pt x="37312" y="29263"/>
                      <a:pt x="37061" y="29424"/>
                    </a:cubicBezTo>
                    <a:cubicBezTo>
                      <a:pt x="36936" y="29496"/>
                      <a:pt x="36793" y="29585"/>
                      <a:pt x="36650" y="29729"/>
                    </a:cubicBezTo>
                    <a:cubicBezTo>
                      <a:pt x="36488" y="29854"/>
                      <a:pt x="36345" y="30051"/>
                      <a:pt x="36166" y="30337"/>
                    </a:cubicBezTo>
                    <a:cubicBezTo>
                      <a:pt x="36059" y="30409"/>
                      <a:pt x="36596" y="30265"/>
                      <a:pt x="36095" y="30820"/>
                    </a:cubicBezTo>
                    <a:cubicBezTo>
                      <a:pt x="35934" y="30981"/>
                      <a:pt x="35755" y="31124"/>
                      <a:pt x="35594" y="31232"/>
                    </a:cubicBezTo>
                    <a:cubicBezTo>
                      <a:pt x="35415" y="31357"/>
                      <a:pt x="35254" y="31429"/>
                      <a:pt x="35093" y="31482"/>
                    </a:cubicBezTo>
                    <a:cubicBezTo>
                      <a:pt x="34946" y="31543"/>
                      <a:pt x="34807" y="31574"/>
                      <a:pt x="34685" y="31574"/>
                    </a:cubicBezTo>
                    <a:cubicBezTo>
                      <a:pt x="34554" y="31574"/>
                      <a:pt x="34442" y="31538"/>
                      <a:pt x="34359" y="31464"/>
                    </a:cubicBezTo>
                    <a:cubicBezTo>
                      <a:pt x="34520" y="31357"/>
                      <a:pt x="34771" y="31196"/>
                      <a:pt x="34949" y="31017"/>
                    </a:cubicBezTo>
                    <a:cubicBezTo>
                      <a:pt x="35128" y="30856"/>
                      <a:pt x="35236" y="30659"/>
                      <a:pt x="35146" y="30534"/>
                    </a:cubicBezTo>
                    <a:lnTo>
                      <a:pt x="35146" y="30534"/>
                    </a:lnTo>
                    <a:cubicBezTo>
                      <a:pt x="34869" y="30746"/>
                      <a:pt x="34473" y="31136"/>
                      <a:pt x="34283" y="31136"/>
                    </a:cubicBezTo>
                    <a:cubicBezTo>
                      <a:pt x="34265" y="31136"/>
                      <a:pt x="34248" y="31132"/>
                      <a:pt x="34234" y="31124"/>
                    </a:cubicBezTo>
                    <a:lnTo>
                      <a:pt x="34234" y="31124"/>
                    </a:lnTo>
                    <a:cubicBezTo>
                      <a:pt x="34242" y="31238"/>
                      <a:pt x="34270" y="31279"/>
                      <a:pt x="34309" y="31279"/>
                    </a:cubicBezTo>
                    <a:cubicBezTo>
                      <a:pt x="34405" y="31279"/>
                      <a:pt x="34564" y="31031"/>
                      <a:pt x="34628" y="31031"/>
                    </a:cubicBezTo>
                    <a:cubicBezTo>
                      <a:pt x="34657" y="31031"/>
                      <a:pt x="34666" y="31078"/>
                      <a:pt x="34645" y="31214"/>
                    </a:cubicBezTo>
                    <a:cubicBezTo>
                      <a:pt x="34484" y="31411"/>
                      <a:pt x="34323" y="31429"/>
                      <a:pt x="34216" y="31482"/>
                    </a:cubicBezTo>
                    <a:cubicBezTo>
                      <a:pt x="34225" y="31481"/>
                      <a:pt x="34234" y="31480"/>
                      <a:pt x="34243" y="31480"/>
                    </a:cubicBezTo>
                    <a:cubicBezTo>
                      <a:pt x="34415" y="31480"/>
                      <a:pt x="34252" y="31827"/>
                      <a:pt x="34252" y="31930"/>
                    </a:cubicBezTo>
                    <a:cubicBezTo>
                      <a:pt x="34108" y="32091"/>
                      <a:pt x="34001" y="32234"/>
                      <a:pt x="33894" y="32377"/>
                    </a:cubicBezTo>
                    <a:cubicBezTo>
                      <a:pt x="33786" y="32520"/>
                      <a:pt x="33679" y="32663"/>
                      <a:pt x="33572" y="32789"/>
                    </a:cubicBezTo>
                    <a:cubicBezTo>
                      <a:pt x="33482" y="32932"/>
                      <a:pt x="33375" y="33075"/>
                      <a:pt x="33249" y="33218"/>
                    </a:cubicBezTo>
                    <a:cubicBezTo>
                      <a:pt x="33124" y="33361"/>
                      <a:pt x="32999" y="33522"/>
                      <a:pt x="32838" y="33683"/>
                    </a:cubicBezTo>
                    <a:cubicBezTo>
                      <a:pt x="32838" y="33755"/>
                      <a:pt x="32838" y="33898"/>
                      <a:pt x="32909" y="33934"/>
                    </a:cubicBezTo>
                    <a:cubicBezTo>
                      <a:pt x="32709" y="34061"/>
                      <a:pt x="32398" y="34129"/>
                      <a:pt x="32140" y="34129"/>
                    </a:cubicBezTo>
                    <a:cubicBezTo>
                      <a:pt x="31891" y="34129"/>
                      <a:pt x="31693" y="34066"/>
                      <a:pt x="31693" y="33934"/>
                    </a:cubicBezTo>
                    <a:cubicBezTo>
                      <a:pt x="31299" y="34256"/>
                      <a:pt x="31353" y="34381"/>
                      <a:pt x="30959" y="34578"/>
                    </a:cubicBezTo>
                    <a:cubicBezTo>
                      <a:pt x="31075" y="34373"/>
                      <a:pt x="31113" y="34307"/>
                      <a:pt x="31101" y="34307"/>
                    </a:cubicBezTo>
                    <a:lnTo>
                      <a:pt x="31101" y="34307"/>
                    </a:lnTo>
                    <a:cubicBezTo>
                      <a:pt x="31081" y="34307"/>
                      <a:pt x="30900" y="34527"/>
                      <a:pt x="30739" y="34527"/>
                    </a:cubicBezTo>
                    <a:cubicBezTo>
                      <a:pt x="30703" y="34527"/>
                      <a:pt x="30669" y="34516"/>
                      <a:pt x="30637" y="34489"/>
                    </a:cubicBezTo>
                    <a:cubicBezTo>
                      <a:pt x="30243" y="34703"/>
                      <a:pt x="30601" y="34703"/>
                      <a:pt x="30476" y="34882"/>
                    </a:cubicBezTo>
                    <a:cubicBezTo>
                      <a:pt x="30446" y="34882"/>
                      <a:pt x="30404" y="34884"/>
                      <a:pt x="30360" y="34884"/>
                    </a:cubicBezTo>
                    <a:cubicBezTo>
                      <a:pt x="30271" y="34884"/>
                      <a:pt x="30171" y="34876"/>
                      <a:pt x="30136" y="34829"/>
                    </a:cubicBezTo>
                    <a:lnTo>
                      <a:pt x="30136" y="34829"/>
                    </a:lnTo>
                    <a:cubicBezTo>
                      <a:pt x="30046" y="35205"/>
                      <a:pt x="30923" y="35061"/>
                      <a:pt x="30834" y="35473"/>
                    </a:cubicBezTo>
                    <a:cubicBezTo>
                      <a:pt x="30780" y="35616"/>
                      <a:pt x="30619" y="35902"/>
                      <a:pt x="30422" y="36153"/>
                    </a:cubicBezTo>
                    <a:cubicBezTo>
                      <a:pt x="30225" y="36386"/>
                      <a:pt x="30046" y="36600"/>
                      <a:pt x="30028" y="36636"/>
                    </a:cubicBezTo>
                    <a:cubicBezTo>
                      <a:pt x="29688" y="36529"/>
                      <a:pt x="29187" y="35509"/>
                      <a:pt x="29241" y="35043"/>
                    </a:cubicBezTo>
                    <a:cubicBezTo>
                      <a:pt x="29226" y="35026"/>
                      <a:pt x="29211" y="35019"/>
                      <a:pt x="29197" y="35019"/>
                    </a:cubicBezTo>
                    <a:cubicBezTo>
                      <a:pt x="29089" y="35019"/>
                      <a:pt x="28989" y="35432"/>
                      <a:pt x="28847" y="35527"/>
                    </a:cubicBezTo>
                    <a:cubicBezTo>
                      <a:pt x="28686" y="35795"/>
                      <a:pt x="28471" y="35849"/>
                      <a:pt x="28257" y="35867"/>
                    </a:cubicBezTo>
                    <a:cubicBezTo>
                      <a:pt x="28024" y="35885"/>
                      <a:pt x="27827" y="35867"/>
                      <a:pt x="27648" y="36028"/>
                    </a:cubicBezTo>
                    <a:lnTo>
                      <a:pt x="28024" y="36028"/>
                    </a:lnTo>
                    <a:cubicBezTo>
                      <a:pt x="28006" y="36081"/>
                      <a:pt x="27845" y="36153"/>
                      <a:pt x="27648" y="36225"/>
                    </a:cubicBezTo>
                    <a:cubicBezTo>
                      <a:pt x="27514" y="36265"/>
                      <a:pt x="27370" y="36285"/>
                      <a:pt x="27276" y="36285"/>
                    </a:cubicBezTo>
                    <a:cubicBezTo>
                      <a:pt x="27244" y="36285"/>
                      <a:pt x="27219" y="36283"/>
                      <a:pt x="27201" y="36278"/>
                    </a:cubicBezTo>
                    <a:lnTo>
                      <a:pt x="27201" y="36278"/>
                    </a:lnTo>
                    <a:cubicBezTo>
                      <a:pt x="27219" y="36386"/>
                      <a:pt x="27756" y="36636"/>
                      <a:pt x="27612" y="36833"/>
                    </a:cubicBezTo>
                    <a:cubicBezTo>
                      <a:pt x="27342" y="36968"/>
                      <a:pt x="27054" y="37036"/>
                      <a:pt x="26790" y="37036"/>
                    </a:cubicBezTo>
                    <a:cubicBezTo>
                      <a:pt x="26671" y="37036"/>
                      <a:pt x="26556" y="37022"/>
                      <a:pt x="26449" y="36994"/>
                    </a:cubicBezTo>
                    <a:cubicBezTo>
                      <a:pt x="26109" y="36940"/>
                      <a:pt x="25859" y="36797"/>
                      <a:pt x="25823" y="36636"/>
                    </a:cubicBezTo>
                    <a:cubicBezTo>
                      <a:pt x="26252" y="36582"/>
                      <a:pt x="26700" y="36547"/>
                      <a:pt x="27129" y="36475"/>
                    </a:cubicBezTo>
                    <a:cubicBezTo>
                      <a:pt x="27106" y="36394"/>
                      <a:pt x="27001" y="36373"/>
                      <a:pt x="26866" y="36373"/>
                    </a:cubicBezTo>
                    <a:cubicBezTo>
                      <a:pt x="26793" y="36373"/>
                      <a:pt x="26710" y="36379"/>
                      <a:pt x="26628" y="36386"/>
                    </a:cubicBezTo>
                    <a:cubicBezTo>
                      <a:pt x="26570" y="36390"/>
                      <a:pt x="26512" y="36393"/>
                      <a:pt x="26457" y="36393"/>
                    </a:cubicBezTo>
                    <a:cubicBezTo>
                      <a:pt x="26292" y="36393"/>
                      <a:pt x="26154" y="36363"/>
                      <a:pt x="26127" y="36242"/>
                    </a:cubicBezTo>
                    <a:cubicBezTo>
                      <a:pt x="25787" y="36421"/>
                      <a:pt x="25429" y="36547"/>
                      <a:pt x="25089" y="36708"/>
                    </a:cubicBezTo>
                    <a:cubicBezTo>
                      <a:pt x="25149" y="36691"/>
                      <a:pt x="25284" y="36665"/>
                      <a:pt x="25393" y="36665"/>
                    </a:cubicBezTo>
                    <a:cubicBezTo>
                      <a:pt x="25512" y="36665"/>
                      <a:pt x="25602" y="36695"/>
                      <a:pt x="25537" y="36797"/>
                    </a:cubicBezTo>
                    <a:cubicBezTo>
                      <a:pt x="25071" y="36940"/>
                      <a:pt x="25322" y="36922"/>
                      <a:pt x="25036" y="37137"/>
                    </a:cubicBezTo>
                    <a:cubicBezTo>
                      <a:pt x="25358" y="37209"/>
                      <a:pt x="25841" y="37388"/>
                      <a:pt x="26324" y="37531"/>
                    </a:cubicBezTo>
                    <a:cubicBezTo>
                      <a:pt x="26789" y="37692"/>
                      <a:pt x="27272" y="37853"/>
                      <a:pt x="27541" y="37960"/>
                    </a:cubicBezTo>
                    <a:cubicBezTo>
                      <a:pt x="27326" y="37996"/>
                      <a:pt x="27093" y="38014"/>
                      <a:pt x="26861" y="38032"/>
                    </a:cubicBezTo>
                    <a:lnTo>
                      <a:pt x="26771" y="38229"/>
                    </a:lnTo>
                    <a:cubicBezTo>
                      <a:pt x="26710" y="38239"/>
                      <a:pt x="26647" y="38244"/>
                      <a:pt x="26582" y="38244"/>
                    </a:cubicBezTo>
                    <a:cubicBezTo>
                      <a:pt x="26200" y="38244"/>
                      <a:pt x="25784" y="38075"/>
                      <a:pt x="25447" y="37907"/>
                    </a:cubicBezTo>
                    <a:cubicBezTo>
                      <a:pt x="25053" y="37692"/>
                      <a:pt x="24749" y="37424"/>
                      <a:pt x="24606" y="37316"/>
                    </a:cubicBezTo>
                    <a:lnTo>
                      <a:pt x="24606" y="37316"/>
                    </a:lnTo>
                    <a:cubicBezTo>
                      <a:pt x="24194" y="37495"/>
                      <a:pt x="24481" y="38014"/>
                      <a:pt x="24624" y="38086"/>
                    </a:cubicBezTo>
                    <a:cubicBezTo>
                      <a:pt x="24501" y="38119"/>
                      <a:pt x="24392" y="38134"/>
                      <a:pt x="24293" y="38134"/>
                    </a:cubicBezTo>
                    <a:cubicBezTo>
                      <a:pt x="23752" y="38134"/>
                      <a:pt x="23520" y="37704"/>
                      <a:pt x="22991" y="37704"/>
                    </a:cubicBezTo>
                    <a:cubicBezTo>
                      <a:pt x="22901" y="37704"/>
                      <a:pt x="22802" y="37716"/>
                      <a:pt x="22691" y="37746"/>
                    </a:cubicBezTo>
                    <a:lnTo>
                      <a:pt x="23013" y="37567"/>
                    </a:lnTo>
                    <a:cubicBezTo>
                      <a:pt x="22906" y="37567"/>
                      <a:pt x="22655" y="37620"/>
                      <a:pt x="22459" y="37656"/>
                    </a:cubicBezTo>
                    <a:cubicBezTo>
                      <a:pt x="22341" y="37676"/>
                      <a:pt x="22239" y="37690"/>
                      <a:pt x="22177" y="37690"/>
                    </a:cubicBezTo>
                    <a:cubicBezTo>
                      <a:pt x="22126" y="37690"/>
                      <a:pt x="22102" y="37680"/>
                      <a:pt x="22119" y="37656"/>
                    </a:cubicBezTo>
                    <a:lnTo>
                      <a:pt x="22119" y="37656"/>
                    </a:lnTo>
                    <a:cubicBezTo>
                      <a:pt x="21966" y="37809"/>
                      <a:pt x="21846" y="38154"/>
                      <a:pt x="22016" y="38251"/>
                    </a:cubicBezTo>
                    <a:lnTo>
                      <a:pt x="22016" y="38251"/>
                    </a:lnTo>
                    <a:cubicBezTo>
                      <a:pt x="21743" y="38129"/>
                      <a:pt x="21470" y="37975"/>
                      <a:pt x="21213" y="37821"/>
                    </a:cubicBezTo>
                    <a:lnTo>
                      <a:pt x="21213" y="37821"/>
                    </a:lnTo>
                    <a:cubicBezTo>
                      <a:pt x="21312" y="37891"/>
                      <a:pt x="21279" y="38320"/>
                      <a:pt x="21331" y="38408"/>
                    </a:cubicBezTo>
                    <a:cubicBezTo>
                      <a:pt x="21321" y="38409"/>
                      <a:pt x="21311" y="38409"/>
                      <a:pt x="21300" y="38409"/>
                    </a:cubicBezTo>
                    <a:cubicBezTo>
                      <a:pt x="21008" y="38409"/>
                      <a:pt x="20786" y="37950"/>
                      <a:pt x="20932" y="37832"/>
                    </a:cubicBezTo>
                    <a:lnTo>
                      <a:pt x="20932" y="37832"/>
                    </a:lnTo>
                    <a:cubicBezTo>
                      <a:pt x="20351" y="38188"/>
                      <a:pt x="20483" y="38001"/>
                      <a:pt x="19971" y="38390"/>
                    </a:cubicBezTo>
                    <a:cubicBezTo>
                      <a:pt x="19792" y="38372"/>
                      <a:pt x="19989" y="37907"/>
                      <a:pt x="20132" y="37853"/>
                    </a:cubicBezTo>
                    <a:cubicBezTo>
                      <a:pt x="19938" y="37802"/>
                      <a:pt x="19779" y="37783"/>
                      <a:pt x="19645" y="37783"/>
                    </a:cubicBezTo>
                    <a:cubicBezTo>
                      <a:pt x="19496" y="37783"/>
                      <a:pt x="19377" y="37807"/>
                      <a:pt x="19273" y="37835"/>
                    </a:cubicBezTo>
                    <a:cubicBezTo>
                      <a:pt x="19953" y="38050"/>
                      <a:pt x="19434" y="38855"/>
                      <a:pt x="19560" y="39213"/>
                    </a:cubicBezTo>
                    <a:cubicBezTo>
                      <a:pt x="19041" y="38748"/>
                      <a:pt x="18558" y="38247"/>
                      <a:pt x="18128" y="37764"/>
                    </a:cubicBezTo>
                    <a:lnTo>
                      <a:pt x="18128" y="37764"/>
                    </a:lnTo>
                    <a:cubicBezTo>
                      <a:pt x="18164" y="37853"/>
                      <a:pt x="18235" y="38300"/>
                      <a:pt x="18217" y="38336"/>
                    </a:cubicBezTo>
                    <a:cubicBezTo>
                      <a:pt x="18182" y="38139"/>
                      <a:pt x="17734" y="37978"/>
                      <a:pt x="17197" y="37835"/>
                    </a:cubicBezTo>
                    <a:cubicBezTo>
                      <a:pt x="16929" y="37764"/>
                      <a:pt x="16643" y="37710"/>
                      <a:pt x="16374" y="37656"/>
                    </a:cubicBezTo>
                    <a:cubicBezTo>
                      <a:pt x="16160" y="37599"/>
                      <a:pt x="15946" y="37565"/>
                      <a:pt x="15768" y="37535"/>
                    </a:cubicBezTo>
                    <a:lnTo>
                      <a:pt x="15768" y="37535"/>
                    </a:lnTo>
                    <a:cubicBezTo>
                      <a:pt x="15807" y="37607"/>
                      <a:pt x="15716" y="37643"/>
                      <a:pt x="15573" y="37643"/>
                    </a:cubicBezTo>
                    <a:cubicBezTo>
                      <a:pt x="15544" y="37643"/>
                      <a:pt x="15512" y="37641"/>
                      <a:pt x="15480" y="37638"/>
                    </a:cubicBezTo>
                    <a:cubicBezTo>
                      <a:pt x="15370" y="37628"/>
                      <a:pt x="15243" y="37596"/>
                      <a:pt x="15131" y="37551"/>
                    </a:cubicBezTo>
                    <a:lnTo>
                      <a:pt x="15131" y="37551"/>
                    </a:lnTo>
                    <a:cubicBezTo>
                      <a:pt x="15084" y="37562"/>
                      <a:pt x="15040" y="37567"/>
                      <a:pt x="15001" y="37567"/>
                    </a:cubicBezTo>
                    <a:cubicBezTo>
                      <a:pt x="14557" y="37567"/>
                      <a:pt x="14563" y="36918"/>
                      <a:pt x="14128" y="36918"/>
                    </a:cubicBezTo>
                    <a:cubicBezTo>
                      <a:pt x="14082" y="36918"/>
                      <a:pt x="14032" y="36925"/>
                      <a:pt x="13976" y="36940"/>
                    </a:cubicBezTo>
                    <a:cubicBezTo>
                      <a:pt x="14477" y="37048"/>
                      <a:pt x="14513" y="37245"/>
                      <a:pt x="14442" y="37388"/>
                    </a:cubicBezTo>
                    <a:cubicBezTo>
                      <a:pt x="14263" y="37245"/>
                      <a:pt x="13923" y="37155"/>
                      <a:pt x="13690" y="37012"/>
                    </a:cubicBezTo>
                    <a:cubicBezTo>
                      <a:pt x="13439" y="36887"/>
                      <a:pt x="13296" y="36744"/>
                      <a:pt x="13475" y="36565"/>
                    </a:cubicBezTo>
                    <a:cubicBezTo>
                      <a:pt x="13309" y="36565"/>
                      <a:pt x="13173" y="36510"/>
                      <a:pt x="13074" y="36510"/>
                    </a:cubicBezTo>
                    <a:cubicBezTo>
                      <a:pt x="13003" y="36510"/>
                      <a:pt x="12951" y="36539"/>
                      <a:pt x="12921" y="36636"/>
                    </a:cubicBezTo>
                    <a:cubicBezTo>
                      <a:pt x="12634" y="36404"/>
                      <a:pt x="12348" y="36207"/>
                      <a:pt x="12097" y="35956"/>
                    </a:cubicBezTo>
                    <a:lnTo>
                      <a:pt x="12097" y="35956"/>
                    </a:lnTo>
                    <a:cubicBezTo>
                      <a:pt x="12125" y="36011"/>
                      <a:pt x="12131" y="36117"/>
                      <a:pt x="12006" y="36117"/>
                    </a:cubicBezTo>
                    <a:cubicBezTo>
                      <a:pt x="11967" y="36117"/>
                      <a:pt x="11915" y="36107"/>
                      <a:pt x="11847" y="36081"/>
                    </a:cubicBezTo>
                    <a:lnTo>
                      <a:pt x="11847" y="36081"/>
                    </a:lnTo>
                    <a:cubicBezTo>
                      <a:pt x="12133" y="36189"/>
                      <a:pt x="12348" y="36404"/>
                      <a:pt x="12545" y="36547"/>
                    </a:cubicBezTo>
                    <a:cubicBezTo>
                      <a:pt x="12710" y="36671"/>
                      <a:pt x="12854" y="36773"/>
                      <a:pt x="13010" y="36773"/>
                    </a:cubicBezTo>
                    <a:cubicBezTo>
                      <a:pt x="13056" y="36773"/>
                      <a:pt x="13104" y="36764"/>
                      <a:pt x="13153" y="36744"/>
                    </a:cubicBezTo>
                    <a:lnTo>
                      <a:pt x="13153" y="36744"/>
                    </a:lnTo>
                    <a:cubicBezTo>
                      <a:pt x="13046" y="37030"/>
                      <a:pt x="12777" y="37084"/>
                      <a:pt x="12956" y="37424"/>
                    </a:cubicBezTo>
                    <a:cubicBezTo>
                      <a:pt x="12706" y="37280"/>
                      <a:pt x="12491" y="37119"/>
                      <a:pt x="12294" y="36958"/>
                    </a:cubicBezTo>
                    <a:cubicBezTo>
                      <a:pt x="12115" y="36815"/>
                      <a:pt x="11972" y="36636"/>
                      <a:pt x="11829" y="36475"/>
                    </a:cubicBezTo>
                    <a:cubicBezTo>
                      <a:pt x="11704" y="36296"/>
                      <a:pt x="11578" y="36135"/>
                      <a:pt x="11471" y="35974"/>
                    </a:cubicBezTo>
                    <a:cubicBezTo>
                      <a:pt x="11364" y="35795"/>
                      <a:pt x="11256" y="35634"/>
                      <a:pt x="11149" y="35473"/>
                    </a:cubicBezTo>
                    <a:cubicBezTo>
                      <a:pt x="10827" y="35383"/>
                      <a:pt x="10523" y="35258"/>
                      <a:pt x="10200" y="35151"/>
                    </a:cubicBezTo>
                    <a:lnTo>
                      <a:pt x="10236" y="35008"/>
                    </a:lnTo>
                    <a:lnTo>
                      <a:pt x="9914" y="35205"/>
                    </a:lnTo>
                    <a:cubicBezTo>
                      <a:pt x="9848" y="35089"/>
                      <a:pt x="9828" y="34988"/>
                      <a:pt x="9797" y="34988"/>
                    </a:cubicBezTo>
                    <a:cubicBezTo>
                      <a:pt x="9794" y="34988"/>
                      <a:pt x="9792" y="34988"/>
                      <a:pt x="9789" y="34990"/>
                    </a:cubicBezTo>
                    <a:cubicBezTo>
                      <a:pt x="9753" y="34990"/>
                      <a:pt x="9753" y="35061"/>
                      <a:pt x="9771" y="35115"/>
                    </a:cubicBezTo>
                    <a:cubicBezTo>
                      <a:pt x="9682" y="35043"/>
                      <a:pt x="9628" y="34972"/>
                      <a:pt x="9610" y="34918"/>
                    </a:cubicBezTo>
                    <a:cubicBezTo>
                      <a:pt x="9467" y="35043"/>
                      <a:pt x="9503" y="35312"/>
                      <a:pt x="9556" y="35562"/>
                    </a:cubicBezTo>
                    <a:lnTo>
                      <a:pt x="9896" y="35562"/>
                    </a:lnTo>
                    <a:cubicBezTo>
                      <a:pt x="9959" y="35782"/>
                      <a:pt x="9994" y="35987"/>
                      <a:pt x="9798" y="35987"/>
                    </a:cubicBezTo>
                    <a:cubicBezTo>
                      <a:pt x="9770" y="35987"/>
                      <a:pt x="9737" y="35983"/>
                      <a:pt x="9699" y="35974"/>
                    </a:cubicBezTo>
                    <a:cubicBezTo>
                      <a:pt x="9682" y="35938"/>
                      <a:pt x="9664" y="35885"/>
                      <a:pt x="9628" y="35849"/>
                    </a:cubicBezTo>
                    <a:lnTo>
                      <a:pt x="9628" y="35849"/>
                    </a:lnTo>
                    <a:cubicBezTo>
                      <a:pt x="9662" y="36001"/>
                      <a:pt x="9679" y="36137"/>
                      <a:pt x="9591" y="36137"/>
                    </a:cubicBezTo>
                    <a:cubicBezTo>
                      <a:pt x="9586" y="36137"/>
                      <a:pt x="9580" y="36136"/>
                      <a:pt x="9574" y="36135"/>
                    </a:cubicBezTo>
                    <a:cubicBezTo>
                      <a:pt x="9377" y="35956"/>
                      <a:pt x="9180" y="35759"/>
                      <a:pt x="9001" y="35562"/>
                    </a:cubicBezTo>
                    <a:lnTo>
                      <a:pt x="9001" y="35562"/>
                    </a:lnTo>
                    <a:cubicBezTo>
                      <a:pt x="9046" y="35571"/>
                      <a:pt x="9113" y="35576"/>
                      <a:pt x="9192" y="35576"/>
                    </a:cubicBezTo>
                    <a:cubicBezTo>
                      <a:pt x="9270" y="35576"/>
                      <a:pt x="9359" y="35571"/>
                      <a:pt x="9449" y="35562"/>
                    </a:cubicBezTo>
                    <a:cubicBezTo>
                      <a:pt x="9176" y="35120"/>
                      <a:pt x="8920" y="34628"/>
                      <a:pt x="9313" y="34628"/>
                    </a:cubicBezTo>
                    <a:cubicBezTo>
                      <a:pt x="9333" y="34628"/>
                      <a:pt x="9354" y="34629"/>
                      <a:pt x="9377" y="34632"/>
                    </a:cubicBezTo>
                    <a:cubicBezTo>
                      <a:pt x="9163" y="34578"/>
                      <a:pt x="8984" y="34507"/>
                      <a:pt x="8787" y="34453"/>
                    </a:cubicBezTo>
                    <a:cubicBezTo>
                      <a:pt x="8465" y="33773"/>
                      <a:pt x="8500" y="33898"/>
                      <a:pt x="8053" y="33182"/>
                    </a:cubicBezTo>
                    <a:cubicBezTo>
                      <a:pt x="7954" y="33232"/>
                      <a:pt x="8023" y="33419"/>
                      <a:pt x="7907" y="33419"/>
                    </a:cubicBezTo>
                    <a:cubicBezTo>
                      <a:pt x="7897" y="33419"/>
                      <a:pt x="7886" y="33418"/>
                      <a:pt x="7874" y="33415"/>
                    </a:cubicBezTo>
                    <a:cubicBezTo>
                      <a:pt x="7767" y="33075"/>
                      <a:pt x="7445" y="32914"/>
                      <a:pt x="7140" y="32789"/>
                    </a:cubicBezTo>
                    <a:cubicBezTo>
                      <a:pt x="6836" y="32646"/>
                      <a:pt x="6586" y="32538"/>
                      <a:pt x="6657" y="32377"/>
                    </a:cubicBezTo>
                    <a:cubicBezTo>
                      <a:pt x="6371" y="31983"/>
                      <a:pt x="6729" y="32037"/>
                      <a:pt x="6586" y="31751"/>
                    </a:cubicBezTo>
                    <a:lnTo>
                      <a:pt x="6586" y="31751"/>
                    </a:lnTo>
                    <a:cubicBezTo>
                      <a:pt x="6572" y="31777"/>
                      <a:pt x="6549" y="31824"/>
                      <a:pt x="6516" y="31824"/>
                    </a:cubicBezTo>
                    <a:cubicBezTo>
                      <a:pt x="6505" y="31824"/>
                      <a:pt x="6492" y="31818"/>
                      <a:pt x="6478" y="31804"/>
                    </a:cubicBezTo>
                    <a:lnTo>
                      <a:pt x="6425" y="31357"/>
                    </a:lnTo>
                    <a:cubicBezTo>
                      <a:pt x="6415" y="31354"/>
                      <a:pt x="6407" y="31352"/>
                      <a:pt x="6400" y="31352"/>
                    </a:cubicBezTo>
                    <a:cubicBezTo>
                      <a:pt x="6318" y="31352"/>
                      <a:pt x="6413" y="31561"/>
                      <a:pt x="6319" y="31561"/>
                    </a:cubicBezTo>
                    <a:cubicBezTo>
                      <a:pt x="6288" y="31561"/>
                      <a:pt x="6238" y="31540"/>
                      <a:pt x="6156" y="31482"/>
                    </a:cubicBezTo>
                    <a:cubicBezTo>
                      <a:pt x="5995" y="31160"/>
                      <a:pt x="5888" y="30892"/>
                      <a:pt x="5762" y="30659"/>
                    </a:cubicBezTo>
                    <a:cubicBezTo>
                      <a:pt x="5709" y="30552"/>
                      <a:pt x="5637" y="30444"/>
                      <a:pt x="5548" y="30337"/>
                    </a:cubicBezTo>
                    <a:cubicBezTo>
                      <a:pt x="5476" y="30248"/>
                      <a:pt x="5387" y="30140"/>
                      <a:pt x="5279" y="30033"/>
                    </a:cubicBezTo>
                    <a:cubicBezTo>
                      <a:pt x="5118" y="29760"/>
                      <a:pt x="5176" y="29703"/>
                      <a:pt x="5281" y="29703"/>
                    </a:cubicBezTo>
                    <a:cubicBezTo>
                      <a:pt x="5355" y="29703"/>
                      <a:pt x="5453" y="29732"/>
                      <a:pt x="5513" y="29732"/>
                    </a:cubicBezTo>
                    <a:cubicBezTo>
                      <a:pt x="5584" y="29732"/>
                      <a:pt x="5600" y="29691"/>
                      <a:pt x="5458" y="29514"/>
                    </a:cubicBezTo>
                    <a:cubicBezTo>
                      <a:pt x="5381" y="29526"/>
                      <a:pt x="5303" y="29540"/>
                      <a:pt x="5224" y="29540"/>
                    </a:cubicBezTo>
                    <a:cubicBezTo>
                      <a:pt x="5067" y="29540"/>
                      <a:pt x="4903" y="29484"/>
                      <a:pt x="4725" y="29245"/>
                    </a:cubicBezTo>
                    <a:cubicBezTo>
                      <a:pt x="4725" y="28977"/>
                      <a:pt x="4868" y="28923"/>
                      <a:pt x="4760" y="28548"/>
                    </a:cubicBezTo>
                    <a:lnTo>
                      <a:pt x="4760" y="28548"/>
                    </a:lnTo>
                    <a:lnTo>
                      <a:pt x="4510" y="28727"/>
                    </a:lnTo>
                    <a:cubicBezTo>
                      <a:pt x="4372" y="28451"/>
                      <a:pt x="4287" y="28202"/>
                      <a:pt x="4131" y="28202"/>
                    </a:cubicBezTo>
                    <a:cubicBezTo>
                      <a:pt x="4105" y="28202"/>
                      <a:pt x="4076" y="28210"/>
                      <a:pt x="4045" y="28225"/>
                    </a:cubicBezTo>
                    <a:cubicBezTo>
                      <a:pt x="4027" y="27903"/>
                      <a:pt x="3919" y="27742"/>
                      <a:pt x="3812" y="27617"/>
                    </a:cubicBezTo>
                    <a:cubicBezTo>
                      <a:pt x="3780" y="27452"/>
                      <a:pt x="3832" y="27393"/>
                      <a:pt x="3924" y="27393"/>
                    </a:cubicBezTo>
                    <a:cubicBezTo>
                      <a:pt x="4143" y="27393"/>
                      <a:pt x="4588" y="27722"/>
                      <a:pt x="4689" y="27760"/>
                    </a:cubicBezTo>
                    <a:cubicBezTo>
                      <a:pt x="4474" y="27581"/>
                      <a:pt x="4367" y="27384"/>
                      <a:pt x="4241" y="27223"/>
                    </a:cubicBezTo>
                    <a:cubicBezTo>
                      <a:pt x="4116" y="27080"/>
                      <a:pt x="4009" y="26955"/>
                      <a:pt x="3776" y="26883"/>
                    </a:cubicBezTo>
                    <a:lnTo>
                      <a:pt x="3776" y="26883"/>
                    </a:lnTo>
                    <a:cubicBezTo>
                      <a:pt x="3812" y="27044"/>
                      <a:pt x="3848" y="27188"/>
                      <a:pt x="3883" y="27349"/>
                    </a:cubicBezTo>
                    <a:cubicBezTo>
                      <a:pt x="3508" y="26955"/>
                      <a:pt x="3508" y="26686"/>
                      <a:pt x="3508" y="26508"/>
                    </a:cubicBezTo>
                    <a:cubicBezTo>
                      <a:pt x="3526" y="26329"/>
                      <a:pt x="3526" y="26221"/>
                      <a:pt x="3132" y="26114"/>
                    </a:cubicBezTo>
                    <a:lnTo>
                      <a:pt x="3132" y="26114"/>
                    </a:lnTo>
                    <a:cubicBezTo>
                      <a:pt x="3221" y="26275"/>
                      <a:pt x="3239" y="26454"/>
                      <a:pt x="3239" y="26597"/>
                    </a:cubicBezTo>
                    <a:cubicBezTo>
                      <a:pt x="3226" y="26691"/>
                      <a:pt x="3192" y="26766"/>
                      <a:pt x="3130" y="26766"/>
                    </a:cubicBezTo>
                    <a:cubicBezTo>
                      <a:pt x="3110" y="26766"/>
                      <a:pt x="3087" y="26758"/>
                      <a:pt x="3060" y="26740"/>
                    </a:cubicBezTo>
                    <a:cubicBezTo>
                      <a:pt x="3042" y="26579"/>
                      <a:pt x="3025" y="26382"/>
                      <a:pt x="3025" y="26221"/>
                    </a:cubicBezTo>
                    <a:cubicBezTo>
                      <a:pt x="3019" y="26219"/>
                      <a:pt x="3014" y="26218"/>
                      <a:pt x="3009" y="26218"/>
                    </a:cubicBezTo>
                    <a:cubicBezTo>
                      <a:pt x="2951" y="26218"/>
                      <a:pt x="3017" y="26383"/>
                      <a:pt x="2974" y="26383"/>
                    </a:cubicBezTo>
                    <a:cubicBezTo>
                      <a:pt x="2962" y="26383"/>
                      <a:pt x="2939" y="26368"/>
                      <a:pt x="2899" y="26329"/>
                    </a:cubicBezTo>
                    <a:cubicBezTo>
                      <a:pt x="2917" y="26150"/>
                      <a:pt x="2953" y="25827"/>
                      <a:pt x="3007" y="25666"/>
                    </a:cubicBezTo>
                    <a:lnTo>
                      <a:pt x="3007" y="25666"/>
                    </a:lnTo>
                    <a:lnTo>
                      <a:pt x="2989" y="25684"/>
                    </a:lnTo>
                    <a:cubicBezTo>
                      <a:pt x="2925" y="25429"/>
                      <a:pt x="2847" y="25159"/>
                      <a:pt x="2780" y="24901"/>
                    </a:cubicBezTo>
                    <a:lnTo>
                      <a:pt x="2780" y="24901"/>
                    </a:lnTo>
                    <a:cubicBezTo>
                      <a:pt x="2781" y="24944"/>
                      <a:pt x="2764" y="24970"/>
                      <a:pt x="2741" y="24970"/>
                    </a:cubicBezTo>
                    <a:cubicBezTo>
                      <a:pt x="2717" y="24970"/>
                      <a:pt x="2688" y="24942"/>
                      <a:pt x="2667" y="24879"/>
                    </a:cubicBezTo>
                    <a:lnTo>
                      <a:pt x="2667" y="24253"/>
                    </a:lnTo>
                    <a:cubicBezTo>
                      <a:pt x="2661" y="24314"/>
                      <a:pt x="2642" y="24341"/>
                      <a:pt x="2614" y="24341"/>
                    </a:cubicBezTo>
                    <a:cubicBezTo>
                      <a:pt x="2554" y="24341"/>
                      <a:pt x="2454" y="24211"/>
                      <a:pt x="2380" y="24038"/>
                    </a:cubicBezTo>
                    <a:cubicBezTo>
                      <a:pt x="2130" y="23286"/>
                      <a:pt x="2917" y="23304"/>
                      <a:pt x="2523" y="22785"/>
                    </a:cubicBezTo>
                    <a:lnTo>
                      <a:pt x="2523" y="22785"/>
                    </a:lnTo>
                    <a:cubicBezTo>
                      <a:pt x="2541" y="22857"/>
                      <a:pt x="2506" y="22875"/>
                      <a:pt x="2523" y="22964"/>
                    </a:cubicBezTo>
                    <a:lnTo>
                      <a:pt x="2344" y="22696"/>
                    </a:lnTo>
                    <a:cubicBezTo>
                      <a:pt x="2488" y="22642"/>
                      <a:pt x="2559" y="22517"/>
                      <a:pt x="2577" y="22338"/>
                    </a:cubicBezTo>
                    <a:cubicBezTo>
                      <a:pt x="2595" y="22159"/>
                      <a:pt x="2577" y="21944"/>
                      <a:pt x="2559" y="21730"/>
                    </a:cubicBezTo>
                    <a:cubicBezTo>
                      <a:pt x="2523" y="21282"/>
                      <a:pt x="2523" y="20835"/>
                      <a:pt x="2846" y="20799"/>
                    </a:cubicBezTo>
                    <a:cubicBezTo>
                      <a:pt x="2761" y="20678"/>
                      <a:pt x="2713" y="20625"/>
                      <a:pt x="2679" y="20625"/>
                    </a:cubicBezTo>
                    <a:cubicBezTo>
                      <a:pt x="2599" y="20625"/>
                      <a:pt x="2606" y="20931"/>
                      <a:pt x="2416" y="21336"/>
                    </a:cubicBezTo>
                    <a:lnTo>
                      <a:pt x="2201" y="20888"/>
                    </a:lnTo>
                    <a:lnTo>
                      <a:pt x="2201" y="20888"/>
                    </a:lnTo>
                    <a:cubicBezTo>
                      <a:pt x="2183" y="21085"/>
                      <a:pt x="2255" y="21228"/>
                      <a:pt x="2201" y="21443"/>
                    </a:cubicBezTo>
                    <a:lnTo>
                      <a:pt x="2183" y="21461"/>
                    </a:lnTo>
                    <a:cubicBezTo>
                      <a:pt x="2040" y="21175"/>
                      <a:pt x="2022" y="20871"/>
                      <a:pt x="2094" y="20602"/>
                    </a:cubicBezTo>
                    <a:cubicBezTo>
                      <a:pt x="2148" y="20352"/>
                      <a:pt x="2273" y="20119"/>
                      <a:pt x="2362" y="19958"/>
                    </a:cubicBezTo>
                    <a:cubicBezTo>
                      <a:pt x="2330" y="19887"/>
                      <a:pt x="2271" y="19876"/>
                      <a:pt x="2208" y="19876"/>
                    </a:cubicBezTo>
                    <a:cubicBezTo>
                      <a:pt x="2179" y="19876"/>
                      <a:pt x="2148" y="19879"/>
                      <a:pt x="2119" y="19879"/>
                    </a:cubicBezTo>
                    <a:cubicBezTo>
                      <a:pt x="2007" y="19879"/>
                      <a:pt x="1917" y="19841"/>
                      <a:pt x="1987" y="19475"/>
                    </a:cubicBezTo>
                    <a:cubicBezTo>
                      <a:pt x="2032" y="19179"/>
                      <a:pt x="2096" y="19091"/>
                      <a:pt x="2164" y="19091"/>
                    </a:cubicBezTo>
                    <a:cubicBezTo>
                      <a:pt x="2264" y="19091"/>
                      <a:pt x="2375" y="19279"/>
                      <a:pt x="2454" y="19279"/>
                    </a:cubicBezTo>
                    <a:cubicBezTo>
                      <a:pt x="2491" y="19279"/>
                      <a:pt x="2522" y="19237"/>
                      <a:pt x="2541" y="19117"/>
                    </a:cubicBezTo>
                    <a:cubicBezTo>
                      <a:pt x="2434" y="18974"/>
                      <a:pt x="2344" y="18831"/>
                      <a:pt x="2237" y="18687"/>
                    </a:cubicBezTo>
                    <a:cubicBezTo>
                      <a:pt x="2309" y="18526"/>
                      <a:pt x="2362" y="18347"/>
                      <a:pt x="2380" y="18204"/>
                    </a:cubicBezTo>
                    <a:cubicBezTo>
                      <a:pt x="2416" y="18043"/>
                      <a:pt x="2434" y="17900"/>
                      <a:pt x="2434" y="17739"/>
                    </a:cubicBezTo>
                    <a:cubicBezTo>
                      <a:pt x="2434" y="17596"/>
                      <a:pt x="2416" y="17453"/>
                      <a:pt x="2416" y="17292"/>
                    </a:cubicBezTo>
                    <a:cubicBezTo>
                      <a:pt x="2416" y="17148"/>
                      <a:pt x="2416" y="17005"/>
                      <a:pt x="2434" y="16862"/>
                    </a:cubicBezTo>
                    <a:cubicBezTo>
                      <a:pt x="2488" y="16719"/>
                      <a:pt x="2523" y="16665"/>
                      <a:pt x="2577" y="16647"/>
                    </a:cubicBezTo>
                    <a:cubicBezTo>
                      <a:pt x="2559" y="16307"/>
                      <a:pt x="2720" y="16003"/>
                      <a:pt x="2863" y="15717"/>
                    </a:cubicBezTo>
                    <a:cubicBezTo>
                      <a:pt x="3025" y="15430"/>
                      <a:pt x="3186" y="15180"/>
                      <a:pt x="3203" y="14929"/>
                    </a:cubicBezTo>
                    <a:lnTo>
                      <a:pt x="3203" y="14929"/>
                    </a:lnTo>
                    <a:cubicBezTo>
                      <a:pt x="3193" y="14938"/>
                      <a:pt x="3183" y="14942"/>
                      <a:pt x="3175" y="14942"/>
                    </a:cubicBezTo>
                    <a:cubicBezTo>
                      <a:pt x="3092" y="14942"/>
                      <a:pt x="3073" y="14600"/>
                      <a:pt x="3025" y="14536"/>
                    </a:cubicBezTo>
                    <a:cubicBezTo>
                      <a:pt x="3179" y="14278"/>
                      <a:pt x="3317" y="14037"/>
                      <a:pt x="3470" y="13813"/>
                    </a:cubicBezTo>
                    <a:lnTo>
                      <a:pt x="3470" y="13813"/>
                    </a:lnTo>
                    <a:cubicBezTo>
                      <a:pt x="3330" y="14010"/>
                      <a:pt x="3213" y="14041"/>
                      <a:pt x="3091" y="14041"/>
                    </a:cubicBezTo>
                    <a:cubicBezTo>
                      <a:pt x="3035" y="14041"/>
                      <a:pt x="2978" y="14035"/>
                      <a:pt x="2917" y="14035"/>
                    </a:cubicBezTo>
                    <a:cubicBezTo>
                      <a:pt x="3007" y="13784"/>
                      <a:pt x="3168" y="13695"/>
                      <a:pt x="3257" y="13534"/>
                    </a:cubicBezTo>
                    <a:lnTo>
                      <a:pt x="3257" y="13534"/>
                    </a:lnTo>
                    <a:cubicBezTo>
                      <a:pt x="3194" y="13576"/>
                      <a:pt x="3131" y="13624"/>
                      <a:pt x="3082" y="13624"/>
                    </a:cubicBezTo>
                    <a:cubicBezTo>
                      <a:pt x="3048" y="13624"/>
                      <a:pt x="3021" y="13600"/>
                      <a:pt x="3007" y="13534"/>
                    </a:cubicBezTo>
                    <a:lnTo>
                      <a:pt x="3329" y="13158"/>
                    </a:lnTo>
                    <a:lnTo>
                      <a:pt x="3651" y="12800"/>
                    </a:lnTo>
                    <a:lnTo>
                      <a:pt x="3651" y="12800"/>
                    </a:lnTo>
                    <a:cubicBezTo>
                      <a:pt x="3669" y="12854"/>
                      <a:pt x="3633" y="12961"/>
                      <a:pt x="3597" y="13032"/>
                    </a:cubicBezTo>
                    <a:cubicBezTo>
                      <a:pt x="3705" y="12836"/>
                      <a:pt x="3991" y="12424"/>
                      <a:pt x="4009" y="12066"/>
                    </a:cubicBezTo>
                    <a:cubicBezTo>
                      <a:pt x="3937" y="12066"/>
                      <a:pt x="3812" y="12138"/>
                      <a:pt x="3740" y="12138"/>
                    </a:cubicBezTo>
                    <a:cubicBezTo>
                      <a:pt x="3794" y="12460"/>
                      <a:pt x="3579" y="12531"/>
                      <a:pt x="3400" y="12621"/>
                    </a:cubicBezTo>
                    <a:cubicBezTo>
                      <a:pt x="3687" y="12030"/>
                      <a:pt x="3418" y="12442"/>
                      <a:pt x="3418" y="12102"/>
                    </a:cubicBezTo>
                    <a:cubicBezTo>
                      <a:pt x="3554" y="11841"/>
                      <a:pt x="3726" y="11731"/>
                      <a:pt x="3857" y="11731"/>
                    </a:cubicBezTo>
                    <a:cubicBezTo>
                      <a:pt x="3932" y="11731"/>
                      <a:pt x="3994" y="11768"/>
                      <a:pt x="4027" y="11834"/>
                    </a:cubicBezTo>
                    <a:cubicBezTo>
                      <a:pt x="4098" y="11583"/>
                      <a:pt x="4152" y="11422"/>
                      <a:pt x="4241" y="11279"/>
                    </a:cubicBezTo>
                    <a:cubicBezTo>
                      <a:pt x="4331" y="11136"/>
                      <a:pt x="4438" y="10992"/>
                      <a:pt x="4653" y="10831"/>
                    </a:cubicBezTo>
                    <a:lnTo>
                      <a:pt x="4385" y="10778"/>
                    </a:lnTo>
                    <a:cubicBezTo>
                      <a:pt x="4474" y="10652"/>
                      <a:pt x="4599" y="10527"/>
                      <a:pt x="4707" y="10420"/>
                    </a:cubicBezTo>
                    <a:lnTo>
                      <a:pt x="4707" y="10420"/>
                    </a:lnTo>
                    <a:lnTo>
                      <a:pt x="4223" y="10581"/>
                    </a:lnTo>
                    <a:cubicBezTo>
                      <a:pt x="4353" y="10221"/>
                      <a:pt x="4459" y="10162"/>
                      <a:pt x="4561" y="10162"/>
                    </a:cubicBezTo>
                    <a:cubicBezTo>
                      <a:pt x="4586" y="10162"/>
                      <a:pt x="4610" y="10166"/>
                      <a:pt x="4635" y="10169"/>
                    </a:cubicBezTo>
                    <a:cubicBezTo>
                      <a:pt x="4661" y="10176"/>
                      <a:pt x="4685" y="10180"/>
                      <a:pt x="4709" y="10180"/>
                    </a:cubicBezTo>
                    <a:cubicBezTo>
                      <a:pt x="4751" y="10180"/>
                      <a:pt x="4793" y="10168"/>
                      <a:pt x="4850" y="10133"/>
                    </a:cubicBezTo>
                    <a:cubicBezTo>
                      <a:pt x="4921" y="10080"/>
                      <a:pt x="5011" y="9955"/>
                      <a:pt x="5118" y="9740"/>
                    </a:cubicBezTo>
                    <a:lnTo>
                      <a:pt x="4939" y="9597"/>
                    </a:lnTo>
                    <a:cubicBezTo>
                      <a:pt x="5244" y="9328"/>
                      <a:pt x="5619" y="9436"/>
                      <a:pt x="5584" y="9042"/>
                    </a:cubicBezTo>
                    <a:cubicBezTo>
                      <a:pt x="5621" y="9018"/>
                      <a:pt x="5648" y="9008"/>
                      <a:pt x="5668" y="9008"/>
                    </a:cubicBezTo>
                    <a:cubicBezTo>
                      <a:pt x="5780" y="9008"/>
                      <a:pt x="5660" y="9323"/>
                      <a:pt x="5748" y="9323"/>
                    </a:cubicBezTo>
                    <a:cubicBezTo>
                      <a:pt x="5787" y="9323"/>
                      <a:pt x="5868" y="9260"/>
                      <a:pt x="6031" y="9078"/>
                    </a:cubicBezTo>
                    <a:cubicBezTo>
                      <a:pt x="6031" y="8881"/>
                      <a:pt x="6156" y="8559"/>
                      <a:pt x="6299" y="8344"/>
                    </a:cubicBezTo>
                    <a:cubicBezTo>
                      <a:pt x="6334" y="8325"/>
                      <a:pt x="6362" y="8317"/>
                      <a:pt x="6382" y="8317"/>
                    </a:cubicBezTo>
                    <a:cubicBezTo>
                      <a:pt x="6506" y="8317"/>
                      <a:pt x="6378" y="8624"/>
                      <a:pt x="6260" y="8759"/>
                    </a:cubicBezTo>
                    <a:lnTo>
                      <a:pt x="6260" y="8759"/>
                    </a:lnTo>
                    <a:cubicBezTo>
                      <a:pt x="7135" y="7855"/>
                      <a:pt x="6186" y="7620"/>
                      <a:pt x="7230" y="6966"/>
                    </a:cubicBezTo>
                    <a:lnTo>
                      <a:pt x="7230" y="6966"/>
                    </a:lnTo>
                    <a:cubicBezTo>
                      <a:pt x="7140" y="7163"/>
                      <a:pt x="7284" y="7181"/>
                      <a:pt x="7355" y="7234"/>
                    </a:cubicBezTo>
                    <a:cubicBezTo>
                      <a:pt x="7427" y="7288"/>
                      <a:pt x="7445" y="7378"/>
                      <a:pt x="7105" y="7718"/>
                    </a:cubicBezTo>
                    <a:cubicBezTo>
                      <a:pt x="7516" y="7485"/>
                      <a:pt x="7516" y="6841"/>
                      <a:pt x="8035" y="6698"/>
                    </a:cubicBezTo>
                    <a:lnTo>
                      <a:pt x="7606" y="6698"/>
                    </a:lnTo>
                    <a:cubicBezTo>
                      <a:pt x="7731" y="6572"/>
                      <a:pt x="7946" y="6519"/>
                      <a:pt x="8053" y="6483"/>
                    </a:cubicBezTo>
                    <a:lnTo>
                      <a:pt x="7874" y="6340"/>
                    </a:lnTo>
                    <a:cubicBezTo>
                      <a:pt x="8232" y="6286"/>
                      <a:pt x="8411" y="6071"/>
                      <a:pt x="8572" y="5892"/>
                    </a:cubicBezTo>
                    <a:cubicBezTo>
                      <a:pt x="8711" y="5753"/>
                      <a:pt x="8839" y="5625"/>
                      <a:pt x="9032" y="5625"/>
                    </a:cubicBezTo>
                    <a:cubicBezTo>
                      <a:pt x="9088" y="5625"/>
                      <a:pt x="9148" y="5636"/>
                      <a:pt x="9216" y="5660"/>
                    </a:cubicBezTo>
                    <a:cubicBezTo>
                      <a:pt x="9001" y="5570"/>
                      <a:pt x="9091" y="5499"/>
                      <a:pt x="9252" y="5427"/>
                    </a:cubicBezTo>
                    <a:cubicBezTo>
                      <a:pt x="9413" y="5355"/>
                      <a:pt x="9646" y="5284"/>
                      <a:pt x="9682" y="5141"/>
                    </a:cubicBezTo>
                    <a:lnTo>
                      <a:pt x="9682" y="5141"/>
                    </a:lnTo>
                    <a:cubicBezTo>
                      <a:pt x="9538" y="5159"/>
                      <a:pt x="9395" y="5212"/>
                      <a:pt x="9270" y="5302"/>
                    </a:cubicBezTo>
                    <a:cubicBezTo>
                      <a:pt x="9127" y="5373"/>
                      <a:pt x="9001" y="5481"/>
                      <a:pt x="8876" y="5570"/>
                    </a:cubicBezTo>
                    <a:cubicBezTo>
                      <a:pt x="8690" y="5703"/>
                      <a:pt x="8523" y="5807"/>
                      <a:pt x="8391" y="5807"/>
                    </a:cubicBezTo>
                    <a:cubicBezTo>
                      <a:pt x="8346" y="5807"/>
                      <a:pt x="8304" y="5795"/>
                      <a:pt x="8268" y="5767"/>
                    </a:cubicBezTo>
                    <a:cubicBezTo>
                      <a:pt x="8375" y="5517"/>
                      <a:pt x="8661" y="5534"/>
                      <a:pt x="8769" y="5320"/>
                    </a:cubicBezTo>
                    <a:lnTo>
                      <a:pt x="8769" y="5320"/>
                    </a:lnTo>
                    <a:cubicBezTo>
                      <a:pt x="8645" y="5366"/>
                      <a:pt x="8440" y="5413"/>
                      <a:pt x="8318" y="5413"/>
                    </a:cubicBezTo>
                    <a:cubicBezTo>
                      <a:pt x="8299" y="5413"/>
                      <a:pt x="8282" y="5412"/>
                      <a:pt x="8268" y="5409"/>
                    </a:cubicBezTo>
                    <a:cubicBezTo>
                      <a:pt x="8518" y="5087"/>
                      <a:pt x="8805" y="4926"/>
                      <a:pt x="9073" y="4854"/>
                    </a:cubicBezTo>
                    <a:cubicBezTo>
                      <a:pt x="9359" y="4783"/>
                      <a:pt x="9610" y="4765"/>
                      <a:pt x="9843" y="4675"/>
                    </a:cubicBezTo>
                    <a:lnTo>
                      <a:pt x="9843" y="4675"/>
                    </a:lnTo>
                    <a:lnTo>
                      <a:pt x="9109" y="5069"/>
                    </a:lnTo>
                    <a:cubicBezTo>
                      <a:pt x="9175" y="5135"/>
                      <a:pt x="9229" y="5159"/>
                      <a:pt x="9278" y="5159"/>
                    </a:cubicBezTo>
                    <a:cubicBezTo>
                      <a:pt x="9407" y="5159"/>
                      <a:pt x="9503" y="4998"/>
                      <a:pt x="9694" y="4998"/>
                    </a:cubicBezTo>
                    <a:cubicBezTo>
                      <a:pt x="9728" y="4998"/>
                      <a:pt x="9766" y="5003"/>
                      <a:pt x="9807" y="5015"/>
                    </a:cubicBezTo>
                    <a:cubicBezTo>
                      <a:pt x="9914" y="4819"/>
                      <a:pt x="10075" y="4729"/>
                      <a:pt x="10254" y="4675"/>
                    </a:cubicBezTo>
                    <a:cubicBezTo>
                      <a:pt x="10415" y="4604"/>
                      <a:pt x="10576" y="4568"/>
                      <a:pt x="10684" y="4425"/>
                    </a:cubicBezTo>
                    <a:lnTo>
                      <a:pt x="10684" y="4425"/>
                    </a:lnTo>
                    <a:cubicBezTo>
                      <a:pt x="10624" y="4455"/>
                      <a:pt x="10589" y="4447"/>
                      <a:pt x="10537" y="4475"/>
                    </a:cubicBezTo>
                    <a:lnTo>
                      <a:pt x="10537" y="4475"/>
                    </a:lnTo>
                    <a:cubicBezTo>
                      <a:pt x="10716" y="4357"/>
                      <a:pt x="10833" y="4239"/>
                      <a:pt x="10934" y="4121"/>
                    </a:cubicBezTo>
                    <a:cubicBezTo>
                      <a:pt x="11042" y="3995"/>
                      <a:pt x="11131" y="3870"/>
                      <a:pt x="11185" y="3745"/>
                    </a:cubicBezTo>
                    <a:cubicBezTo>
                      <a:pt x="11310" y="3512"/>
                      <a:pt x="11364" y="3298"/>
                      <a:pt x="11525" y="3208"/>
                    </a:cubicBezTo>
                    <a:cubicBezTo>
                      <a:pt x="11686" y="3119"/>
                      <a:pt x="11936" y="3029"/>
                      <a:pt x="12133" y="3011"/>
                    </a:cubicBezTo>
                    <a:cubicBezTo>
                      <a:pt x="12164" y="3008"/>
                      <a:pt x="12194" y="3007"/>
                      <a:pt x="12221" y="3007"/>
                    </a:cubicBezTo>
                    <a:cubicBezTo>
                      <a:pt x="12365" y="3007"/>
                      <a:pt x="12444" y="3049"/>
                      <a:pt x="12384" y="3154"/>
                    </a:cubicBezTo>
                    <a:cubicBezTo>
                      <a:pt x="12545" y="3154"/>
                      <a:pt x="12241" y="3226"/>
                      <a:pt x="12008" y="3387"/>
                    </a:cubicBezTo>
                    <a:cubicBezTo>
                      <a:pt x="11775" y="3512"/>
                      <a:pt x="11596" y="3691"/>
                      <a:pt x="11936" y="3799"/>
                    </a:cubicBezTo>
                    <a:cubicBezTo>
                      <a:pt x="12026" y="3423"/>
                      <a:pt x="12294" y="3351"/>
                      <a:pt x="12634" y="3298"/>
                    </a:cubicBezTo>
                    <a:cubicBezTo>
                      <a:pt x="12813" y="3262"/>
                      <a:pt x="12992" y="3226"/>
                      <a:pt x="13189" y="3154"/>
                    </a:cubicBezTo>
                    <a:cubicBezTo>
                      <a:pt x="13404" y="3083"/>
                      <a:pt x="13618" y="2975"/>
                      <a:pt x="13851" y="2779"/>
                    </a:cubicBezTo>
                    <a:cubicBezTo>
                      <a:pt x="13326" y="2779"/>
                      <a:pt x="13982" y="2402"/>
                      <a:pt x="13576" y="2402"/>
                    </a:cubicBezTo>
                    <a:cubicBezTo>
                      <a:pt x="13567" y="2402"/>
                      <a:pt x="13557" y="2402"/>
                      <a:pt x="13547" y="2403"/>
                    </a:cubicBezTo>
                    <a:cubicBezTo>
                      <a:pt x="13749" y="2347"/>
                      <a:pt x="13880" y="2327"/>
                      <a:pt x="13982" y="2327"/>
                    </a:cubicBezTo>
                    <a:cubicBezTo>
                      <a:pt x="14140" y="2327"/>
                      <a:pt x="14224" y="2377"/>
                      <a:pt x="14388" y="2421"/>
                    </a:cubicBezTo>
                    <a:lnTo>
                      <a:pt x="14495" y="2188"/>
                    </a:lnTo>
                    <a:cubicBezTo>
                      <a:pt x="14889" y="2278"/>
                      <a:pt x="14961" y="2367"/>
                      <a:pt x="15050" y="2403"/>
                    </a:cubicBezTo>
                    <a:cubicBezTo>
                      <a:pt x="15113" y="2424"/>
                      <a:pt x="15182" y="2432"/>
                      <a:pt x="15336" y="2432"/>
                    </a:cubicBezTo>
                    <a:cubicBezTo>
                      <a:pt x="15445" y="2432"/>
                      <a:pt x="15597" y="2428"/>
                      <a:pt x="15820" y="2421"/>
                    </a:cubicBezTo>
                    <a:cubicBezTo>
                      <a:pt x="15444" y="2367"/>
                      <a:pt x="16177" y="2081"/>
                      <a:pt x="15891" y="2009"/>
                    </a:cubicBezTo>
                    <a:cubicBezTo>
                      <a:pt x="16042" y="1971"/>
                      <a:pt x="16193" y="1949"/>
                      <a:pt x="16336" y="1949"/>
                    </a:cubicBezTo>
                    <a:cubicBezTo>
                      <a:pt x="16445" y="1949"/>
                      <a:pt x="16548" y="1962"/>
                      <a:pt x="16644" y="1991"/>
                    </a:cubicBezTo>
                    <a:lnTo>
                      <a:pt x="16644" y="1991"/>
                    </a:lnTo>
                    <a:cubicBezTo>
                      <a:pt x="17180" y="1937"/>
                      <a:pt x="17377" y="1848"/>
                      <a:pt x="17591" y="1794"/>
                    </a:cubicBezTo>
                    <a:cubicBezTo>
                      <a:pt x="17681" y="1759"/>
                      <a:pt x="17788" y="1723"/>
                      <a:pt x="17913" y="1705"/>
                    </a:cubicBezTo>
                    <a:cubicBezTo>
                      <a:pt x="17973" y="1697"/>
                      <a:pt x="18038" y="1693"/>
                      <a:pt x="18111" y="1693"/>
                    </a:cubicBezTo>
                    <a:cubicBezTo>
                      <a:pt x="18214" y="1693"/>
                      <a:pt x="18332" y="1702"/>
                      <a:pt x="18468" y="1723"/>
                    </a:cubicBezTo>
                    <a:lnTo>
                      <a:pt x="18396" y="1830"/>
                    </a:lnTo>
                    <a:cubicBezTo>
                      <a:pt x="18719" y="1884"/>
                      <a:pt x="19041" y="1884"/>
                      <a:pt x="19399" y="1920"/>
                    </a:cubicBezTo>
                    <a:cubicBezTo>
                      <a:pt x="19578" y="1920"/>
                      <a:pt x="19739" y="1938"/>
                      <a:pt x="19918" y="1938"/>
                    </a:cubicBezTo>
                    <a:cubicBezTo>
                      <a:pt x="20096" y="1938"/>
                      <a:pt x="20275" y="1938"/>
                      <a:pt x="20454" y="1955"/>
                    </a:cubicBezTo>
                    <a:cubicBezTo>
                      <a:pt x="20812" y="1955"/>
                      <a:pt x="21170" y="1991"/>
                      <a:pt x="21528" y="2027"/>
                    </a:cubicBezTo>
                    <a:cubicBezTo>
                      <a:pt x="21868" y="2045"/>
                      <a:pt x="22208" y="2116"/>
                      <a:pt x="22530" y="2188"/>
                    </a:cubicBezTo>
                    <a:lnTo>
                      <a:pt x="22109" y="2220"/>
                    </a:lnTo>
                    <a:lnTo>
                      <a:pt x="22109" y="2220"/>
                    </a:lnTo>
                    <a:cubicBezTo>
                      <a:pt x="22204" y="2223"/>
                      <a:pt x="22388" y="2271"/>
                      <a:pt x="22584" y="2331"/>
                    </a:cubicBezTo>
                    <a:cubicBezTo>
                      <a:pt x="22780" y="2387"/>
                      <a:pt x="22986" y="2432"/>
                      <a:pt x="23169" y="2432"/>
                    </a:cubicBezTo>
                    <a:cubicBezTo>
                      <a:pt x="23221" y="2432"/>
                      <a:pt x="23271" y="2429"/>
                      <a:pt x="23318" y="2421"/>
                    </a:cubicBezTo>
                    <a:cubicBezTo>
                      <a:pt x="23246" y="2385"/>
                      <a:pt x="23103" y="2313"/>
                      <a:pt x="23031" y="2313"/>
                    </a:cubicBezTo>
                    <a:cubicBezTo>
                      <a:pt x="23062" y="2221"/>
                      <a:pt x="23200" y="2088"/>
                      <a:pt x="23444" y="2088"/>
                    </a:cubicBezTo>
                    <a:cubicBezTo>
                      <a:pt x="23483" y="2088"/>
                      <a:pt x="23524" y="2091"/>
                      <a:pt x="23568" y="2099"/>
                    </a:cubicBezTo>
                    <a:lnTo>
                      <a:pt x="23658" y="2295"/>
                    </a:lnTo>
                    <a:lnTo>
                      <a:pt x="23801" y="2188"/>
                    </a:lnTo>
                    <a:lnTo>
                      <a:pt x="23801" y="2188"/>
                    </a:lnTo>
                    <a:cubicBezTo>
                      <a:pt x="24266" y="2278"/>
                      <a:pt x="23604" y="2403"/>
                      <a:pt x="24069" y="2510"/>
                    </a:cubicBezTo>
                    <a:cubicBezTo>
                      <a:pt x="24154" y="2411"/>
                      <a:pt x="24284" y="2379"/>
                      <a:pt x="24442" y="2379"/>
                    </a:cubicBezTo>
                    <a:cubicBezTo>
                      <a:pt x="24483" y="2379"/>
                      <a:pt x="24526" y="2381"/>
                      <a:pt x="24570" y="2385"/>
                    </a:cubicBezTo>
                    <a:cubicBezTo>
                      <a:pt x="24785" y="2403"/>
                      <a:pt x="25036" y="2456"/>
                      <a:pt x="25286" y="2546"/>
                    </a:cubicBezTo>
                    <a:cubicBezTo>
                      <a:pt x="25555" y="2618"/>
                      <a:pt x="25805" y="2689"/>
                      <a:pt x="26038" y="2743"/>
                    </a:cubicBezTo>
                    <a:cubicBezTo>
                      <a:pt x="26162" y="2772"/>
                      <a:pt x="26276" y="2790"/>
                      <a:pt x="26378" y="2790"/>
                    </a:cubicBezTo>
                    <a:cubicBezTo>
                      <a:pt x="26466" y="2790"/>
                      <a:pt x="26544" y="2776"/>
                      <a:pt x="26610" y="2743"/>
                    </a:cubicBezTo>
                    <a:lnTo>
                      <a:pt x="26610" y="2743"/>
                    </a:lnTo>
                    <a:cubicBezTo>
                      <a:pt x="26653" y="2865"/>
                      <a:pt x="26612" y="2904"/>
                      <a:pt x="26534" y="2904"/>
                    </a:cubicBezTo>
                    <a:cubicBezTo>
                      <a:pt x="26389" y="2904"/>
                      <a:pt x="26115" y="2770"/>
                      <a:pt x="25987" y="2770"/>
                    </a:cubicBezTo>
                    <a:cubicBezTo>
                      <a:pt x="25920" y="2770"/>
                      <a:pt x="25893" y="2808"/>
                      <a:pt x="25948" y="2922"/>
                    </a:cubicBezTo>
                    <a:cubicBezTo>
                      <a:pt x="26029" y="2922"/>
                      <a:pt x="26087" y="2913"/>
                      <a:pt x="26163" y="2913"/>
                    </a:cubicBezTo>
                    <a:cubicBezTo>
                      <a:pt x="26239" y="2913"/>
                      <a:pt x="26333" y="2922"/>
                      <a:pt x="26485" y="2958"/>
                    </a:cubicBezTo>
                    <a:lnTo>
                      <a:pt x="26306" y="3136"/>
                    </a:lnTo>
                    <a:cubicBezTo>
                      <a:pt x="26664" y="3226"/>
                      <a:pt x="26950" y="3315"/>
                      <a:pt x="27219" y="3405"/>
                    </a:cubicBezTo>
                    <a:cubicBezTo>
                      <a:pt x="27487" y="3477"/>
                      <a:pt x="27720" y="3548"/>
                      <a:pt x="27952" y="3638"/>
                    </a:cubicBezTo>
                    <a:cubicBezTo>
                      <a:pt x="28185" y="3709"/>
                      <a:pt x="28400" y="3799"/>
                      <a:pt x="28632" y="3906"/>
                    </a:cubicBezTo>
                    <a:cubicBezTo>
                      <a:pt x="28865" y="4031"/>
                      <a:pt x="29116" y="4157"/>
                      <a:pt x="29384" y="4335"/>
                    </a:cubicBezTo>
                    <a:lnTo>
                      <a:pt x="29366" y="4264"/>
                    </a:lnTo>
                    <a:lnTo>
                      <a:pt x="29366" y="4264"/>
                    </a:lnTo>
                    <a:cubicBezTo>
                      <a:pt x="29796" y="4443"/>
                      <a:pt x="29993" y="4604"/>
                      <a:pt x="30046" y="4890"/>
                    </a:cubicBezTo>
                    <a:cubicBezTo>
                      <a:pt x="30184" y="4856"/>
                      <a:pt x="29957" y="4639"/>
                      <a:pt x="30116" y="4639"/>
                    </a:cubicBezTo>
                    <a:cubicBezTo>
                      <a:pt x="30122" y="4639"/>
                      <a:pt x="30128" y="4639"/>
                      <a:pt x="30136" y="4640"/>
                    </a:cubicBezTo>
                    <a:cubicBezTo>
                      <a:pt x="30315" y="5123"/>
                      <a:pt x="30708" y="5266"/>
                      <a:pt x="31066" y="5391"/>
                    </a:cubicBezTo>
                    <a:cubicBezTo>
                      <a:pt x="31263" y="5445"/>
                      <a:pt x="31442" y="5499"/>
                      <a:pt x="31585" y="5588"/>
                    </a:cubicBezTo>
                    <a:cubicBezTo>
                      <a:pt x="31728" y="5660"/>
                      <a:pt x="31836" y="5767"/>
                      <a:pt x="31854" y="5928"/>
                    </a:cubicBezTo>
                    <a:cubicBezTo>
                      <a:pt x="31979" y="5731"/>
                      <a:pt x="32319" y="5731"/>
                      <a:pt x="32623" y="5713"/>
                    </a:cubicBezTo>
                    <a:cubicBezTo>
                      <a:pt x="32927" y="5695"/>
                      <a:pt x="33178" y="5678"/>
                      <a:pt x="33124" y="5373"/>
                    </a:cubicBezTo>
                    <a:lnTo>
                      <a:pt x="33124" y="5373"/>
                    </a:lnTo>
                    <a:lnTo>
                      <a:pt x="33339" y="5660"/>
                    </a:lnTo>
                    <a:cubicBezTo>
                      <a:pt x="33410" y="5517"/>
                      <a:pt x="33214" y="5320"/>
                      <a:pt x="32981" y="5123"/>
                    </a:cubicBezTo>
                    <a:cubicBezTo>
                      <a:pt x="32766" y="4926"/>
                      <a:pt x="32534" y="4729"/>
                      <a:pt x="32552" y="4532"/>
                    </a:cubicBezTo>
                    <a:cubicBezTo>
                      <a:pt x="32194" y="4371"/>
                      <a:pt x="31818" y="4228"/>
                      <a:pt x="31460" y="4085"/>
                    </a:cubicBezTo>
                    <a:cubicBezTo>
                      <a:pt x="31538" y="4022"/>
                      <a:pt x="31507" y="3822"/>
                      <a:pt x="31619" y="3822"/>
                    </a:cubicBezTo>
                    <a:cubicBezTo>
                      <a:pt x="31634" y="3822"/>
                      <a:pt x="31653" y="3826"/>
                      <a:pt x="31675" y="3834"/>
                    </a:cubicBezTo>
                    <a:cubicBezTo>
                      <a:pt x="31488" y="3705"/>
                      <a:pt x="31325" y="3576"/>
                      <a:pt x="31479" y="3576"/>
                    </a:cubicBezTo>
                    <a:cubicBezTo>
                      <a:pt x="31518" y="3576"/>
                      <a:pt x="31575" y="3584"/>
                      <a:pt x="31657" y="3602"/>
                    </a:cubicBezTo>
                    <a:cubicBezTo>
                      <a:pt x="30297" y="3101"/>
                      <a:pt x="29116" y="2421"/>
                      <a:pt x="27863" y="1830"/>
                    </a:cubicBezTo>
                    <a:cubicBezTo>
                      <a:pt x="26628" y="1240"/>
                      <a:pt x="25322" y="739"/>
                      <a:pt x="23962" y="667"/>
                    </a:cubicBezTo>
                    <a:cubicBezTo>
                      <a:pt x="23783" y="595"/>
                      <a:pt x="23908" y="524"/>
                      <a:pt x="23998" y="470"/>
                    </a:cubicBezTo>
                    <a:lnTo>
                      <a:pt x="23998" y="470"/>
                    </a:lnTo>
                    <a:cubicBezTo>
                      <a:pt x="23911" y="496"/>
                      <a:pt x="23841" y="507"/>
                      <a:pt x="23783" y="507"/>
                    </a:cubicBezTo>
                    <a:cubicBezTo>
                      <a:pt x="23481" y="507"/>
                      <a:pt x="23510" y="205"/>
                      <a:pt x="23300" y="130"/>
                    </a:cubicBezTo>
                    <a:cubicBezTo>
                      <a:pt x="23031" y="237"/>
                      <a:pt x="22763" y="327"/>
                      <a:pt x="22512" y="434"/>
                    </a:cubicBezTo>
                    <a:cubicBezTo>
                      <a:pt x="22226" y="273"/>
                      <a:pt x="22477" y="184"/>
                      <a:pt x="22459" y="94"/>
                    </a:cubicBezTo>
                    <a:cubicBezTo>
                      <a:pt x="22177" y="35"/>
                      <a:pt x="21895" y="0"/>
                      <a:pt x="2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4927650" y="2415575"/>
                <a:ext cx="3500" cy="2175"/>
              </a:xfrm>
              <a:custGeom>
                <a:avLst/>
                <a:gdLst/>
                <a:ahLst/>
                <a:cxnLst/>
                <a:rect l="l" t="t" r="r" b="b"/>
                <a:pathLst>
                  <a:path w="140" h="87" extrusionOk="0">
                    <a:moveTo>
                      <a:pt x="60" y="0"/>
                    </a:moveTo>
                    <a:cubicBezTo>
                      <a:pt x="7" y="0"/>
                      <a:pt x="1" y="34"/>
                      <a:pt x="14" y="86"/>
                    </a:cubicBezTo>
                    <a:cubicBezTo>
                      <a:pt x="50" y="50"/>
                      <a:pt x="86" y="15"/>
                      <a:pt x="139" y="15"/>
                    </a:cubicBezTo>
                    <a:cubicBezTo>
                      <a:pt x="106" y="5"/>
                      <a:pt x="80" y="0"/>
                      <a:pt x="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4752625" y="1960050"/>
                <a:ext cx="900" cy="925"/>
              </a:xfrm>
              <a:custGeom>
                <a:avLst/>
                <a:gdLst/>
                <a:ahLst/>
                <a:cxnLst/>
                <a:rect l="l" t="t" r="r" b="b"/>
                <a:pathLst>
                  <a:path w="36" h="37" extrusionOk="0">
                    <a:moveTo>
                      <a:pt x="0" y="0"/>
                    </a:moveTo>
                    <a:lnTo>
                      <a:pt x="0" y="36"/>
                    </a:lnTo>
                    <a:lnTo>
                      <a:pt x="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5440225" y="2409225"/>
                <a:ext cx="4500" cy="6275"/>
              </a:xfrm>
              <a:custGeom>
                <a:avLst/>
                <a:gdLst/>
                <a:ahLst/>
                <a:cxnLst/>
                <a:rect l="l" t="t" r="r" b="b"/>
                <a:pathLst>
                  <a:path w="180" h="251" extrusionOk="0">
                    <a:moveTo>
                      <a:pt x="180" y="0"/>
                    </a:moveTo>
                    <a:lnTo>
                      <a:pt x="180" y="0"/>
                    </a:lnTo>
                    <a:cubicBezTo>
                      <a:pt x="19" y="125"/>
                      <a:pt x="1" y="197"/>
                      <a:pt x="37" y="251"/>
                    </a:cubicBezTo>
                    <a:cubicBezTo>
                      <a:pt x="55" y="179"/>
                      <a:pt x="90" y="107"/>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5676900" y="2158225"/>
                <a:ext cx="4500" cy="10775"/>
              </a:xfrm>
              <a:custGeom>
                <a:avLst/>
                <a:gdLst/>
                <a:ahLst/>
                <a:cxnLst/>
                <a:rect l="l" t="t" r="r" b="b"/>
                <a:pathLst>
                  <a:path w="180" h="431" extrusionOk="0">
                    <a:moveTo>
                      <a:pt x="179" y="1"/>
                    </a:moveTo>
                    <a:lnTo>
                      <a:pt x="179" y="1"/>
                    </a:lnTo>
                    <a:cubicBezTo>
                      <a:pt x="175" y="12"/>
                      <a:pt x="171" y="24"/>
                      <a:pt x="166" y="35"/>
                    </a:cubicBezTo>
                    <a:lnTo>
                      <a:pt x="166" y="35"/>
                    </a:lnTo>
                    <a:cubicBezTo>
                      <a:pt x="171" y="26"/>
                      <a:pt x="176" y="15"/>
                      <a:pt x="179" y="1"/>
                    </a:cubicBezTo>
                    <a:close/>
                    <a:moveTo>
                      <a:pt x="36" y="1"/>
                    </a:moveTo>
                    <a:cubicBezTo>
                      <a:pt x="36" y="126"/>
                      <a:pt x="72" y="216"/>
                      <a:pt x="1" y="430"/>
                    </a:cubicBezTo>
                    <a:cubicBezTo>
                      <a:pt x="50" y="299"/>
                      <a:pt x="115" y="167"/>
                      <a:pt x="166" y="35"/>
                    </a:cubicBezTo>
                    <a:lnTo>
                      <a:pt x="166" y="35"/>
                    </a:lnTo>
                    <a:cubicBezTo>
                      <a:pt x="155" y="57"/>
                      <a:pt x="141" y="65"/>
                      <a:pt x="127" y="65"/>
                    </a:cubicBezTo>
                    <a:cubicBezTo>
                      <a:pt x="94" y="65"/>
                      <a:pt x="58" y="23"/>
                      <a:pt x="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5659000" y="2054000"/>
                <a:ext cx="3600" cy="8275"/>
              </a:xfrm>
              <a:custGeom>
                <a:avLst/>
                <a:gdLst/>
                <a:ahLst/>
                <a:cxnLst/>
                <a:rect l="l" t="t" r="r" b="b"/>
                <a:pathLst>
                  <a:path w="144" h="331" extrusionOk="0">
                    <a:moveTo>
                      <a:pt x="37" y="0"/>
                    </a:moveTo>
                    <a:cubicBezTo>
                      <a:pt x="1" y="72"/>
                      <a:pt x="37" y="144"/>
                      <a:pt x="1" y="197"/>
                    </a:cubicBezTo>
                    <a:cubicBezTo>
                      <a:pt x="13" y="292"/>
                      <a:pt x="33" y="331"/>
                      <a:pt x="53" y="331"/>
                    </a:cubicBezTo>
                    <a:cubicBezTo>
                      <a:pt x="91" y="331"/>
                      <a:pt x="132" y="199"/>
                      <a:pt x="144" y="36"/>
                    </a:cubicBezTo>
                    <a:lnTo>
                      <a:pt x="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5660625" y="2128250"/>
                <a:ext cx="11450" cy="15700"/>
              </a:xfrm>
              <a:custGeom>
                <a:avLst/>
                <a:gdLst/>
                <a:ahLst/>
                <a:cxnLst/>
                <a:rect l="l" t="t" r="r" b="b"/>
                <a:pathLst>
                  <a:path w="458" h="628" extrusionOk="0">
                    <a:moveTo>
                      <a:pt x="204" y="1"/>
                    </a:moveTo>
                    <a:cubicBezTo>
                      <a:pt x="186" y="19"/>
                      <a:pt x="186" y="37"/>
                      <a:pt x="186" y="55"/>
                    </a:cubicBezTo>
                    <a:cubicBezTo>
                      <a:pt x="187" y="55"/>
                      <a:pt x="187" y="55"/>
                      <a:pt x="188" y="54"/>
                    </a:cubicBezTo>
                    <a:lnTo>
                      <a:pt x="188" y="54"/>
                    </a:lnTo>
                    <a:cubicBezTo>
                      <a:pt x="193" y="37"/>
                      <a:pt x="199" y="19"/>
                      <a:pt x="204" y="1"/>
                    </a:cubicBezTo>
                    <a:close/>
                    <a:moveTo>
                      <a:pt x="229" y="52"/>
                    </a:moveTo>
                    <a:cubicBezTo>
                      <a:pt x="216" y="52"/>
                      <a:pt x="203" y="53"/>
                      <a:pt x="188" y="54"/>
                    </a:cubicBezTo>
                    <a:lnTo>
                      <a:pt x="188" y="54"/>
                    </a:lnTo>
                    <a:cubicBezTo>
                      <a:pt x="101" y="332"/>
                      <a:pt x="0" y="543"/>
                      <a:pt x="168" y="627"/>
                    </a:cubicBezTo>
                    <a:cubicBezTo>
                      <a:pt x="321" y="340"/>
                      <a:pt x="457" y="52"/>
                      <a:pt x="229" y="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5666175" y="2119725"/>
                <a:ext cx="3700" cy="6775"/>
              </a:xfrm>
              <a:custGeom>
                <a:avLst/>
                <a:gdLst/>
                <a:ahLst/>
                <a:cxnLst/>
                <a:rect l="l" t="t" r="r" b="b"/>
                <a:pathLst>
                  <a:path w="148" h="271" extrusionOk="0">
                    <a:moveTo>
                      <a:pt x="72" y="0"/>
                    </a:moveTo>
                    <a:cubicBezTo>
                      <a:pt x="67" y="0"/>
                      <a:pt x="61" y="1"/>
                      <a:pt x="54" y="2"/>
                    </a:cubicBezTo>
                    <a:cubicBezTo>
                      <a:pt x="36" y="91"/>
                      <a:pt x="18" y="181"/>
                      <a:pt x="0" y="270"/>
                    </a:cubicBezTo>
                    <a:cubicBezTo>
                      <a:pt x="50" y="120"/>
                      <a:pt x="148" y="0"/>
                      <a:pt x="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5650500" y="2221225"/>
                <a:ext cx="12850" cy="9775"/>
              </a:xfrm>
              <a:custGeom>
                <a:avLst/>
                <a:gdLst/>
                <a:ahLst/>
                <a:cxnLst/>
                <a:rect l="l" t="t" r="r" b="b"/>
                <a:pathLst>
                  <a:path w="514" h="391" extrusionOk="0">
                    <a:moveTo>
                      <a:pt x="371" y="0"/>
                    </a:moveTo>
                    <a:cubicBezTo>
                      <a:pt x="363" y="0"/>
                      <a:pt x="353" y="1"/>
                      <a:pt x="341" y="4"/>
                    </a:cubicBezTo>
                    <a:cubicBezTo>
                      <a:pt x="357" y="36"/>
                      <a:pt x="346" y="44"/>
                      <a:pt x="322" y="44"/>
                    </a:cubicBezTo>
                    <a:cubicBezTo>
                      <a:pt x="297" y="44"/>
                      <a:pt x="258" y="35"/>
                      <a:pt x="221" y="35"/>
                    </a:cubicBezTo>
                    <a:cubicBezTo>
                      <a:pt x="175" y="35"/>
                      <a:pt x="133" y="49"/>
                      <a:pt x="126" y="112"/>
                    </a:cubicBezTo>
                    <a:cubicBezTo>
                      <a:pt x="7" y="318"/>
                      <a:pt x="0" y="391"/>
                      <a:pt x="43" y="391"/>
                    </a:cubicBezTo>
                    <a:cubicBezTo>
                      <a:pt x="143" y="391"/>
                      <a:pt x="513" y="0"/>
                      <a:pt x="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5650050" y="2134525"/>
                <a:ext cx="5850" cy="7175"/>
              </a:xfrm>
              <a:custGeom>
                <a:avLst/>
                <a:gdLst/>
                <a:ahLst/>
                <a:cxnLst/>
                <a:rect l="l" t="t" r="r" b="b"/>
                <a:pathLst>
                  <a:path w="234" h="287" extrusionOk="0">
                    <a:moveTo>
                      <a:pt x="19" y="1"/>
                    </a:moveTo>
                    <a:lnTo>
                      <a:pt x="1" y="287"/>
                    </a:lnTo>
                    <a:lnTo>
                      <a:pt x="233" y="162"/>
                    </a:lnTo>
                    <a:lnTo>
                      <a:pt x="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5639325" y="2178375"/>
                <a:ext cx="5400" cy="14400"/>
              </a:xfrm>
              <a:custGeom>
                <a:avLst/>
                <a:gdLst/>
                <a:ahLst/>
                <a:cxnLst/>
                <a:rect l="l" t="t" r="r" b="b"/>
                <a:pathLst>
                  <a:path w="216" h="576" extrusionOk="0">
                    <a:moveTo>
                      <a:pt x="215" y="0"/>
                    </a:moveTo>
                    <a:cubicBezTo>
                      <a:pt x="171" y="60"/>
                      <a:pt x="138" y="94"/>
                      <a:pt x="108" y="94"/>
                    </a:cubicBezTo>
                    <a:cubicBezTo>
                      <a:pt x="102" y="94"/>
                      <a:pt x="96" y="93"/>
                      <a:pt x="90" y="90"/>
                    </a:cubicBezTo>
                    <a:lnTo>
                      <a:pt x="0" y="573"/>
                    </a:lnTo>
                    <a:cubicBezTo>
                      <a:pt x="4" y="575"/>
                      <a:pt x="8" y="576"/>
                      <a:pt x="11" y="576"/>
                    </a:cubicBezTo>
                    <a:cubicBezTo>
                      <a:pt x="78" y="576"/>
                      <a:pt x="130" y="272"/>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5644700" y="2169425"/>
                <a:ext cx="3600" cy="8975"/>
              </a:xfrm>
              <a:custGeom>
                <a:avLst/>
                <a:gdLst/>
                <a:ahLst/>
                <a:cxnLst/>
                <a:rect l="l" t="t" r="r" b="b"/>
                <a:pathLst>
                  <a:path w="144" h="359" extrusionOk="0">
                    <a:moveTo>
                      <a:pt x="143" y="0"/>
                    </a:moveTo>
                    <a:cubicBezTo>
                      <a:pt x="72" y="72"/>
                      <a:pt x="36" y="197"/>
                      <a:pt x="0" y="358"/>
                    </a:cubicBezTo>
                    <a:cubicBezTo>
                      <a:pt x="54" y="251"/>
                      <a:pt x="107" y="72"/>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5644250" y="2150175"/>
                <a:ext cx="1350" cy="11675"/>
              </a:xfrm>
              <a:custGeom>
                <a:avLst/>
                <a:gdLst/>
                <a:ahLst/>
                <a:cxnLst/>
                <a:rect l="l" t="t" r="r" b="b"/>
                <a:pathLst>
                  <a:path w="54" h="467" extrusionOk="0">
                    <a:moveTo>
                      <a:pt x="36" y="1"/>
                    </a:moveTo>
                    <a:lnTo>
                      <a:pt x="45" y="76"/>
                    </a:lnTo>
                    <a:lnTo>
                      <a:pt x="45" y="76"/>
                    </a:lnTo>
                    <a:cubicBezTo>
                      <a:pt x="48" y="51"/>
                      <a:pt x="51" y="26"/>
                      <a:pt x="54" y="1"/>
                    </a:cubicBezTo>
                    <a:close/>
                    <a:moveTo>
                      <a:pt x="45" y="76"/>
                    </a:moveTo>
                    <a:lnTo>
                      <a:pt x="45" y="76"/>
                    </a:lnTo>
                    <a:cubicBezTo>
                      <a:pt x="30" y="208"/>
                      <a:pt x="15" y="331"/>
                      <a:pt x="0" y="466"/>
                    </a:cubicBezTo>
                    <a:lnTo>
                      <a:pt x="54" y="144"/>
                    </a:lnTo>
                    <a:lnTo>
                      <a:pt x="45" y="7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5572650" y="2307150"/>
                <a:ext cx="11225" cy="10825"/>
              </a:xfrm>
              <a:custGeom>
                <a:avLst/>
                <a:gdLst/>
                <a:ahLst/>
                <a:cxnLst/>
                <a:rect l="l" t="t" r="r" b="b"/>
                <a:pathLst>
                  <a:path w="449" h="433" extrusionOk="0">
                    <a:moveTo>
                      <a:pt x="412" y="0"/>
                    </a:moveTo>
                    <a:cubicBezTo>
                      <a:pt x="358" y="0"/>
                      <a:pt x="255" y="93"/>
                      <a:pt x="162" y="146"/>
                    </a:cubicBezTo>
                    <a:cubicBezTo>
                      <a:pt x="37" y="289"/>
                      <a:pt x="1" y="433"/>
                      <a:pt x="90" y="433"/>
                    </a:cubicBezTo>
                    <a:lnTo>
                      <a:pt x="448" y="39"/>
                    </a:lnTo>
                    <a:cubicBezTo>
                      <a:pt x="444" y="11"/>
                      <a:pt x="431"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5584750" y="2266500"/>
                <a:ext cx="6725" cy="7175"/>
              </a:xfrm>
              <a:custGeom>
                <a:avLst/>
                <a:gdLst/>
                <a:ahLst/>
                <a:cxnLst/>
                <a:rect l="l" t="t" r="r" b="b"/>
                <a:pathLst>
                  <a:path w="269" h="287" extrusionOk="0">
                    <a:moveTo>
                      <a:pt x="215" y="1"/>
                    </a:moveTo>
                    <a:lnTo>
                      <a:pt x="0" y="162"/>
                    </a:lnTo>
                    <a:lnTo>
                      <a:pt x="269" y="287"/>
                    </a:lnTo>
                    <a:cubicBezTo>
                      <a:pt x="233" y="180"/>
                      <a:pt x="197" y="144"/>
                      <a:pt x="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5559875" y="2292100"/>
                <a:ext cx="11550" cy="9775"/>
              </a:xfrm>
              <a:custGeom>
                <a:avLst/>
                <a:gdLst/>
                <a:ahLst/>
                <a:cxnLst/>
                <a:rect l="l" t="t" r="r" b="b"/>
                <a:pathLst>
                  <a:path w="462" h="391" extrusionOk="0">
                    <a:moveTo>
                      <a:pt x="433" y="1"/>
                    </a:moveTo>
                    <a:cubicBezTo>
                      <a:pt x="382" y="1"/>
                      <a:pt x="223" y="158"/>
                      <a:pt x="154" y="158"/>
                    </a:cubicBezTo>
                    <a:cubicBezTo>
                      <a:pt x="23" y="333"/>
                      <a:pt x="1" y="390"/>
                      <a:pt x="32" y="390"/>
                    </a:cubicBezTo>
                    <a:cubicBezTo>
                      <a:pt x="89" y="390"/>
                      <a:pt x="329" y="193"/>
                      <a:pt x="387" y="193"/>
                    </a:cubicBezTo>
                    <a:cubicBezTo>
                      <a:pt x="456" y="48"/>
                      <a:pt x="461" y="1"/>
                      <a:pt x="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5439800" y="2435175"/>
                <a:ext cx="8950" cy="10750"/>
              </a:xfrm>
              <a:custGeom>
                <a:avLst/>
                <a:gdLst/>
                <a:ahLst/>
                <a:cxnLst/>
                <a:rect l="l" t="t" r="r" b="b"/>
                <a:pathLst>
                  <a:path w="358" h="430" extrusionOk="0">
                    <a:moveTo>
                      <a:pt x="107" y="0"/>
                    </a:moveTo>
                    <a:lnTo>
                      <a:pt x="0" y="72"/>
                    </a:lnTo>
                    <a:lnTo>
                      <a:pt x="358" y="430"/>
                    </a:lnTo>
                    <a:lnTo>
                      <a:pt x="1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274250" y="2471150"/>
                <a:ext cx="23300" cy="10575"/>
              </a:xfrm>
              <a:custGeom>
                <a:avLst/>
                <a:gdLst/>
                <a:ahLst/>
                <a:cxnLst/>
                <a:rect l="l" t="t" r="r" b="b"/>
                <a:pathLst>
                  <a:path w="932" h="423" extrusionOk="0">
                    <a:moveTo>
                      <a:pt x="321" y="1"/>
                    </a:moveTo>
                    <a:cubicBezTo>
                      <a:pt x="270" y="1"/>
                      <a:pt x="197" y="18"/>
                      <a:pt x="90" y="64"/>
                    </a:cubicBezTo>
                    <a:cubicBezTo>
                      <a:pt x="1" y="422"/>
                      <a:pt x="162" y="315"/>
                      <a:pt x="538" y="351"/>
                    </a:cubicBezTo>
                    <a:cubicBezTo>
                      <a:pt x="377" y="279"/>
                      <a:pt x="931" y="154"/>
                      <a:pt x="770" y="82"/>
                    </a:cubicBezTo>
                    <a:lnTo>
                      <a:pt x="770" y="82"/>
                    </a:lnTo>
                    <a:cubicBezTo>
                      <a:pt x="672" y="135"/>
                      <a:pt x="609" y="154"/>
                      <a:pt x="566" y="154"/>
                    </a:cubicBezTo>
                    <a:cubicBezTo>
                      <a:pt x="444" y="154"/>
                      <a:pt x="476" y="1"/>
                      <a:pt x="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5287675" y="2479900"/>
                <a:ext cx="4950" cy="925"/>
              </a:xfrm>
              <a:custGeom>
                <a:avLst/>
                <a:gdLst/>
                <a:ahLst/>
                <a:cxnLst/>
                <a:rect l="l" t="t" r="r" b="b"/>
                <a:pathLst>
                  <a:path w="198" h="37" extrusionOk="0">
                    <a:moveTo>
                      <a:pt x="1" y="1"/>
                    </a:moveTo>
                    <a:cubicBezTo>
                      <a:pt x="37" y="18"/>
                      <a:pt x="90" y="36"/>
                      <a:pt x="198" y="36"/>
                    </a:cubicBezTo>
                    <a:cubicBezTo>
                      <a:pt x="126" y="18"/>
                      <a:pt x="72"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5520775" y="1665225"/>
                <a:ext cx="9400" cy="5400"/>
              </a:xfrm>
              <a:custGeom>
                <a:avLst/>
                <a:gdLst/>
                <a:ahLst/>
                <a:cxnLst/>
                <a:rect l="l" t="t" r="r" b="b"/>
                <a:pathLst>
                  <a:path w="376" h="216" extrusionOk="0">
                    <a:moveTo>
                      <a:pt x="0" y="1"/>
                    </a:moveTo>
                    <a:lnTo>
                      <a:pt x="0" y="1"/>
                    </a:lnTo>
                    <a:cubicBezTo>
                      <a:pt x="18" y="54"/>
                      <a:pt x="36" y="90"/>
                      <a:pt x="72" y="144"/>
                    </a:cubicBezTo>
                    <a:lnTo>
                      <a:pt x="376" y="215"/>
                    </a:lnTo>
                    <a:cubicBezTo>
                      <a:pt x="251" y="144"/>
                      <a:pt x="125" y="7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5529275" y="1681775"/>
                <a:ext cx="7175" cy="8975"/>
              </a:xfrm>
              <a:custGeom>
                <a:avLst/>
                <a:gdLst/>
                <a:ahLst/>
                <a:cxnLst/>
                <a:rect l="l" t="t" r="r" b="b"/>
                <a:pathLst>
                  <a:path w="287" h="359" extrusionOk="0">
                    <a:moveTo>
                      <a:pt x="286" y="1"/>
                    </a:moveTo>
                    <a:lnTo>
                      <a:pt x="0" y="144"/>
                    </a:lnTo>
                    <a:cubicBezTo>
                      <a:pt x="90" y="144"/>
                      <a:pt x="215" y="287"/>
                      <a:pt x="269" y="359"/>
                    </a:cubicBezTo>
                    <a:lnTo>
                      <a:pt x="2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4800925" y="2246375"/>
                <a:ext cx="7200" cy="5825"/>
              </a:xfrm>
              <a:custGeom>
                <a:avLst/>
                <a:gdLst/>
                <a:ahLst/>
                <a:cxnLst/>
                <a:rect l="l" t="t" r="r" b="b"/>
                <a:pathLst>
                  <a:path w="288" h="233" extrusionOk="0">
                    <a:moveTo>
                      <a:pt x="1" y="0"/>
                    </a:moveTo>
                    <a:cubicBezTo>
                      <a:pt x="108" y="143"/>
                      <a:pt x="144" y="215"/>
                      <a:pt x="251" y="233"/>
                    </a:cubicBezTo>
                    <a:lnTo>
                      <a:pt x="287" y="16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4752175" y="2137650"/>
                <a:ext cx="7625" cy="2725"/>
              </a:xfrm>
              <a:custGeom>
                <a:avLst/>
                <a:gdLst/>
                <a:ahLst/>
                <a:cxnLst/>
                <a:rect l="l" t="t" r="r" b="b"/>
                <a:pathLst>
                  <a:path w="305" h="109" extrusionOk="0">
                    <a:moveTo>
                      <a:pt x="0" y="1"/>
                    </a:moveTo>
                    <a:lnTo>
                      <a:pt x="304" y="108"/>
                    </a:lnTo>
                    <a:lnTo>
                      <a:pt x="287" y="1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4750825" y="2035025"/>
                <a:ext cx="6300" cy="13625"/>
              </a:xfrm>
              <a:custGeom>
                <a:avLst/>
                <a:gdLst/>
                <a:ahLst/>
                <a:cxnLst/>
                <a:rect l="l" t="t" r="r" b="b"/>
                <a:pathLst>
                  <a:path w="252" h="545" extrusionOk="0">
                    <a:moveTo>
                      <a:pt x="171" y="0"/>
                    </a:moveTo>
                    <a:cubicBezTo>
                      <a:pt x="1" y="0"/>
                      <a:pt x="180" y="164"/>
                      <a:pt x="213" y="415"/>
                    </a:cubicBezTo>
                    <a:lnTo>
                      <a:pt x="213" y="415"/>
                    </a:lnTo>
                    <a:cubicBezTo>
                      <a:pt x="220" y="274"/>
                      <a:pt x="251" y="131"/>
                      <a:pt x="251" y="8"/>
                    </a:cubicBezTo>
                    <a:cubicBezTo>
                      <a:pt x="218" y="3"/>
                      <a:pt x="192" y="0"/>
                      <a:pt x="171" y="0"/>
                    </a:cubicBezTo>
                    <a:close/>
                    <a:moveTo>
                      <a:pt x="213" y="415"/>
                    </a:moveTo>
                    <a:lnTo>
                      <a:pt x="213" y="415"/>
                    </a:lnTo>
                    <a:cubicBezTo>
                      <a:pt x="211" y="459"/>
                      <a:pt x="211" y="502"/>
                      <a:pt x="215" y="545"/>
                    </a:cubicBezTo>
                    <a:cubicBezTo>
                      <a:pt x="220" y="499"/>
                      <a:pt x="218" y="456"/>
                      <a:pt x="213" y="4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33"/>
            <p:cNvSpPr/>
            <p:nvPr/>
          </p:nvSpPr>
          <p:spPr>
            <a:xfrm>
              <a:off x="6608122" y="3121804"/>
              <a:ext cx="952238" cy="1657037"/>
            </a:xfrm>
            <a:custGeom>
              <a:avLst/>
              <a:gdLst/>
              <a:ahLst/>
              <a:cxnLst/>
              <a:rect l="l" t="t" r="r" b="b"/>
              <a:pathLst>
                <a:path w="9467" h="16474" extrusionOk="0">
                  <a:moveTo>
                    <a:pt x="3744" y="858"/>
                  </a:moveTo>
                  <a:cubicBezTo>
                    <a:pt x="3972" y="858"/>
                    <a:pt x="4268" y="1136"/>
                    <a:pt x="4420" y="1254"/>
                  </a:cubicBezTo>
                  <a:cubicBezTo>
                    <a:pt x="4564" y="1361"/>
                    <a:pt x="4707" y="1505"/>
                    <a:pt x="4886" y="1594"/>
                  </a:cubicBezTo>
                  <a:cubicBezTo>
                    <a:pt x="4821" y="1658"/>
                    <a:pt x="4743" y="1686"/>
                    <a:pt x="4656" y="1686"/>
                  </a:cubicBezTo>
                  <a:cubicBezTo>
                    <a:pt x="4285" y="1686"/>
                    <a:pt x="3765" y="1185"/>
                    <a:pt x="3561" y="968"/>
                  </a:cubicBezTo>
                  <a:cubicBezTo>
                    <a:pt x="3597" y="914"/>
                    <a:pt x="3651" y="878"/>
                    <a:pt x="3722" y="860"/>
                  </a:cubicBezTo>
                  <a:lnTo>
                    <a:pt x="3705" y="860"/>
                  </a:lnTo>
                  <a:cubicBezTo>
                    <a:pt x="3717" y="858"/>
                    <a:pt x="3730" y="858"/>
                    <a:pt x="3744" y="858"/>
                  </a:cubicBezTo>
                  <a:close/>
                  <a:moveTo>
                    <a:pt x="3508" y="1039"/>
                  </a:moveTo>
                  <a:cubicBezTo>
                    <a:pt x="3722" y="1300"/>
                    <a:pt x="4290" y="1822"/>
                    <a:pt x="4685" y="1822"/>
                  </a:cubicBezTo>
                  <a:cubicBezTo>
                    <a:pt x="4752" y="1822"/>
                    <a:pt x="4813" y="1807"/>
                    <a:pt x="4868" y="1773"/>
                  </a:cubicBezTo>
                  <a:cubicBezTo>
                    <a:pt x="4868" y="1916"/>
                    <a:pt x="4868" y="2042"/>
                    <a:pt x="4868" y="2167"/>
                  </a:cubicBezTo>
                  <a:cubicBezTo>
                    <a:pt x="4886" y="2256"/>
                    <a:pt x="4886" y="2364"/>
                    <a:pt x="4904" y="2453"/>
                  </a:cubicBezTo>
                  <a:cubicBezTo>
                    <a:pt x="4886" y="2435"/>
                    <a:pt x="4868" y="2417"/>
                    <a:pt x="4850" y="2417"/>
                  </a:cubicBezTo>
                  <a:cubicBezTo>
                    <a:pt x="4690" y="2298"/>
                    <a:pt x="4492" y="2250"/>
                    <a:pt x="4292" y="2250"/>
                  </a:cubicBezTo>
                  <a:cubicBezTo>
                    <a:pt x="4133" y="2250"/>
                    <a:pt x="3973" y="2280"/>
                    <a:pt x="3830" y="2328"/>
                  </a:cubicBezTo>
                  <a:cubicBezTo>
                    <a:pt x="3794" y="2346"/>
                    <a:pt x="3740" y="2364"/>
                    <a:pt x="3705" y="2382"/>
                  </a:cubicBezTo>
                  <a:cubicBezTo>
                    <a:pt x="3615" y="2131"/>
                    <a:pt x="3472" y="1916"/>
                    <a:pt x="3454" y="1630"/>
                  </a:cubicBezTo>
                  <a:cubicBezTo>
                    <a:pt x="3436" y="1487"/>
                    <a:pt x="3418" y="1218"/>
                    <a:pt x="3508" y="1039"/>
                  </a:cubicBezTo>
                  <a:close/>
                  <a:moveTo>
                    <a:pt x="5798" y="270"/>
                  </a:moveTo>
                  <a:cubicBezTo>
                    <a:pt x="6156" y="270"/>
                    <a:pt x="6496" y="270"/>
                    <a:pt x="6729" y="592"/>
                  </a:cubicBezTo>
                  <a:cubicBezTo>
                    <a:pt x="6926" y="843"/>
                    <a:pt x="6997" y="1183"/>
                    <a:pt x="7069" y="1487"/>
                  </a:cubicBezTo>
                  <a:cubicBezTo>
                    <a:pt x="7266" y="2328"/>
                    <a:pt x="7248" y="3223"/>
                    <a:pt x="7212" y="4099"/>
                  </a:cubicBezTo>
                  <a:cubicBezTo>
                    <a:pt x="7176" y="4529"/>
                    <a:pt x="7140" y="4941"/>
                    <a:pt x="6961" y="5316"/>
                  </a:cubicBezTo>
                  <a:cubicBezTo>
                    <a:pt x="6961" y="5173"/>
                    <a:pt x="6961" y="5030"/>
                    <a:pt x="6926" y="4905"/>
                  </a:cubicBezTo>
                  <a:cubicBezTo>
                    <a:pt x="6846" y="4634"/>
                    <a:pt x="6597" y="4505"/>
                    <a:pt x="6328" y="4505"/>
                  </a:cubicBezTo>
                  <a:cubicBezTo>
                    <a:pt x="6295" y="4505"/>
                    <a:pt x="6261" y="4507"/>
                    <a:pt x="6228" y="4511"/>
                  </a:cubicBezTo>
                  <a:cubicBezTo>
                    <a:pt x="5566" y="4601"/>
                    <a:pt x="5601" y="5370"/>
                    <a:pt x="5745" y="5889"/>
                  </a:cubicBezTo>
                  <a:cubicBezTo>
                    <a:pt x="5655" y="5817"/>
                    <a:pt x="5601" y="5692"/>
                    <a:pt x="5548" y="5549"/>
                  </a:cubicBezTo>
                  <a:cubicBezTo>
                    <a:pt x="5440" y="5066"/>
                    <a:pt x="5440" y="4547"/>
                    <a:pt x="5405" y="4064"/>
                  </a:cubicBezTo>
                  <a:cubicBezTo>
                    <a:pt x="5351" y="3527"/>
                    <a:pt x="5226" y="3026"/>
                    <a:pt x="5118" y="2489"/>
                  </a:cubicBezTo>
                  <a:cubicBezTo>
                    <a:pt x="5047" y="2059"/>
                    <a:pt x="4993" y="1612"/>
                    <a:pt x="5100" y="1165"/>
                  </a:cubicBezTo>
                  <a:lnTo>
                    <a:pt x="5100" y="1165"/>
                  </a:lnTo>
                  <a:lnTo>
                    <a:pt x="5100" y="1183"/>
                  </a:lnTo>
                  <a:cubicBezTo>
                    <a:pt x="5154" y="950"/>
                    <a:pt x="5244" y="753"/>
                    <a:pt x="5369" y="592"/>
                  </a:cubicBezTo>
                  <a:cubicBezTo>
                    <a:pt x="5494" y="431"/>
                    <a:pt x="5637" y="359"/>
                    <a:pt x="5798" y="270"/>
                  </a:cubicBezTo>
                  <a:close/>
                  <a:moveTo>
                    <a:pt x="6317" y="4611"/>
                  </a:moveTo>
                  <a:cubicBezTo>
                    <a:pt x="6541" y="4611"/>
                    <a:pt x="6763" y="4731"/>
                    <a:pt x="6818" y="4976"/>
                  </a:cubicBezTo>
                  <a:cubicBezTo>
                    <a:pt x="6872" y="5245"/>
                    <a:pt x="6783" y="5459"/>
                    <a:pt x="6711" y="5710"/>
                  </a:cubicBezTo>
                  <a:cubicBezTo>
                    <a:pt x="6675" y="5746"/>
                    <a:pt x="6639" y="5782"/>
                    <a:pt x="6586" y="5835"/>
                  </a:cubicBezTo>
                  <a:cubicBezTo>
                    <a:pt x="6568" y="5835"/>
                    <a:pt x="6568" y="5835"/>
                    <a:pt x="6550" y="5853"/>
                  </a:cubicBezTo>
                  <a:cubicBezTo>
                    <a:pt x="6403" y="5966"/>
                    <a:pt x="6243" y="6029"/>
                    <a:pt x="6090" y="6029"/>
                  </a:cubicBezTo>
                  <a:cubicBezTo>
                    <a:pt x="6001" y="6029"/>
                    <a:pt x="5914" y="6007"/>
                    <a:pt x="5834" y="5961"/>
                  </a:cubicBezTo>
                  <a:cubicBezTo>
                    <a:pt x="5888" y="5567"/>
                    <a:pt x="5566" y="5066"/>
                    <a:pt x="5941" y="4744"/>
                  </a:cubicBezTo>
                  <a:cubicBezTo>
                    <a:pt x="6043" y="4656"/>
                    <a:pt x="6180" y="4611"/>
                    <a:pt x="6317" y="4611"/>
                  </a:cubicBezTo>
                  <a:close/>
                  <a:moveTo>
                    <a:pt x="7999" y="1183"/>
                  </a:moveTo>
                  <a:cubicBezTo>
                    <a:pt x="8286" y="1183"/>
                    <a:pt x="8608" y="1236"/>
                    <a:pt x="8823" y="1415"/>
                  </a:cubicBezTo>
                  <a:cubicBezTo>
                    <a:pt x="9359" y="1845"/>
                    <a:pt x="9163" y="2775"/>
                    <a:pt x="9019" y="3330"/>
                  </a:cubicBezTo>
                  <a:cubicBezTo>
                    <a:pt x="8805" y="4135"/>
                    <a:pt x="8787" y="4941"/>
                    <a:pt x="8483" y="5710"/>
                  </a:cubicBezTo>
                  <a:cubicBezTo>
                    <a:pt x="8429" y="5853"/>
                    <a:pt x="8375" y="5996"/>
                    <a:pt x="8322" y="6139"/>
                  </a:cubicBezTo>
                  <a:cubicBezTo>
                    <a:pt x="8322" y="5817"/>
                    <a:pt x="8178" y="5495"/>
                    <a:pt x="7838" y="5388"/>
                  </a:cubicBezTo>
                  <a:cubicBezTo>
                    <a:pt x="7763" y="5363"/>
                    <a:pt x="7687" y="5351"/>
                    <a:pt x="7614" y="5351"/>
                  </a:cubicBezTo>
                  <a:cubicBezTo>
                    <a:pt x="7165" y="5351"/>
                    <a:pt x="6780" y="5786"/>
                    <a:pt x="6765" y="6247"/>
                  </a:cubicBezTo>
                  <a:cubicBezTo>
                    <a:pt x="6729" y="6157"/>
                    <a:pt x="6729" y="6050"/>
                    <a:pt x="6747" y="5961"/>
                  </a:cubicBezTo>
                  <a:cubicBezTo>
                    <a:pt x="6765" y="5925"/>
                    <a:pt x="6765" y="5907"/>
                    <a:pt x="6747" y="5871"/>
                  </a:cubicBezTo>
                  <a:cubicBezTo>
                    <a:pt x="6997" y="5656"/>
                    <a:pt x="7176" y="5334"/>
                    <a:pt x="7248" y="5012"/>
                  </a:cubicBezTo>
                  <a:cubicBezTo>
                    <a:pt x="7409" y="4368"/>
                    <a:pt x="7409" y="3706"/>
                    <a:pt x="7409" y="3062"/>
                  </a:cubicBezTo>
                  <a:cubicBezTo>
                    <a:pt x="7409" y="2578"/>
                    <a:pt x="7391" y="2113"/>
                    <a:pt x="7319" y="1648"/>
                  </a:cubicBezTo>
                  <a:cubicBezTo>
                    <a:pt x="7373" y="1487"/>
                    <a:pt x="7409" y="1344"/>
                    <a:pt x="7570" y="1254"/>
                  </a:cubicBezTo>
                  <a:cubicBezTo>
                    <a:pt x="7713" y="1183"/>
                    <a:pt x="7856" y="1183"/>
                    <a:pt x="7999" y="1183"/>
                  </a:cubicBezTo>
                  <a:close/>
                  <a:moveTo>
                    <a:pt x="7589" y="5455"/>
                  </a:moveTo>
                  <a:cubicBezTo>
                    <a:pt x="7662" y="5455"/>
                    <a:pt x="7739" y="5468"/>
                    <a:pt x="7820" y="5495"/>
                  </a:cubicBezTo>
                  <a:cubicBezTo>
                    <a:pt x="8071" y="5585"/>
                    <a:pt x="8196" y="5853"/>
                    <a:pt x="8196" y="6122"/>
                  </a:cubicBezTo>
                  <a:cubicBezTo>
                    <a:pt x="8196" y="6265"/>
                    <a:pt x="8160" y="6372"/>
                    <a:pt x="8107" y="6479"/>
                  </a:cubicBezTo>
                  <a:cubicBezTo>
                    <a:pt x="8035" y="6569"/>
                    <a:pt x="7946" y="6658"/>
                    <a:pt x="7838" y="6730"/>
                  </a:cubicBezTo>
                  <a:cubicBezTo>
                    <a:pt x="7760" y="6769"/>
                    <a:pt x="7671" y="6787"/>
                    <a:pt x="7580" y="6787"/>
                  </a:cubicBezTo>
                  <a:cubicBezTo>
                    <a:pt x="7297" y="6787"/>
                    <a:pt x="6985" y="6616"/>
                    <a:pt x="6836" y="6372"/>
                  </a:cubicBezTo>
                  <a:cubicBezTo>
                    <a:pt x="6836" y="6372"/>
                    <a:pt x="6836" y="6372"/>
                    <a:pt x="6836" y="6354"/>
                  </a:cubicBezTo>
                  <a:cubicBezTo>
                    <a:pt x="6882" y="5938"/>
                    <a:pt x="7141" y="5455"/>
                    <a:pt x="7589" y="5455"/>
                  </a:cubicBezTo>
                  <a:close/>
                  <a:moveTo>
                    <a:pt x="5995" y="6462"/>
                  </a:moveTo>
                  <a:cubicBezTo>
                    <a:pt x="6031" y="6533"/>
                    <a:pt x="6085" y="6605"/>
                    <a:pt x="6138" y="6694"/>
                  </a:cubicBezTo>
                  <a:cubicBezTo>
                    <a:pt x="6156" y="6730"/>
                    <a:pt x="6192" y="6784"/>
                    <a:pt x="6246" y="6820"/>
                  </a:cubicBezTo>
                  <a:cubicBezTo>
                    <a:pt x="6192" y="6855"/>
                    <a:pt x="6138" y="6891"/>
                    <a:pt x="6103" y="6945"/>
                  </a:cubicBezTo>
                  <a:cubicBezTo>
                    <a:pt x="6067" y="6784"/>
                    <a:pt x="6031" y="6623"/>
                    <a:pt x="5995" y="6462"/>
                  </a:cubicBezTo>
                  <a:close/>
                  <a:moveTo>
                    <a:pt x="4306" y="2466"/>
                  </a:moveTo>
                  <a:cubicBezTo>
                    <a:pt x="4376" y="2466"/>
                    <a:pt x="4444" y="2473"/>
                    <a:pt x="4510" y="2489"/>
                  </a:cubicBezTo>
                  <a:cubicBezTo>
                    <a:pt x="4921" y="2614"/>
                    <a:pt x="4904" y="2972"/>
                    <a:pt x="5047" y="3276"/>
                  </a:cubicBezTo>
                  <a:cubicBezTo>
                    <a:pt x="5100" y="3580"/>
                    <a:pt x="5154" y="3867"/>
                    <a:pt x="5190" y="4171"/>
                  </a:cubicBezTo>
                  <a:cubicBezTo>
                    <a:pt x="5226" y="4690"/>
                    <a:pt x="5172" y="5352"/>
                    <a:pt x="5422" y="5817"/>
                  </a:cubicBezTo>
                  <a:cubicBezTo>
                    <a:pt x="5494" y="5961"/>
                    <a:pt x="5584" y="6050"/>
                    <a:pt x="5691" y="6104"/>
                  </a:cubicBezTo>
                  <a:cubicBezTo>
                    <a:pt x="5673" y="6318"/>
                    <a:pt x="5762" y="6515"/>
                    <a:pt x="5816" y="6712"/>
                  </a:cubicBezTo>
                  <a:cubicBezTo>
                    <a:pt x="5906" y="6998"/>
                    <a:pt x="5959" y="7285"/>
                    <a:pt x="6049" y="7571"/>
                  </a:cubicBezTo>
                  <a:cubicBezTo>
                    <a:pt x="6067" y="7643"/>
                    <a:pt x="6085" y="7696"/>
                    <a:pt x="6120" y="7768"/>
                  </a:cubicBezTo>
                  <a:cubicBezTo>
                    <a:pt x="5969" y="7604"/>
                    <a:pt x="5756" y="7485"/>
                    <a:pt x="5549" y="7485"/>
                  </a:cubicBezTo>
                  <a:cubicBezTo>
                    <a:pt x="5462" y="7485"/>
                    <a:pt x="5377" y="7506"/>
                    <a:pt x="5297" y="7553"/>
                  </a:cubicBezTo>
                  <a:cubicBezTo>
                    <a:pt x="4832" y="7840"/>
                    <a:pt x="5100" y="8555"/>
                    <a:pt x="5458" y="8877"/>
                  </a:cubicBezTo>
                  <a:cubicBezTo>
                    <a:pt x="4904" y="8698"/>
                    <a:pt x="4581" y="8018"/>
                    <a:pt x="4367" y="7535"/>
                  </a:cubicBezTo>
                  <a:cubicBezTo>
                    <a:pt x="4152" y="7052"/>
                    <a:pt x="3991" y="6533"/>
                    <a:pt x="3794" y="6050"/>
                  </a:cubicBezTo>
                  <a:cubicBezTo>
                    <a:pt x="3776" y="5817"/>
                    <a:pt x="3776" y="5603"/>
                    <a:pt x="3776" y="5370"/>
                  </a:cubicBezTo>
                  <a:cubicBezTo>
                    <a:pt x="3758" y="5012"/>
                    <a:pt x="3776" y="4547"/>
                    <a:pt x="3543" y="4261"/>
                  </a:cubicBezTo>
                  <a:cubicBezTo>
                    <a:pt x="3407" y="4087"/>
                    <a:pt x="3205" y="4026"/>
                    <a:pt x="2988" y="4026"/>
                  </a:cubicBezTo>
                  <a:cubicBezTo>
                    <a:pt x="2779" y="4026"/>
                    <a:pt x="2556" y="4083"/>
                    <a:pt x="2362" y="4153"/>
                  </a:cubicBezTo>
                  <a:cubicBezTo>
                    <a:pt x="2774" y="3652"/>
                    <a:pt x="3007" y="3008"/>
                    <a:pt x="3579" y="2686"/>
                  </a:cubicBezTo>
                  <a:cubicBezTo>
                    <a:pt x="3790" y="2560"/>
                    <a:pt x="4055" y="2466"/>
                    <a:pt x="4306" y="2466"/>
                  </a:cubicBezTo>
                  <a:close/>
                  <a:moveTo>
                    <a:pt x="5563" y="7602"/>
                  </a:moveTo>
                  <a:cubicBezTo>
                    <a:pt x="5862" y="7602"/>
                    <a:pt x="6144" y="7971"/>
                    <a:pt x="6228" y="8251"/>
                  </a:cubicBezTo>
                  <a:cubicBezTo>
                    <a:pt x="6228" y="8287"/>
                    <a:pt x="6246" y="8341"/>
                    <a:pt x="6228" y="8376"/>
                  </a:cubicBezTo>
                  <a:cubicBezTo>
                    <a:pt x="6228" y="8698"/>
                    <a:pt x="5941" y="8913"/>
                    <a:pt x="5655" y="8913"/>
                  </a:cubicBezTo>
                  <a:cubicBezTo>
                    <a:pt x="5369" y="8627"/>
                    <a:pt x="4904" y="8036"/>
                    <a:pt x="5315" y="7696"/>
                  </a:cubicBezTo>
                  <a:cubicBezTo>
                    <a:pt x="5396" y="7631"/>
                    <a:pt x="5480" y="7602"/>
                    <a:pt x="5563" y="7602"/>
                  </a:cubicBezTo>
                  <a:close/>
                  <a:moveTo>
                    <a:pt x="3494" y="8180"/>
                  </a:moveTo>
                  <a:cubicBezTo>
                    <a:pt x="3772" y="8180"/>
                    <a:pt x="3982" y="8620"/>
                    <a:pt x="4080" y="8860"/>
                  </a:cubicBezTo>
                  <a:cubicBezTo>
                    <a:pt x="4098" y="9182"/>
                    <a:pt x="4009" y="9486"/>
                    <a:pt x="3633" y="9486"/>
                  </a:cubicBezTo>
                  <a:cubicBezTo>
                    <a:pt x="3543" y="9486"/>
                    <a:pt x="3472" y="9468"/>
                    <a:pt x="3382" y="9432"/>
                  </a:cubicBezTo>
                  <a:cubicBezTo>
                    <a:pt x="3168" y="9164"/>
                    <a:pt x="2989" y="8520"/>
                    <a:pt x="3257" y="8287"/>
                  </a:cubicBezTo>
                  <a:cubicBezTo>
                    <a:pt x="3340" y="8211"/>
                    <a:pt x="3420" y="8180"/>
                    <a:pt x="3494" y="8180"/>
                  </a:cubicBezTo>
                  <a:close/>
                  <a:moveTo>
                    <a:pt x="6210" y="0"/>
                  </a:moveTo>
                  <a:cubicBezTo>
                    <a:pt x="6080" y="0"/>
                    <a:pt x="5937" y="34"/>
                    <a:pt x="5780" y="109"/>
                  </a:cubicBezTo>
                  <a:cubicBezTo>
                    <a:pt x="5190" y="270"/>
                    <a:pt x="4957" y="860"/>
                    <a:pt x="4904" y="1433"/>
                  </a:cubicBezTo>
                  <a:cubicBezTo>
                    <a:pt x="4742" y="1218"/>
                    <a:pt x="4510" y="1057"/>
                    <a:pt x="4295" y="896"/>
                  </a:cubicBezTo>
                  <a:cubicBezTo>
                    <a:pt x="4144" y="800"/>
                    <a:pt x="3920" y="652"/>
                    <a:pt x="3711" y="652"/>
                  </a:cubicBezTo>
                  <a:cubicBezTo>
                    <a:pt x="3647" y="652"/>
                    <a:pt x="3584" y="666"/>
                    <a:pt x="3526" y="699"/>
                  </a:cubicBezTo>
                  <a:cubicBezTo>
                    <a:pt x="3060" y="986"/>
                    <a:pt x="3150" y="2131"/>
                    <a:pt x="3561" y="2453"/>
                  </a:cubicBezTo>
                  <a:cubicBezTo>
                    <a:pt x="3329" y="2578"/>
                    <a:pt x="3132" y="2775"/>
                    <a:pt x="2953" y="2990"/>
                  </a:cubicBezTo>
                  <a:cubicBezTo>
                    <a:pt x="2792" y="3187"/>
                    <a:pt x="2649" y="3419"/>
                    <a:pt x="2506" y="3634"/>
                  </a:cubicBezTo>
                  <a:cubicBezTo>
                    <a:pt x="2380" y="3831"/>
                    <a:pt x="2237" y="4028"/>
                    <a:pt x="2112" y="4243"/>
                  </a:cubicBezTo>
                  <a:cubicBezTo>
                    <a:pt x="1593" y="4457"/>
                    <a:pt x="1038" y="4762"/>
                    <a:pt x="644" y="5137"/>
                  </a:cubicBezTo>
                  <a:cubicBezTo>
                    <a:pt x="126" y="5638"/>
                    <a:pt x="215" y="6247"/>
                    <a:pt x="90" y="6891"/>
                  </a:cubicBezTo>
                  <a:cubicBezTo>
                    <a:pt x="90" y="6927"/>
                    <a:pt x="90" y="6963"/>
                    <a:pt x="126" y="6981"/>
                  </a:cubicBezTo>
                  <a:cubicBezTo>
                    <a:pt x="54" y="7786"/>
                    <a:pt x="0" y="8555"/>
                    <a:pt x="126" y="9343"/>
                  </a:cubicBezTo>
                  <a:cubicBezTo>
                    <a:pt x="233" y="10076"/>
                    <a:pt x="412" y="10810"/>
                    <a:pt x="573" y="11544"/>
                  </a:cubicBezTo>
                  <a:cubicBezTo>
                    <a:pt x="698" y="12134"/>
                    <a:pt x="931" y="12707"/>
                    <a:pt x="1342" y="13172"/>
                  </a:cubicBezTo>
                  <a:cubicBezTo>
                    <a:pt x="1521" y="13369"/>
                    <a:pt x="1772" y="13530"/>
                    <a:pt x="2058" y="13638"/>
                  </a:cubicBezTo>
                  <a:cubicBezTo>
                    <a:pt x="1987" y="14013"/>
                    <a:pt x="2005" y="14371"/>
                    <a:pt x="2022" y="14747"/>
                  </a:cubicBezTo>
                  <a:cubicBezTo>
                    <a:pt x="2022" y="14980"/>
                    <a:pt x="2040" y="15230"/>
                    <a:pt x="2022" y="15463"/>
                  </a:cubicBezTo>
                  <a:cubicBezTo>
                    <a:pt x="2022" y="15803"/>
                    <a:pt x="1987" y="16107"/>
                    <a:pt x="2130" y="16429"/>
                  </a:cubicBezTo>
                  <a:cubicBezTo>
                    <a:pt x="2137" y="16443"/>
                    <a:pt x="2151" y="16449"/>
                    <a:pt x="2168" y="16449"/>
                  </a:cubicBezTo>
                  <a:cubicBezTo>
                    <a:pt x="2195" y="16449"/>
                    <a:pt x="2226" y="16433"/>
                    <a:pt x="2237" y="16411"/>
                  </a:cubicBezTo>
                  <a:cubicBezTo>
                    <a:pt x="2398" y="15892"/>
                    <a:pt x="2327" y="15284"/>
                    <a:pt x="2327" y="14729"/>
                  </a:cubicBezTo>
                  <a:cubicBezTo>
                    <a:pt x="2309" y="14389"/>
                    <a:pt x="2309" y="14049"/>
                    <a:pt x="2273" y="13709"/>
                  </a:cubicBezTo>
                  <a:lnTo>
                    <a:pt x="2273" y="13709"/>
                  </a:lnTo>
                  <a:cubicBezTo>
                    <a:pt x="2446" y="13752"/>
                    <a:pt x="2633" y="13776"/>
                    <a:pt x="2813" y="13776"/>
                  </a:cubicBezTo>
                  <a:cubicBezTo>
                    <a:pt x="2930" y="13776"/>
                    <a:pt x="3044" y="13766"/>
                    <a:pt x="3150" y="13745"/>
                  </a:cubicBezTo>
                  <a:cubicBezTo>
                    <a:pt x="3221" y="13727"/>
                    <a:pt x="3221" y="13620"/>
                    <a:pt x="3150" y="13602"/>
                  </a:cubicBezTo>
                  <a:cubicBezTo>
                    <a:pt x="2828" y="13512"/>
                    <a:pt x="2488" y="13548"/>
                    <a:pt x="2148" y="13441"/>
                  </a:cubicBezTo>
                  <a:cubicBezTo>
                    <a:pt x="1826" y="13333"/>
                    <a:pt x="1539" y="13136"/>
                    <a:pt x="1307" y="12868"/>
                  </a:cubicBezTo>
                  <a:cubicBezTo>
                    <a:pt x="1110" y="12635"/>
                    <a:pt x="1056" y="12295"/>
                    <a:pt x="967" y="12009"/>
                  </a:cubicBezTo>
                  <a:cubicBezTo>
                    <a:pt x="877" y="11723"/>
                    <a:pt x="806" y="11436"/>
                    <a:pt x="752" y="11150"/>
                  </a:cubicBezTo>
                  <a:cubicBezTo>
                    <a:pt x="627" y="10488"/>
                    <a:pt x="448" y="9826"/>
                    <a:pt x="340" y="9164"/>
                  </a:cubicBezTo>
                  <a:cubicBezTo>
                    <a:pt x="233" y="8358"/>
                    <a:pt x="340" y="7553"/>
                    <a:pt x="304" y="6748"/>
                  </a:cubicBezTo>
                  <a:cubicBezTo>
                    <a:pt x="358" y="6336"/>
                    <a:pt x="322" y="5889"/>
                    <a:pt x="519" y="5549"/>
                  </a:cubicBezTo>
                  <a:cubicBezTo>
                    <a:pt x="770" y="5119"/>
                    <a:pt x="1289" y="4869"/>
                    <a:pt x="1718" y="4654"/>
                  </a:cubicBezTo>
                  <a:cubicBezTo>
                    <a:pt x="2023" y="4502"/>
                    <a:pt x="2509" y="4210"/>
                    <a:pt x="2929" y="4210"/>
                  </a:cubicBezTo>
                  <a:cubicBezTo>
                    <a:pt x="3052" y="4210"/>
                    <a:pt x="3170" y="4235"/>
                    <a:pt x="3275" y="4296"/>
                  </a:cubicBezTo>
                  <a:cubicBezTo>
                    <a:pt x="3561" y="4457"/>
                    <a:pt x="3543" y="4994"/>
                    <a:pt x="3543" y="5281"/>
                  </a:cubicBezTo>
                  <a:cubicBezTo>
                    <a:pt x="3561" y="5728"/>
                    <a:pt x="3526" y="6211"/>
                    <a:pt x="3597" y="6658"/>
                  </a:cubicBezTo>
                  <a:cubicBezTo>
                    <a:pt x="3687" y="7195"/>
                    <a:pt x="3830" y="7768"/>
                    <a:pt x="3991" y="8287"/>
                  </a:cubicBezTo>
                  <a:cubicBezTo>
                    <a:pt x="4009" y="8323"/>
                    <a:pt x="4027" y="8394"/>
                    <a:pt x="4045" y="8448"/>
                  </a:cubicBezTo>
                  <a:cubicBezTo>
                    <a:pt x="3904" y="8243"/>
                    <a:pt x="3680" y="8074"/>
                    <a:pt x="3459" y="8074"/>
                  </a:cubicBezTo>
                  <a:cubicBezTo>
                    <a:pt x="3372" y="8074"/>
                    <a:pt x="3285" y="8101"/>
                    <a:pt x="3203" y="8162"/>
                  </a:cubicBezTo>
                  <a:cubicBezTo>
                    <a:pt x="2971" y="8341"/>
                    <a:pt x="2989" y="8645"/>
                    <a:pt x="3042" y="8913"/>
                  </a:cubicBezTo>
                  <a:cubicBezTo>
                    <a:pt x="3078" y="9003"/>
                    <a:pt x="3114" y="9146"/>
                    <a:pt x="3168" y="9271"/>
                  </a:cubicBezTo>
                  <a:cubicBezTo>
                    <a:pt x="2935" y="9092"/>
                    <a:pt x="2738" y="8842"/>
                    <a:pt x="2613" y="8645"/>
                  </a:cubicBezTo>
                  <a:cubicBezTo>
                    <a:pt x="2040" y="7768"/>
                    <a:pt x="1843" y="6587"/>
                    <a:pt x="1915" y="5567"/>
                  </a:cubicBezTo>
                  <a:cubicBezTo>
                    <a:pt x="1915" y="5495"/>
                    <a:pt x="1851" y="5453"/>
                    <a:pt x="1793" y="5453"/>
                  </a:cubicBezTo>
                  <a:cubicBezTo>
                    <a:pt x="1749" y="5453"/>
                    <a:pt x="1708" y="5477"/>
                    <a:pt x="1700" y="5531"/>
                  </a:cubicBezTo>
                  <a:cubicBezTo>
                    <a:pt x="1665" y="5710"/>
                    <a:pt x="1665" y="5889"/>
                    <a:pt x="1665" y="6068"/>
                  </a:cubicBezTo>
                  <a:cubicBezTo>
                    <a:pt x="1593" y="5996"/>
                    <a:pt x="1503" y="5925"/>
                    <a:pt x="1414" y="5871"/>
                  </a:cubicBezTo>
                  <a:cubicBezTo>
                    <a:pt x="1316" y="5806"/>
                    <a:pt x="1173" y="5726"/>
                    <a:pt x="1040" y="5726"/>
                  </a:cubicBezTo>
                  <a:cubicBezTo>
                    <a:pt x="1028" y="5726"/>
                    <a:pt x="1015" y="5726"/>
                    <a:pt x="1002" y="5728"/>
                  </a:cubicBezTo>
                  <a:cubicBezTo>
                    <a:pt x="984" y="5746"/>
                    <a:pt x="967" y="5782"/>
                    <a:pt x="984" y="5799"/>
                  </a:cubicBezTo>
                  <a:cubicBezTo>
                    <a:pt x="1038" y="5925"/>
                    <a:pt x="1199" y="5961"/>
                    <a:pt x="1307" y="6014"/>
                  </a:cubicBezTo>
                  <a:cubicBezTo>
                    <a:pt x="1432" y="6104"/>
                    <a:pt x="1557" y="6193"/>
                    <a:pt x="1665" y="6283"/>
                  </a:cubicBezTo>
                  <a:cubicBezTo>
                    <a:pt x="1682" y="6479"/>
                    <a:pt x="1718" y="6676"/>
                    <a:pt x="1736" y="6873"/>
                  </a:cubicBezTo>
                  <a:cubicBezTo>
                    <a:pt x="1647" y="6855"/>
                    <a:pt x="1539" y="6837"/>
                    <a:pt x="1450" y="6837"/>
                  </a:cubicBezTo>
                  <a:cubicBezTo>
                    <a:pt x="1399" y="6830"/>
                    <a:pt x="1342" y="6823"/>
                    <a:pt x="1285" y="6823"/>
                  </a:cubicBezTo>
                  <a:cubicBezTo>
                    <a:pt x="1202" y="6823"/>
                    <a:pt x="1120" y="6838"/>
                    <a:pt x="1056" y="6891"/>
                  </a:cubicBezTo>
                  <a:cubicBezTo>
                    <a:pt x="1020" y="6909"/>
                    <a:pt x="1020" y="6963"/>
                    <a:pt x="1056" y="6981"/>
                  </a:cubicBezTo>
                  <a:cubicBezTo>
                    <a:pt x="1116" y="7028"/>
                    <a:pt x="1191" y="7036"/>
                    <a:pt x="1272" y="7036"/>
                  </a:cubicBezTo>
                  <a:cubicBezTo>
                    <a:pt x="1313" y="7036"/>
                    <a:pt x="1354" y="7034"/>
                    <a:pt x="1396" y="7034"/>
                  </a:cubicBezTo>
                  <a:cubicBezTo>
                    <a:pt x="1521" y="7034"/>
                    <a:pt x="1647" y="7070"/>
                    <a:pt x="1772" y="7088"/>
                  </a:cubicBezTo>
                  <a:lnTo>
                    <a:pt x="1808" y="7177"/>
                  </a:lnTo>
                  <a:cubicBezTo>
                    <a:pt x="1915" y="7732"/>
                    <a:pt x="2094" y="8287"/>
                    <a:pt x="2416" y="8770"/>
                  </a:cubicBezTo>
                  <a:cubicBezTo>
                    <a:pt x="2649" y="9128"/>
                    <a:pt x="3025" y="9575"/>
                    <a:pt x="3472" y="9683"/>
                  </a:cubicBezTo>
                  <a:cubicBezTo>
                    <a:pt x="3522" y="9696"/>
                    <a:pt x="3571" y="9703"/>
                    <a:pt x="3619" y="9703"/>
                  </a:cubicBezTo>
                  <a:cubicBezTo>
                    <a:pt x="3947" y="9703"/>
                    <a:pt x="4206" y="9400"/>
                    <a:pt x="4206" y="9056"/>
                  </a:cubicBezTo>
                  <a:cubicBezTo>
                    <a:pt x="4206" y="8860"/>
                    <a:pt x="4152" y="8645"/>
                    <a:pt x="4116" y="8430"/>
                  </a:cubicBezTo>
                  <a:cubicBezTo>
                    <a:pt x="4062" y="8090"/>
                    <a:pt x="4027" y="7732"/>
                    <a:pt x="3955" y="7392"/>
                  </a:cubicBezTo>
                  <a:cubicBezTo>
                    <a:pt x="3901" y="7177"/>
                    <a:pt x="3866" y="6963"/>
                    <a:pt x="3848" y="6748"/>
                  </a:cubicBezTo>
                  <a:lnTo>
                    <a:pt x="3848" y="6748"/>
                  </a:lnTo>
                  <a:cubicBezTo>
                    <a:pt x="3973" y="7177"/>
                    <a:pt x="4116" y="7589"/>
                    <a:pt x="4313" y="7983"/>
                  </a:cubicBezTo>
                  <a:cubicBezTo>
                    <a:pt x="4438" y="8197"/>
                    <a:pt x="4564" y="8430"/>
                    <a:pt x="4742" y="8627"/>
                  </a:cubicBezTo>
                  <a:cubicBezTo>
                    <a:pt x="4349" y="9128"/>
                    <a:pt x="4188" y="9719"/>
                    <a:pt x="4152" y="10345"/>
                  </a:cubicBezTo>
                  <a:cubicBezTo>
                    <a:pt x="4134" y="10685"/>
                    <a:pt x="4134" y="11025"/>
                    <a:pt x="4134" y="11347"/>
                  </a:cubicBezTo>
                  <a:cubicBezTo>
                    <a:pt x="4152" y="11669"/>
                    <a:pt x="4080" y="12045"/>
                    <a:pt x="4170" y="12349"/>
                  </a:cubicBezTo>
                  <a:cubicBezTo>
                    <a:pt x="4181" y="12371"/>
                    <a:pt x="4212" y="12387"/>
                    <a:pt x="4239" y="12387"/>
                  </a:cubicBezTo>
                  <a:cubicBezTo>
                    <a:pt x="4256" y="12387"/>
                    <a:pt x="4270" y="12381"/>
                    <a:pt x="4277" y="12367"/>
                  </a:cubicBezTo>
                  <a:cubicBezTo>
                    <a:pt x="4402" y="12116"/>
                    <a:pt x="4385" y="11812"/>
                    <a:pt x="4385" y="11544"/>
                  </a:cubicBezTo>
                  <a:cubicBezTo>
                    <a:pt x="4385" y="11240"/>
                    <a:pt x="4367" y="10935"/>
                    <a:pt x="4385" y="10631"/>
                  </a:cubicBezTo>
                  <a:cubicBezTo>
                    <a:pt x="4402" y="9969"/>
                    <a:pt x="4528" y="9343"/>
                    <a:pt x="4850" y="8752"/>
                  </a:cubicBezTo>
                  <a:cubicBezTo>
                    <a:pt x="5065" y="8967"/>
                    <a:pt x="5315" y="9128"/>
                    <a:pt x="5619" y="9146"/>
                  </a:cubicBezTo>
                  <a:cubicBezTo>
                    <a:pt x="5629" y="9146"/>
                    <a:pt x="5638" y="9146"/>
                    <a:pt x="5648" y="9146"/>
                  </a:cubicBezTo>
                  <a:cubicBezTo>
                    <a:pt x="6220" y="9146"/>
                    <a:pt x="6530" y="8618"/>
                    <a:pt x="6425" y="8090"/>
                  </a:cubicBezTo>
                  <a:cubicBezTo>
                    <a:pt x="6371" y="7768"/>
                    <a:pt x="6246" y="7482"/>
                    <a:pt x="6156" y="7160"/>
                  </a:cubicBezTo>
                  <a:cubicBezTo>
                    <a:pt x="6210" y="7124"/>
                    <a:pt x="6228" y="7070"/>
                    <a:pt x="6281" y="7016"/>
                  </a:cubicBezTo>
                  <a:cubicBezTo>
                    <a:pt x="6299" y="6981"/>
                    <a:pt x="6353" y="6945"/>
                    <a:pt x="6389" y="6927"/>
                  </a:cubicBezTo>
                  <a:cubicBezTo>
                    <a:pt x="6413" y="6927"/>
                    <a:pt x="6437" y="6935"/>
                    <a:pt x="6466" y="6935"/>
                  </a:cubicBezTo>
                  <a:cubicBezTo>
                    <a:pt x="6480" y="6935"/>
                    <a:pt x="6496" y="6933"/>
                    <a:pt x="6514" y="6927"/>
                  </a:cubicBezTo>
                  <a:cubicBezTo>
                    <a:pt x="6532" y="6927"/>
                    <a:pt x="6532" y="6909"/>
                    <a:pt x="6532" y="6891"/>
                  </a:cubicBezTo>
                  <a:cubicBezTo>
                    <a:pt x="6532" y="6855"/>
                    <a:pt x="6514" y="6820"/>
                    <a:pt x="6496" y="6802"/>
                  </a:cubicBezTo>
                  <a:cubicBezTo>
                    <a:pt x="6496" y="6766"/>
                    <a:pt x="6478" y="6748"/>
                    <a:pt x="6460" y="6730"/>
                  </a:cubicBezTo>
                  <a:cubicBezTo>
                    <a:pt x="6389" y="6658"/>
                    <a:pt x="6299" y="6587"/>
                    <a:pt x="6246" y="6515"/>
                  </a:cubicBezTo>
                  <a:cubicBezTo>
                    <a:pt x="6174" y="6408"/>
                    <a:pt x="6103" y="6283"/>
                    <a:pt x="6013" y="6193"/>
                  </a:cubicBezTo>
                  <a:cubicBezTo>
                    <a:pt x="6120" y="6193"/>
                    <a:pt x="6246" y="6157"/>
                    <a:pt x="6371" y="6104"/>
                  </a:cubicBezTo>
                  <a:cubicBezTo>
                    <a:pt x="6425" y="6086"/>
                    <a:pt x="6460" y="6068"/>
                    <a:pt x="6496" y="6050"/>
                  </a:cubicBezTo>
                  <a:lnTo>
                    <a:pt x="6496" y="6050"/>
                  </a:lnTo>
                  <a:cubicBezTo>
                    <a:pt x="6466" y="6558"/>
                    <a:pt x="7035" y="7041"/>
                    <a:pt x="7546" y="7041"/>
                  </a:cubicBezTo>
                  <a:cubicBezTo>
                    <a:pt x="7648" y="7041"/>
                    <a:pt x="7747" y="7022"/>
                    <a:pt x="7838" y="6981"/>
                  </a:cubicBezTo>
                  <a:cubicBezTo>
                    <a:pt x="8178" y="6837"/>
                    <a:pt x="8375" y="6533"/>
                    <a:pt x="8518" y="6211"/>
                  </a:cubicBezTo>
                  <a:cubicBezTo>
                    <a:pt x="8626" y="5961"/>
                    <a:pt x="8733" y="5692"/>
                    <a:pt x="8823" y="5424"/>
                  </a:cubicBezTo>
                  <a:cubicBezTo>
                    <a:pt x="8930" y="5638"/>
                    <a:pt x="9091" y="5835"/>
                    <a:pt x="9145" y="6086"/>
                  </a:cubicBezTo>
                  <a:cubicBezTo>
                    <a:pt x="9234" y="6497"/>
                    <a:pt x="9180" y="6927"/>
                    <a:pt x="9127" y="7338"/>
                  </a:cubicBezTo>
                  <a:cubicBezTo>
                    <a:pt x="9002" y="8180"/>
                    <a:pt x="8984" y="9021"/>
                    <a:pt x="8787" y="9862"/>
                  </a:cubicBezTo>
                  <a:cubicBezTo>
                    <a:pt x="8572" y="10703"/>
                    <a:pt x="8232" y="11580"/>
                    <a:pt x="7892" y="12385"/>
                  </a:cubicBezTo>
                  <a:cubicBezTo>
                    <a:pt x="7749" y="12689"/>
                    <a:pt x="7606" y="13083"/>
                    <a:pt x="7266" y="13226"/>
                  </a:cubicBezTo>
                  <a:cubicBezTo>
                    <a:pt x="7147" y="13270"/>
                    <a:pt x="7018" y="13285"/>
                    <a:pt x="6884" y="13285"/>
                  </a:cubicBezTo>
                  <a:cubicBezTo>
                    <a:pt x="6635" y="13285"/>
                    <a:pt x="6371" y="13231"/>
                    <a:pt x="6138" y="13208"/>
                  </a:cubicBezTo>
                  <a:cubicBezTo>
                    <a:pt x="6067" y="13208"/>
                    <a:pt x="6031" y="13333"/>
                    <a:pt x="6103" y="13369"/>
                  </a:cubicBezTo>
                  <a:cubicBezTo>
                    <a:pt x="6290" y="13479"/>
                    <a:pt x="6506" y="13534"/>
                    <a:pt x="6724" y="13534"/>
                  </a:cubicBezTo>
                  <a:cubicBezTo>
                    <a:pt x="6756" y="13534"/>
                    <a:pt x="6787" y="13532"/>
                    <a:pt x="6818" y="13530"/>
                  </a:cubicBezTo>
                  <a:lnTo>
                    <a:pt x="6818" y="13530"/>
                  </a:lnTo>
                  <a:cubicBezTo>
                    <a:pt x="6783" y="14013"/>
                    <a:pt x="6747" y="14479"/>
                    <a:pt x="6783" y="14962"/>
                  </a:cubicBezTo>
                  <a:cubicBezTo>
                    <a:pt x="6800" y="15194"/>
                    <a:pt x="6854" y="15445"/>
                    <a:pt x="6872" y="15678"/>
                  </a:cubicBezTo>
                  <a:cubicBezTo>
                    <a:pt x="6890" y="15946"/>
                    <a:pt x="6872" y="16232"/>
                    <a:pt x="7033" y="16447"/>
                  </a:cubicBezTo>
                  <a:cubicBezTo>
                    <a:pt x="7052" y="16466"/>
                    <a:pt x="7073" y="16474"/>
                    <a:pt x="7093" y="16474"/>
                  </a:cubicBezTo>
                  <a:cubicBezTo>
                    <a:pt x="7130" y="16474"/>
                    <a:pt x="7165" y="16446"/>
                    <a:pt x="7176" y="16411"/>
                  </a:cubicBezTo>
                  <a:cubicBezTo>
                    <a:pt x="7337" y="15964"/>
                    <a:pt x="7087" y="15355"/>
                    <a:pt x="7069" y="14890"/>
                  </a:cubicBezTo>
                  <a:cubicBezTo>
                    <a:pt x="7033" y="14443"/>
                    <a:pt x="7033" y="13978"/>
                    <a:pt x="6979" y="13530"/>
                  </a:cubicBezTo>
                  <a:cubicBezTo>
                    <a:pt x="7051" y="13512"/>
                    <a:pt x="7123" y="13512"/>
                    <a:pt x="7194" y="13494"/>
                  </a:cubicBezTo>
                  <a:cubicBezTo>
                    <a:pt x="7516" y="13405"/>
                    <a:pt x="7731" y="13190"/>
                    <a:pt x="7892" y="12904"/>
                  </a:cubicBezTo>
                  <a:cubicBezTo>
                    <a:pt x="8125" y="12510"/>
                    <a:pt x="8286" y="12099"/>
                    <a:pt x="8429" y="11669"/>
                  </a:cubicBezTo>
                  <a:cubicBezTo>
                    <a:pt x="8608" y="11168"/>
                    <a:pt x="8805" y="10685"/>
                    <a:pt x="8930" y="10184"/>
                  </a:cubicBezTo>
                  <a:cubicBezTo>
                    <a:pt x="9198" y="9200"/>
                    <a:pt x="9252" y="8197"/>
                    <a:pt x="9395" y="7195"/>
                  </a:cubicBezTo>
                  <a:cubicBezTo>
                    <a:pt x="9449" y="6802"/>
                    <a:pt x="9467" y="6408"/>
                    <a:pt x="9377" y="6032"/>
                  </a:cubicBezTo>
                  <a:lnTo>
                    <a:pt x="9395" y="6032"/>
                  </a:lnTo>
                  <a:cubicBezTo>
                    <a:pt x="9324" y="5746"/>
                    <a:pt x="9163" y="5352"/>
                    <a:pt x="8894" y="5191"/>
                  </a:cubicBezTo>
                  <a:cubicBezTo>
                    <a:pt x="8912" y="5119"/>
                    <a:pt x="8930" y="5066"/>
                    <a:pt x="8948" y="4994"/>
                  </a:cubicBezTo>
                  <a:cubicBezTo>
                    <a:pt x="9055" y="4511"/>
                    <a:pt x="9109" y="4046"/>
                    <a:pt x="9234" y="3563"/>
                  </a:cubicBezTo>
                  <a:cubicBezTo>
                    <a:pt x="9342" y="3169"/>
                    <a:pt x="9431" y="2757"/>
                    <a:pt x="9431" y="2346"/>
                  </a:cubicBezTo>
                  <a:cubicBezTo>
                    <a:pt x="9413" y="1719"/>
                    <a:pt x="9163" y="1165"/>
                    <a:pt x="8518" y="1021"/>
                  </a:cubicBezTo>
                  <a:cubicBezTo>
                    <a:pt x="8403" y="998"/>
                    <a:pt x="8278" y="984"/>
                    <a:pt x="8152" y="984"/>
                  </a:cubicBezTo>
                  <a:cubicBezTo>
                    <a:pt x="7805" y="984"/>
                    <a:pt x="7449" y="1086"/>
                    <a:pt x="7266" y="1361"/>
                  </a:cubicBezTo>
                  <a:cubicBezTo>
                    <a:pt x="7148" y="742"/>
                    <a:pt x="6823" y="0"/>
                    <a:pt x="6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E1C5-A2BA-4261-38AA-495BC9637B10}"/>
              </a:ext>
            </a:extLst>
          </p:cNvPr>
          <p:cNvSpPr>
            <a:spLocks noGrp="1"/>
          </p:cNvSpPr>
          <p:nvPr>
            <p:ph type="ctrTitle"/>
          </p:nvPr>
        </p:nvSpPr>
        <p:spPr>
          <a:xfrm>
            <a:off x="526094" y="151595"/>
            <a:ext cx="3720230" cy="1088482"/>
          </a:xfrm>
        </p:spPr>
        <p:txBody>
          <a:bodyPr/>
          <a:lstStyle/>
          <a:p>
            <a:r>
              <a:rPr lang="en-US" u="sng" dirty="0"/>
              <a:t>REQUIREMENTS</a:t>
            </a:r>
            <a:r>
              <a:rPr lang="en-US" dirty="0"/>
              <a:t>:</a:t>
            </a:r>
            <a:endParaRPr lang="en-IN" dirty="0"/>
          </a:p>
        </p:txBody>
      </p:sp>
      <p:sp>
        <p:nvSpPr>
          <p:cNvPr id="3" name="Subtitle 2">
            <a:extLst>
              <a:ext uri="{FF2B5EF4-FFF2-40B4-BE49-F238E27FC236}">
                <a16:creationId xmlns:a16="http://schemas.microsoft.com/office/drawing/2014/main" id="{370C18DA-5079-6EC3-B834-58EF083C62F9}"/>
              </a:ext>
            </a:extLst>
          </p:cNvPr>
          <p:cNvSpPr>
            <a:spLocks noGrp="1"/>
          </p:cNvSpPr>
          <p:nvPr>
            <p:ph type="subTitle" idx="1"/>
          </p:nvPr>
        </p:nvSpPr>
        <p:spPr>
          <a:xfrm>
            <a:off x="526093" y="1240077"/>
            <a:ext cx="3883069" cy="3751828"/>
          </a:xfrm>
        </p:spPr>
        <p:txBody>
          <a:bodyPr/>
          <a:lstStyle/>
          <a:p>
            <a:pPr marL="0" indent="0">
              <a:buNone/>
            </a:pPr>
            <a:r>
              <a:rPr lang="en-US" sz="2000" u="sng" dirty="0">
                <a:sym typeface="+mn-ea"/>
              </a:rPr>
              <a:t>Hardware Requirements</a:t>
            </a:r>
            <a:r>
              <a:rPr lang="en-US" sz="2000" dirty="0">
                <a:sym typeface="+mn-ea"/>
              </a:rPr>
              <a:t> </a:t>
            </a:r>
            <a:r>
              <a:rPr lang="en-US" dirty="0">
                <a:sym typeface="+mn-ea"/>
              </a:rPr>
              <a:t>:</a:t>
            </a:r>
          </a:p>
          <a:p>
            <a:pPr marL="425450" indent="-285750" algn="just">
              <a:buFont typeface="Wingdings" panose="05000000000000000000" pitchFamily="2" charset="2"/>
              <a:buChar char="Ø"/>
            </a:pPr>
            <a:r>
              <a:rPr lang="en-US" dirty="0">
                <a:sym typeface="+mn-ea"/>
              </a:rPr>
              <a:t>processor: i3 or i5</a:t>
            </a:r>
            <a:endParaRPr lang="en-US" dirty="0"/>
          </a:p>
          <a:p>
            <a:pPr marL="425450" indent="-285750" algn="just">
              <a:buFont typeface="Wingdings" panose="05000000000000000000" pitchFamily="2" charset="2"/>
              <a:buChar char="Ø"/>
            </a:pPr>
            <a:r>
              <a:rPr lang="en-US" dirty="0">
                <a:sym typeface="+mn-ea"/>
              </a:rPr>
              <a:t>Hard Disk : 1 TB. </a:t>
            </a:r>
          </a:p>
          <a:p>
            <a:pPr marL="425450" indent="-285750" algn="just">
              <a:buFont typeface="Wingdings" panose="05000000000000000000" pitchFamily="2" charset="2"/>
              <a:buChar char="Ø"/>
            </a:pPr>
            <a:r>
              <a:rPr lang="en-US" dirty="0">
                <a:sym typeface="+mn-ea"/>
              </a:rPr>
              <a:t>Monitor : 14’ Color Monitor. </a:t>
            </a:r>
          </a:p>
          <a:p>
            <a:pPr marL="425450" indent="-285750" algn="just">
              <a:buFont typeface="Wingdings" panose="05000000000000000000" pitchFamily="2" charset="2"/>
              <a:buChar char="Ø"/>
            </a:pPr>
            <a:r>
              <a:rPr lang="en-US" dirty="0">
                <a:sym typeface="+mn-ea"/>
              </a:rPr>
              <a:t>Mouse : Optical Mouse. </a:t>
            </a:r>
          </a:p>
          <a:p>
            <a:pPr marL="425450" indent="-285750" algn="just">
              <a:buFont typeface="Wingdings" panose="05000000000000000000" pitchFamily="2" charset="2"/>
              <a:buChar char="Ø"/>
            </a:pPr>
            <a:r>
              <a:rPr lang="en-US" dirty="0">
                <a:sym typeface="+mn-ea"/>
              </a:rPr>
              <a:t>RAM : 4GB.</a:t>
            </a:r>
          </a:p>
          <a:p>
            <a:pPr marL="139700" indent="0" algn="just"/>
            <a:r>
              <a:rPr lang="en-US" sz="2000" dirty="0">
                <a:sym typeface="+mn-ea"/>
              </a:rPr>
              <a:t>    </a:t>
            </a:r>
            <a:r>
              <a:rPr lang="en-US" sz="2000" u="sng" dirty="0">
                <a:sym typeface="+mn-ea"/>
              </a:rPr>
              <a:t>Software Requirements</a:t>
            </a:r>
            <a:r>
              <a:rPr lang="en-US" sz="2000" b="1" dirty="0">
                <a:sym typeface="+mn-ea"/>
              </a:rPr>
              <a:t>:</a:t>
            </a:r>
          </a:p>
          <a:p>
            <a:pPr algn="just">
              <a:buFont typeface="Wingdings" panose="05000000000000000000" pitchFamily="2" charset="2"/>
              <a:buChar char="Ø"/>
            </a:pPr>
            <a:r>
              <a:rPr lang="en-US" dirty="0">
                <a:sym typeface="+mn-ea"/>
              </a:rPr>
              <a:t>Operating system : Windows 10. </a:t>
            </a:r>
          </a:p>
          <a:p>
            <a:pPr algn="just">
              <a:buFont typeface="Wingdings" panose="05000000000000000000" pitchFamily="2" charset="2"/>
              <a:buChar char="Ø"/>
            </a:pPr>
            <a:r>
              <a:rPr lang="en-US" dirty="0">
                <a:sym typeface="+mn-ea"/>
              </a:rPr>
              <a:t>Coding Language : Python. </a:t>
            </a:r>
          </a:p>
          <a:p>
            <a:pPr algn="just">
              <a:buFont typeface="Wingdings" panose="05000000000000000000" pitchFamily="2" charset="2"/>
              <a:buChar char="Ø"/>
            </a:pPr>
            <a:r>
              <a:rPr lang="en-US" dirty="0">
                <a:sym typeface="+mn-ea"/>
              </a:rPr>
              <a:t>Front-End : </a:t>
            </a:r>
            <a:r>
              <a:rPr lang="en-US" dirty="0" err="1">
                <a:sym typeface="+mn-ea"/>
              </a:rPr>
              <a:t>Html,Css,javascript</a:t>
            </a:r>
            <a:r>
              <a:rPr lang="en-US" dirty="0">
                <a:sym typeface="+mn-ea"/>
              </a:rPr>
              <a:t>.</a:t>
            </a:r>
          </a:p>
          <a:p>
            <a:pPr algn="just">
              <a:buFont typeface="Wingdings" panose="05000000000000000000" pitchFamily="2" charset="2"/>
              <a:buChar char="Ø"/>
            </a:pPr>
            <a:r>
              <a:rPr lang="en-US" dirty="0" err="1"/>
              <a:t>Back-End:python</a:t>
            </a:r>
            <a:endParaRPr lang="en-US" dirty="0"/>
          </a:p>
          <a:p>
            <a:pPr marL="139700" indent="0" algn="just"/>
            <a:endParaRPr lang="en-IN" sz="2000" b="1" dirty="0"/>
          </a:p>
        </p:txBody>
      </p:sp>
    </p:spTree>
    <p:extLst>
      <p:ext uri="{BB962C8B-B14F-4D97-AF65-F5344CB8AC3E}">
        <p14:creationId xmlns:p14="http://schemas.microsoft.com/office/powerpoint/2010/main" val="411421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21E48C-1A24-50C2-4AB4-A3D911B793C7}"/>
              </a:ext>
            </a:extLst>
          </p:cNvPr>
          <p:cNvSpPr>
            <a:spLocks noGrp="1"/>
          </p:cNvSpPr>
          <p:nvPr>
            <p:ph type="subTitle" idx="1"/>
          </p:nvPr>
        </p:nvSpPr>
        <p:spPr>
          <a:xfrm>
            <a:off x="795404" y="187890"/>
            <a:ext cx="4816256" cy="663879"/>
          </a:xfrm>
        </p:spPr>
        <p:txBody>
          <a:bodyPr/>
          <a:lstStyle/>
          <a:p>
            <a:r>
              <a:rPr lang="en-IN" sz="3600" b="1" i="0" dirty="0">
                <a:solidFill>
                  <a:srgbClr val="111111"/>
                </a:solidFill>
                <a:effectLst/>
                <a:latin typeface="Roboto" panose="02000000000000000000" pitchFamily="2" charset="0"/>
              </a:rPr>
              <a:t>Architecture diagram:</a:t>
            </a:r>
            <a:endParaRPr lang="en-IN" sz="3600" dirty="0"/>
          </a:p>
        </p:txBody>
      </p:sp>
      <p:pic>
        <p:nvPicPr>
          <p:cNvPr id="5" name="Picture 4">
            <a:extLst>
              <a:ext uri="{FF2B5EF4-FFF2-40B4-BE49-F238E27FC236}">
                <a16:creationId xmlns:a16="http://schemas.microsoft.com/office/drawing/2014/main" id="{13AC5DA8-7BD3-8913-3F69-2931CF420F71}"/>
              </a:ext>
            </a:extLst>
          </p:cNvPr>
          <p:cNvPicPr>
            <a:picLocks noChangeAspect="1"/>
          </p:cNvPicPr>
          <p:nvPr/>
        </p:nvPicPr>
        <p:blipFill>
          <a:blip r:embed="rId2"/>
          <a:stretch>
            <a:fillRect/>
          </a:stretch>
        </p:blipFill>
        <p:spPr>
          <a:xfrm>
            <a:off x="795403" y="909703"/>
            <a:ext cx="7553194" cy="4045907"/>
          </a:xfrm>
          <a:prstGeom prst="rect">
            <a:avLst/>
          </a:prstGeom>
        </p:spPr>
      </p:pic>
    </p:spTree>
    <p:extLst>
      <p:ext uri="{BB962C8B-B14F-4D97-AF65-F5344CB8AC3E}">
        <p14:creationId xmlns:p14="http://schemas.microsoft.com/office/powerpoint/2010/main" val="271690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F3CC-581B-062D-4705-63D3ECFA43B7}"/>
              </a:ext>
            </a:extLst>
          </p:cNvPr>
          <p:cNvSpPr>
            <a:spLocks noGrp="1"/>
          </p:cNvSpPr>
          <p:nvPr>
            <p:ph type="ctrTitle"/>
          </p:nvPr>
        </p:nvSpPr>
        <p:spPr>
          <a:xfrm>
            <a:off x="638828" y="438412"/>
            <a:ext cx="3482236" cy="951978"/>
          </a:xfrm>
        </p:spPr>
        <p:txBody>
          <a:bodyPr/>
          <a:lstStyle/>
          <a:p>
            <a:r>
              <a:rPr lang="en-IN" dirty="0" err="1"/>
              <a:t>Uml</a:t>
            </a:r>
            <a:r>
              <a:rPr lang="en-IN" dirty="0"/>
              <a:t> diagrams:</a:t>
            </a:r>
          </a:p>
        </p:txBody>
      </p:sp>
      <p:sp>
        <p:nvSpPr>
          <p:cNvPr id="3" name="Subtitle 2">
            <a:extLst>
              <a:ext uri="{FF2B5EF4-FFF2-40B4-BE49-F238E27FC236}">
                <a16:creationId xmlns:a16="http://schemas.microsoft.com/office/drawing/2014/main" id="{566BBCE3-44C7-E69F-FB5D-245B5D8BB5A0}"/>
              </a:ext>
            </a:extLst>
          </p:cNvPr>
          <p:cNvSpPr>
            <a:spLocks noGrp="1"/>
          </p:cNvSpPr>
          <p:nvPr>
            <p:ph type="subTitle" idx="1"/>
          </p:nvPr>
        </p:nvSpPr>
        <p:spPr>
          <a:xfrm>
            <a:off x="638828" y="1390390"/>
            <a:ext cx="3695178" cy="3457183"/>
          </a:xfrm>
        </p:spPr>
        <p:txBody>
          <a:bodyPr/>
          <a:lstStyle/>
          <a:p>
            <a:pPr algn="just"/>
            <a:r>
              <a:rPr lang="en-IN" dirty="0"/>
              <a:t>1.Use case diagram</a:t>
            </a:r>
          </a:p>
          <a:p>
            <a:pPr algn="just"/>
            <a:r>
              <a:rPr lang="en-IN" dirty="0"/>
              <a:t>2.Class diagram</a:t>
            </a:r>
          </a:p>
          <a:p>
            <a:pPr algn="just"/>
            <a:r>
              <a:rPr lang="en-IN" dirty="0"/>
              <a:t>3.Sequence diagram</a:t>
            </a:r>
          </a:p>
          <a:p>
            <a:pPr algn="just"/>
            <a:r>
              <a:rPr lang="en-IN" dirty="0"/>
              <a:t>4.Activity diagram</a:t>
            </a:r>
          </a:p>
        </p:txBody>
      </p:sp>
    </p:spTree>
    <p:extLst>
      <p:ext uri="{BB962C8B-B14F-4D97-AF65-F5344CB8AC3E}">
        <p14:creationId xmlns:p14="http://schemas.microsoft.com/office/powerpoint/2010/main" val="1817046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F3CC-581B-062D-4705-63D3ECFA43B7}"/>
              </a:ext>
            </a:extLst>
          </p:cNvPr>
          <p:cNvSpPr>
            <a:spLocks noGrp="1"/>
          </p:cNvSpPr>
          <p:nvPr>
            <p:ph type="ctrTitle"/>
          </p:nvPr>
        </p:nvSpPr>
        <p:spPr>
          <a:xfrm>
            <a:off x="5085569" y="295928"/>
            <a:ext cx="3920646" cy="4238494"/>
          </a:xfrm>
        </p:spPr>
        <p:txBody>
          <a:bodyPr/>
          <a:lstStyle/>
          <a:p>
            <a:pPr algn="just"/>
            <a:r>
              <a:rPr lang="en-IN" sz="3200" u="sng" dirty="0">
                <a:solidFill>
                  <a:srgbClr val="FF0000"/>
                </a:solidFill>
                <a:latin typeface="Fredoka" panose="020B0604020202020204" charset="-79"/>
                <a:cs typeface="Fredoka" panose="020B0604020202020204" charset="-79"/>
              </a:rPr>
              <a:t>Use case diagram</a:t>
            </a:r>
            <a:r>
              <a:rPr lang="en-IN" sz="3200" dirty="0">
                <a:latin typeface="Fredoka" panose="020B0604020202020204" charset="-79"/>
                <a:cs typeface="Fredoka" panose="020B0604020202020204" charset="-79"/>
              </a:rPr>
              <a:t>:</a:t>
            </a:r>
            <a:br>
              <a:rPr lang="en-IN" sz="1200" dirty="0"/>
            </a:br>
            <a:br>
              <a:rPr lang="en-IN" sz="1200" dirty="0"/>
            </a:br>
            <a:r>
              <a:rPr lang="en-US" sz="1200" dirty="0">
                <a:latin typeface="Aptos" panose="020B0004020202020204" pitchFamily="34" charset="0"/>
              </a:rPr>
              <a:t> A use-case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br>
              <a:rPr lang="en-US" sz="1200" dirty="0">
                <a:latin typeface="Aptos" panose="020B0004020202020204" pitchFamily="34" charset="0"/>
              </a:rPr>
            </a:br>
            <a:br>
              <a:rPr lang="en-US" sz="1200" dirty="0">
                <a:latin typeface="Aptos" panose="020B0004020202020204" pitchFamily="34" charset="0"/>
              </a:rPr>
            </a:br>
            <a:br>
              <a:rPr lang="en-US" sz="1200" dirty="0">
                <a:latin typeface="Aptos" panose="020B0004020202020204" pitchFamily="34" charset="0"/>
              </a:rPr>
            </a:br>
            <a:br>
              <a:rPr lang="en-US" sz="1200" dirty="0">
                <a:latin typeface="Aptos" panose="020B0004020202020204" pitchFamily="34" charset="0"/>
              </a:rPr>
            </a:br>
            <a:r>
              <a:rPr lang="en-US" sz="1200" dirty="0">
                <a:latin typeface="Aptos" panose="020B0004020202020204" pitchFamily="34" charset="0"/>
              </a:rPr>
              <a:t>A gesture refers to a movement made by a part of the body, especially the hands or the head, to express an idea, sentiment, or attitude.</a:t>
            </a:r>
            <a:br>
              <a:rPr lang="en-US" sz="1200" dirty="0">
                <a:latin typeface="Aptos" panose="020B0004020202020204" pitchFamily="34" charset="0"/>
              </a:rPr>
            </a:br>
            <a:br>
              <a:rPr lang="en-US" sz="1200" dirty="0">
                <a:latin typeface="Aptos" panose="020B0004020202020204" pitchFamily="34" charset="0"/>
              </a:rPr>
            </a:br>
            <a:br>
              <a:rPr lang="en-IN" sz="1200" dirty="0">
                <a:latin typeface="Aptos" panose="020B0004020202020204" pitchFamily="34" charset="0"/>
              </a:rPr>
            </a:br>
            <a:endParaRPr lang="en-IN" sz="1200" dirty="0">
              <a:latin typeface="Aptos" panose="020B0004020202020204" pitchFamily="34" charset="0"/>
            </a:endParaRPr>
          </a:p>
        </p:txBody>
      </p:sp>
      <p:pic>
        <p:nvPicPr>
          <p:cNvPr id="5" name="Picture 4">
            <a:extLst>
              <a:ext uri="{FF2B5EF4-FFF2-40B4-BE49-F238E27FC236}">
                <a16:creationId xmlns:a16="http://schemas.microsoft.com/office/drawing/2014/main" id="{1696869C-CCED-528E-BA21-9FD18127258C}"/>
              </a:ext>
            </a:extLst>
          </p:cNvPr>
          <p:cNvPicPr>
            <a:picLocks noChangeAspect="1"/>
          </p:cNvPicPr>
          <p:nvPr/>
        </p:nvPicPr>
        <p:blipFill>
          <a:blip r:embed="rId2"/>
          <a:stretch>
            <a:fillRect/>
          </a:stretch>
        </p:blipFill>
        <p:spPr>
          <a:xfrm>
            <a:off x="338202" y="295928"/>
            <a:ext cx="4747366" cy="4551646"/>
          </a:xfrm>
          <a:prstGeom prst="rect">
            <a:avLst/>
          </a:prstGeom>
        </p:spPr>
      </p:pic>
    </p:spTree>
    <p:extLst>
      <p:ext uri="{BB962C8B-B14F-4D97-AF65-F5344CB8AC3E}">
        <p14:creationId xmlns:p14="http://schemas.microsoft.com/office/powerpoint/2010/main" val="410178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A60A89-C7A2-C234-6C3D-E16F6F0D7421}"/>
              </a:ext>
            </a:extLst>
          </p:cNvPr>
          <p:cNvSpPr>
            <a:spLocks noGrp="1"/>
          </p:cNvSpPr>
          <p:nvPr>
            <p:ph type="subTitle" idx="1"/>
          </p:nvPr>
        </p:nvSpPr>
        <p:spPr>
          <a:xfrm>
            <a:off x="4571999" y="827998"/>
            <a:ext cx="4033381" cy="3487503"/>
          </a:xfrm>
        </p:spPr>
        <p:txBody>
          <a:bodyPr/>
          <a:lstStyle/>
          <a:p>
            <a:r>
              <a:rPr lang="en-IN" sz="3600" u="sng" dirty="0">
                <a:solidFill>
                  <a:srgbClr val="FF0000"/>
                </a:solidFill>
              </a:rPr>
              <a:t>Class diagram</a:t>
            </a:r>
            <a:r>
              <a:rPr lang="en-IN" sz="3600" dirty="0">
                <a:solidFill>
                  <a:srgbClr val="FF0000"/>
                </a:solidFill>
              </a:rPr>
              <a:t>:</a:t>
            </a:r>
            <a:endParaRPr lang="en-IN" sz="3600" u="sng" dirty="0"/>
          </a:p>
          <a:p>
            <a:pPr algn="just"/>
            <a:r>
              <a:rPr lang="en-US" dirty="0"/>
              <a:t>       In </a:t>
            </a:r>
            <a:r>
              <a:rPr lang="en-US" sz="1600" dirty="0"/>
              <a:t>software engineering, a class diagram in the Unified Modeling Language (UML) is a type of static structure diagram that describes the structure of a system by showing the system's classes, attributes, operations (or methods), and the relationships among the classes. It explains which class contains information</a:t>
            </a:r>
            <a:r>
              <a:rPr lang="en-US" sz="1400" dirty="0"/>
              <a:t>. </a:t>
            </a:r>
          </a:p>
          <a:p>
            <a:endParaRPr lang="en-IN" dirty="0"/>
          </a:p>
        </p:txBody>
      </p:sp>
      <p:pic>
        <p:nvPicPr>
          <p:cNvPr id="4" name="Picture 3">
            <a:extLst>
              <a:ext uri="{FF2B5EF4-FFF2-40B4-BE49-F238E27FC236}">
                <a16:creationId xmlns:a16="http://schemas.microsoft.com/office/drawing/2014/main" id="{0BB80F86-17B5-FCB6-2CC8-987C93C29491}"/>
              </a:ext>
            </a:extLst>
          </p:cNvPr>
          <p:cNvPicPr>
            <a:picLocks noChangeAspect="1"/>
          </p:cNvPicPr>
          <p:nvPr/>
        </p:nvPicPr>
        <p:blipFill>
          <a:blip r:embed="rId2"/>
          <a:stretch>
            <a:fillRect/>
          </a:stretch>
        </p:blipFill>
        <p:spPr>
          <a:xfrm>
            <a:off x="431432" y="338204"/>
            <a:ext cx="4453719" cy="4566022"/>
          </a:xfrm>
          <a:prstGeom prst="rect">
            <a:avLst/>
          </a:prstGeom>
        </p:spPr>
      </p:pic>
    </p:spTree>
    <p:extLst>
      <p:ext uri="{BB962C8B-B14F-4D97-AF65-F5344CB8AC3E}">
        <p14:creationId xmlns:p14="http://schemas.microsoft.com/office/powerpoint/2010/main" val="55514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60272AE-9231-D154-80AD-8C249F929360}"/>
              </a:ext>
            </a:extLst>
          </p:cNvPr>
          <p:cNvSpPr>
            <a:spLocks noGrp="1"/>
          </p:cNvSpPr>
          <p:nvPr>
            <p:ph type="subTitle" idx="1"/>
          </p:nvPr>
        </p:nvSpPr>
        <p:spPr>
          <a:xfrm>
            <a:off x="6087648" y="407674"/>
            <a:ext cx="2903303" cy="4134395"/>
          </a:xfrm>
        </p:spPr>
        <p:txBody>
          <a:bodyPr/>
          <a:lstStyle/>
          <a:p>
            <a:r>
              <a:rPr lang="en-US" sz="2000" u="sng" dirty="0">
                <a:solidFill>
                  <a:srgbClr val="FF0000"/>
                </a:solidFill>
              </a:rPr>
              <a:t>Sequence diagram</a:t>
            </a:r>
            <a:r>
              <a:rPr lang="en-US" sz="2000" dirty="0"/>
              <a:t>:</a:t>
            </a:r>
          </a:p>
          <a:p>
            <a:pPr algn="just"/>
            <a:r>
              <a:rPr lang="en-US" sz="1600" dirty="0"/>
              <a:t>      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endParaRPr lang="en-IN" sz="1600" dirty="0"/>
          </a:p>
          <a:p>
            <a:endParaRPr lang="en-IN" dirty="0"/>
          </a:p>
        </p:txBody>
      </p:sp>
      <p:pic>
        <p:nvPicPr>
          <p:cNvPr id="5" name="Picture 4">
            <a:extLst>
              <a:ext uri="{FF2B5EF4-FFF2-40B4-BE49-F238E27FC236}">
                <a16:creationId xmlns:a16="http://schemas.microsoft.com/office/drawing/2014/main" id="{053DA593-4626-F7B7-B8A8-0CF9B7727A40}"/>
              </a:ext>
            </a:extLst>
          </p:cNvPr>
          <p:cNvPicPr>
            <a:picLocks noChangeAspect="1"/>
          </p:cNvPicPr>
          <p:nvPr/>
        </p:nvPicPr>
        <p:blipFill>
          <a:blip r:embed="rId2"/>
          <a:stretch>
            <a:fillRect/>
          </a:stretch>
        </p:blipFill>
        <p:spPr>
          <a:xfrm>
            <a:off x="275572" y="407674"/>
            <a:ext cx="5812077" cy="4134396"/>
          </a:xfrm>
          <a:prstGeom prst="rect">
            <a:avLst/>
          </a:prstGeom>
        </p:spPr>
      </p:pic>
    </p:spTree>
    <p:extLst>
      <p:ext uri="{BB962C8B-B14F-4D97-AF65-F5344CB8AC3E}">
        <p14:creationId xmlns:p14="http://schemas.microsoft.com/office/powerpoint/2010/main" val="99474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63A1FD-F843-4EAA-93F5-F98728D02029}"/>
              </a:ext>
            </a:extLst>
          </p:cNvPr>
          <p:cNvSpPr>
            <a:spLocks noGrp="1"/>
          </p:cNvSpPr>
          <p:nvPr>
            <p:ph type="subTitle" idx="1"/>
          </p:nvPr>
        </p:nvSpPr>
        <p:spPr>
          <a:xfrm>
            <a:off x="4922729" y="645667"/>
            <a:ext cx="3942962" cy="4189379"/>
          </a:xfrm>
        </p:spPr>
        <p:txBody>
          <a:bodyPr/>
          <a:lstStyle/>
          <a:p>
            <a:r>
              <a:rPr lang="en-IN" sz="2800" u="sng" dirty="0">
                <a:solidFill>
                  <a:srgbClr val="FF0000"/>
                </a:solidFill>
              </a:rPr>
              <a:t>ACTIVITY DIAGRAM</a:t>
            </a:r>
            <a:r>
              <a:rPr lang="en-IN" sz="2800" dirty="0">
                <a:solidFill>
                  <a:schemeClr val="tx1"/>
                </a:solidFill>
              </a:rPr>
              <a:t>:</a:t>
            </a:r>
          </a:p>
          <a:p>
            <a:pPr algn="just"/>
            <a:r>
              <a:rPr lang="en-US" sz="1600" dirty="0"/>
              <a:t>      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IN" sz="1600" dirty="0"/>
          </a:p>
          <a:p>
            <a:endParaRPr lang="en-IN" dirty="0"/>
          </a:p>
        </p:txBody>
      </p:sp>
      <p:pic>
        <p:nvPicPr>
          <p:cNvPr id="5" name="Picture 4">
            <a:extLst>
              <a:ext uri="{FF2B5EF4-FFF2-40B4-BE49-F238E27FC236}">
                <a16:creationId xmlns:a16="http://schemas.microsoft.com/office/drawing/2014/main" id="{765FB85D-C634-166D-E2D4-FFBA3CEF6B52}"/>
              </a:ext>
            </a:extLst>
          </p:cNvPr>
          <p:cNvPicPr>
            <a:picLocks noChangeAspect="1"/>
          </p:cNvPicPr>
          <p:nvPr/>
        </p:nvPicPr>
        <p:blipFill>
          <a:blip r:embed="rId2"/>
          <a:stretch>
            <a:fillRect/>
          </a:stretch>
        </p:blipFill>
        <p:spPr>
          <a:xfrm>
            <a:off x="715221" y="645666"/>
            <a:ext cx="4207508" cy="4189380"/>
          </a:xfrm>
          <a:prstGeom prst="rect">
            <a:avLst/>
          </a:prstGeom>
        </p:spPr>
      </p:pic>
    </p:spTree>
    <p:extLst>
      <p:ext uri="{BB962C8B-B14F-4D97-AF65-F5344CB8AC3E}">
        <p14:creationId xmlns:p14="http://schemas.microsoft.com/office/powerpoint/2010/main" val="169859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81EF-4B16-1F6B-667E-6AF13EC7130A}"/>
              </a:ext>
            </a:extLst>
          </p:cNvPr>
          <p:cNvSpPr>
            <a:spLocks noGrp="1"/>
          </p:cNvSpPr>
          <p:nvPr>
            <p:ph type="ctrTitle"/>
          </p:nvPr>
        </p:nvSpPr>
        <p:spPr>
          <a:xfrm rot="10800000" flipV="1">
            <a:off x="743415" y="0"/>
            <a:ext cx="3062868" cy="828000"/>
          </a:xfrm>
        </p:spPr>
        <p:txBody>
          <a:bodyPr/>
          <a:lstStyle/>
          <a:p>
            <a:r>
              <a:rPr lang="en-IN" sz="4800" u="sng" dirty="0"/>
              <a:t>Conclusion</a:t>
            </a:r>
            <a:r>
              <a:rPr lang="en-IN" sz="4800" dirty="0"/>
              <a:t>:</a:t>
            </a:r>
          </a:p>
        </p:txBody>
      </p:sp>
      <p:sp>
        <p:nvSpPr>
          <p:cNvPr id="3" name="Subtitle 2">
            <a:extLst>
              <a:ext uri="{FF2B5EF4-FFF2-40B4-BE49-F238E27FC236}">
                <a16:creationId xmlns:a16="http://schemas.microsoft.com/office/drawing/2014/main" id="{0851669C-C372-C4BD-C327-2A1D5F983CEF}"/>
              </a:ext>
            </a:extLst>
          </p:cNvPr>
          <p:cNvSpPr>
            <a:spLocks noGrp="1"/>
          </p:cNvSpPr>
          <p:nvPr>
            <p:ph type="subTitle" idx="1"/>
          </p:nvPr>
        </p:nvSpPr>
        <p:spPr>
          <a:xfrm>
            <a:off x="594731" y="773150"/>
            <a:ext cx="7597699" cy="3791415"/>
          </a:xfrm>
        </p:spPr>
        <p:txBody>
          <a:bodyPr/>
          <a:lstStyle/>
          <a:p>
            <a:pPr algn="just"/>
            <a:r>
              <a:rPr lang="en-US" dirty="0"/>
              <a:t>      </a:t>
            </a:r>
            <a:r>
              <a:rPr lang="en-US" b="0" i="0" dirty="0">
                <a:solidFill>
                  <a:srgbClr val="001D35"/>
                </a:solidFill>
                <a:effectLst/>
                <a:highlight>
                  <a:srgbClr val="FFFFFF"/>
                </a:highlight>
                <a:latin typeface="Google Sans"/>
              </a:rPr>
              <a:t>Sign language recognition systems aim to convert sign language into text or speech to help deaf and hearing people to communicate. However, this task is difficult because of the complexity and large variation of hand movements, body postures, and facial expressions involved, which often incorporate rapid and complex movements.</a:t>
            </a:r>
            <a:endParaRPr lang="en-IN" sz="2000" dirty="0"/>
          </a:p>
        </p:txBody>
      </p:sp>
    </p:spTree>
    <p:extLst>
      <p:ext uri="{BB962C8B-B14F-4D97-AF65-F5344CB8AC3E}">
        <p14:creationId xmlns:p14="http://schemas.microsoft.com/office/powerpoint/2010/main" val="1697862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5EFA-D418-3FD6-E892-1AB71F8EC652}"/>
              </a:ext>
            </a:extLst>
          </p:cNvPr>
          <p:cNvSpPr>
            <a:spLocks noGrp="1"/>
          </p:cNvSpPr>
          <p:nvPr>
            <p:ph type="ctrTitle"/>
          </p:nvPr>
        </p:nvSpPr>
        <p:spPr>
          <a:xfrm>
            <a:off x="965769" y="25749"/>
            <a:ext cx="2602621" cy="1178583"/>
          </a:xfrm>
        </p:spPr>
        <p:txBody>
          <a:bodyPr/>
          <a:lstStyle/>
          <a:p>
            <a:r>
              <a:rPr lang="en-US" dirty="0"/>
              <a:t>Reference:</a:t>
            </a:r>
            <a:endParaRPr lang="en-IN" dirty="0"/>
          </a:p>
        </p:txBody>
      </p:sp>
      <p:sp>
        <p:nvSpPr>
          <p:cNvPr id="3" name="Subtitle 2">
            <a:extLst>
              <a:ext uri="{FF2B5EF4-FFF2-40B4-BE49-F238E27FC236}">
                <a16:creationId xmlns:a16="http://schemas.microsoft.com/office/drawing/2014/main" id="{9A2A8B37-42EE-FCB5-F4B2-B215119FBA31}"/>
              </a:ext>
            </a:extLst>
          </p:cNvPr>
          <p:cNvSpPr>
            <a:spLocks noGrp="1"/>
          </p:cNvSpPr>
          <p:nvPr>
            <p:ph type="subTitle" idx="1"/>
          </p:nvPr>
        </p:nvSpPr>
        <p:spPr>
          <a:xfrm>
            <a:off x="965768" y="1256371"/>
            <a:ext cx="7196923" cy="3861380"/>
          </a:xfrm>
        </p:spPr>
        <p:txBody>
          <a:bodyPr/>
          <a:lstStyle/>
          <a:p>
            <a:pPr algn="just">
              <a:buFont typeface="Wingdings" panose="05000000000000000000" pitchFamily="2" charset="2"/>
              <a:buChar char="Ø"/>
            </a:pPr>
            <a:r>
              <a:rPr lang="en-US" b="0" i="0" dirty="0">
                <a:solidFill>
                  <a:srgbClr val="333333"/>
                </a:solidFill>
                <a:effectLst/>
                <a:highlight>
                  <a:srgbClr val="FFFFFF"/>
                </a:highlight>
                <a:latin typeface="HelveticaNeue Regular"/>
              </a:rPr>
              <a:t>Tiago Oliveira et al., "Automatic sign language translation to improve communication", </a:t>
            </a:r>
            <a:r>
              <a:rPr lang="en-US" b="0" i="1" dirty="0">
                <a:solidFill>
                  <a:srgbClr val="333333"/>
                </a:solidFill>
                <a:effectLst/>
                <a:highlight>
                  <a:srgbClr val="FFFFFF"/>
                </a:highlight>
                <a:latin typeface="HelveticaNeue Regular"/>
              </a:rPr>
              <a:t>2019 IEEE Global Engineering Education Conference (EDUCON)</a:t>
            </a:r>
            <a:r>
              <a:rPr lang="en-US" b="0" i="0" dirty="0">
                <a:solidFill>
                  <a:srgbClr val="333333"/>
                </a:solidFill>
                <a:effectLst/>
                <a:highlight>
                  <a:srgbClr val="FFFFFF"/>
                </a:highlight>
                <a:latin typeface="HelveticaNeue Regular"/>
              </a:rPr>
              <a:t>, 2019.</a:t>
            </a:r>
            <a:endParaRPr lang="en-US" b="0" i="0" dirty="0">
              <a:solidFill>
                <a:srgbClr val="333333"/>
              </a:solidFill>
              <a:effectLst/>
              <a:highlight>
                <a:srgbClr val="FFFFFF"/>
              </a:highlight>
              <a:latin typeface="Noto Sans" panose="020B0502040204020203" pitchFamily="34" charset="0"/>
            </a:endParaRPr>
          </a:p>
          <a:p>
            <a:pPr algn="just">
              <a:buFont typeface="Wingdings" panose="05000000000000000000" pitchFamily="2" charset="2"/>
              <a:buChar char="Ø"/>
            </a:pPr>
            <a:r>
              <a:rPr lang="en-US" b="0" i="0" dirty="0">
                <a:solidFill>
                  <a:srgbClr val="333333"/>
                </a:solidFill>
                <a:effectLst/>
                <a:highlight>
                  <a:srgbClr val="FFFFFF"/>
                </a:highlight>
                <a:latin typeface="HelveticaNeue Regular"/>
              </a:rPr>
              <a:t>Mahesh Kumar NB, "Conversion of sign language into text", </a:t>
            </a:r>
            <a:r>
              <a:rPr lang="en-US" b="0" i="1" dirty="0">
                <a:solidFill>
                  <a:srgbClr val="333333"/>
                </a:solidFill>
                <a:effectLst/>
                <a:highlight>
                  <a:srgbClr val="FFFFFF"/>
                </a:highlight>
                <a:latin typeface="HelveticaNeue Regular"/>
              </a:rPr>
              <a:t>International Journal of Applied Engineering Research</a:t>
            </a:r>
            <a:r>
              <a:rPr lang="en-US" b="0" i="0" dirty="0">
                <a:solidFill>
                  <a:srgbClr val="333333"/>
                </a:solidFill>
                <a:effectLst/>
                <a:highlight>
                  <a:srgbClr val="FFFFFF"/>
                </a:highlight>
                <a:latin typeface="HelveticaNeue Regular"/>
              </a:rPr>
              <a:t>, vol. 13, no. 9, pp. 7154-7161, 2018.</a:t>
            </a:r>
            <a:endParaRPr lang="en-US" dirty="0">
              <a:solidFill>
                <a:srgbClr val="333333"/>
              </a:solidFill>
              <a:highlight>
                <a:srgbClr val="FFFFFF"/>
              </a:highlight>
              <a:latin typeface="Noto Sans" panose="020B0502040204020203" pitchFamily="34" charset="0"/>
            </a:endParaRPr>
          </a:p>
          <a:p>
            <a:pPr algn="just">
              <a:buFont typeface="Wingdings" panose="05000000000000000000" pitchFamily="2" charset="2"/>
              <a:buChar char="Ø"/>
            </a:pPr>
            <a:r>
              <a:rPr lang="en-US" b="0" i="0" dirty="0">
                <a:solidFill>
                  <a:srgbClr val="333333"/>
                </a:solidFill>
                <a:effectLst/>
                <a:highlight>
                  <a:srgbClr val="FFFFFF"/>
                </a:highlight>
                <a:latin typeface="Noto Sans" panose="020B0502040204020203" pitchFamily="34" charset="0"/>
              </a:rPr>
              <a:t>Aarons, D. (1994). Aspects of the Syntax of American Sign Language. PhD dissertation, Boston University.</a:t>
            </a:r>
          </a:p>
          <a:p>
            <a:pPr algn="just">
              <a:buFont typeface="Wingdings" panose="05000000000000000000" pitchFamily="2" charset="2"/>
              <a:buChar char="Ø"/>
            </a:pPr>
            <a:r>
              <a:rPr lang="en-US" b="0" i="0" dirty="0">
                <a:solidFill>
                  <a:srgbClr val="333333"/>
                </a:solidFill>
                <a:effectLst/>
                <a:highlight>
                  <a:srgbClr val="FFFFFF"/>
                </a:highlight>
                <a:latin typeface="Noto Sans" panose="020B0502040504020204" pitchFamily="34" charset="0"/>
              </a:rPr>
              <a:t>Aarons, </a:t>
            </a:r>
            <a:r>
              <a:rPr lang="en-US" b="0" i="0" dirty="0" err="1">
                <a:solidFill>
                  <a:srgbClr val="333333"/>
                </a:solidFill>
                <a:effectLst/>
                <a:highlight>
                  <a:srgbClr val="FFFFFF"/>
                </a:highlight>
                <a:latin typeface="Noto Sans" panose="020B0502040504020204" pitchFamily="34" charset="0"/>
              </a:rPr>
              <a:t>D.Bahan,B.Kegl,J.Neidle</a:t>
            </a:r>
            <a:r>
              <a:rPr lang="en-US" b="0" i="0" dirty="0">
                <a:solidFill>
                  <a:srgbClr val="333333"/>
                </a:solidFill>
                <a:effectLst/>
                <a:highlight>
                  <a:srgbClr val="FFFFFF"/>
                </a:highlight>
                <a:latin typeface="Noto Sans" panose="020B0502040504020204" pitchFamily="34" charset="0"/>
              </a:rPr>
              <a:t>,(1992). Clausal structure and a tier for grammatical marking in American Sign Language. Nordic Journal of Linguistics, 15, 103–142.</a:t>
            </a:r>
            <a:endParaRPr lang="en-IN" dirty="0"/>
          </a:p>
        </p:txBody>
      </p:sp>
    </p:spTree>
    <p:extLst>
      <p:ext uri="{BB962C8B-B14F-4D97-AF65-F5344CB8AC3E}">
        <p14:creationId xmlns:p14="http://schemas.microsoft.com/office/powerpoint/2010/main" val="128547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F478-8B17-0B41-4185-FD96961F0AB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19B39B7-90B8-7F16-DE0C-CF62E93F6C02}"/>
              </a:ext>
            </a:extLst>
          </p:cNvPr>
          <p:cNvSpPr>
            <a:spLocks noGrp="1"/>
          </p:cNvSpPr>
          <p:nvPr>
            <p:ph type="subTitle" idx="1"/>
          </p:nvPr>
        </p:nvSpPr>
        <p:spPr>
          <a:xfrm>
            <a:off x="2911515" y="2549625"/>
            <a:ext cx="3239940" cy="367738"/>
          </a:xfrm>
        </p:spPr>
        <p:txBody>
          <a:bodyPr/>
          <a:lstStyle/>
          <a:p>
            <a:endParaRPr lang="en-IN" dirty="0"/>
          </a:p>
        </p:txBody>
      </p:sp>
      <p:pic>
        <p:nvPicPr>
          <p:cNvPr id="3074" name="Picture 2">
            <a:extLst>
              <a:ext uri="{FF2B5EF4-FFF2-40B4-BE49-F238E27FC236}">
                <a16:creationId xmlns:a16="http://schemas.microsoft.com/office/drawing/2014/main" id="{A77C0579-C7C3-33CC-62DF-937D484C8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1" y="828000"/>
            <a:ext cx="7813287" cy="353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97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1FFA-45D4-E504-37C9-5495A0832A6B}"/>
              </a:ext>
            </a:extLst>
          </p:cNvPr>
          <p:cNvSpPr>
            <a:spLocks noGrp="1"/>
          </p:cNvSpPr>
          <p:nvPr>
            <p:ph type="ctrTitle"/>
          </p:nvPr>
        </p:nvSpPr>
        <p:spPr>
          <a:xfrm>
            <a:off x="959004" y="1204333"/>
            <a:ext cx="6788045" cy="1077951"/>
          </a:xfrm>
        </p:spPr>
        <p:txBody>
          <a:bodyPr/>
          <a:lstStyle/>
          <a:p>
            <a:r>
              <a:rPr lang="en-US" sz="2400" dirty="0">
                <a:latin typeface="Aptos Narrow" panose="020B0004020202020204" pitchFamily="34" charset="0"/>
              </a:rPr>
              <a:t>Malla Reddy Collage Of Engineering And Technology</a:t>
            </a:r>
            <a:br>
              <a:rPr lang="en-US" sz="2000" dirty="0">
                <a:latin typeface="Aptos Narrow" panose="020B0004020202020204" pitchFamily="34" charset="0"/>
              </a:rPr>
            </a:br>
            <a:r>
              <a:rPr lang="en-US" sz="2000" dirty="0">
                <a:latin typeface="Aptos Narrow" panose="020B0004020202020204" pitchFamily="34" charset="0"/>
              </a:rPr>
              <a:t>                                    </a:t>
            </a:r>
            <a:r>
              <a:rPr lang="en-US" sz="2000" b="1" dirty="0">
                <a:latin typeface="Aptos Narrow" panose="020B0004020202020204" pitchFamily="34" charset="0"/>
              </a:rPr>
              <a:t>(Autonomous Institution- UGC, Govt. of India)</a:t>
            </a:r>
            <a:br>
              <a:rPr lang="en-US" sz="2000" b="1" dirty="0">
                <a:latin typeface="Aptos Narrow" panose="020B0004020202020204" pitchFamily="34" charset="0"/>
              </a:rPr>
            </a:br>
            <a:r>
              <a:rPr lang="en-US" sz="2000" b="1" dirty="0">
                <a:latin typeface="Aptos Narrow" panose="020B0004020202020204" pitchFamily="34" charset="0"/>
              </a:rPr>
              <a:t>                             Affiliated to JNTUH, Hyderabad </a:t>
            </a:r>
            <a:endParaRPr lang="en-IN" sz="2000" dirty="0">
              <a:latin typeface="Aptos Narrow" panose="020B0004020202020204" pitchFamily="34" charset="0"/>
            </a:endParaRPr>
          </a:p>
        </p:txBody>
      </p:sp>
      <p:sp>
        <p:nvSpPr>
          <p:cNvPr id="3" name="Subtitle 2">
            <a:extLst>
              <a:ext uri="{FF2B5EF4-FFF2-40B4-BE49-F238E27FC236}">
                <a16:creationId xmlns:a16="http://schemas.microsoft.com/office/drawing/2014/main" id="{FB8BA191-6768-3A99-6CFD-224673EEC76A}"/>
              </a:ext>
            </a:extLst>
          </p:cNvPr>
          <p:cNvSpPr>
            <a:spLocks noGrp="1"/>
          </p:cNvSpPr>
          <p:nvPr>
            <p:ph type="subTitle" idx="1"/>
          </p:nvPr>
        </p:nvSpPr>
        <p:spPr>
          <a:xfrm>
            <a:off x="3594971" y="2282283"/>
            <a:ext cx="4404170" cy="2661424"/>
          </a:xfrm>
        </p:spPr>
        <p:txBody>
          <a:bodyPr/>
          <a:lstStyle/>
          <a:p>
            <a:r>
              <a:rPr lang="en-US" dirty="0"/>
              <a:t> </a:t>
            </a:r>
            <a:r>
              <a:rPr lang="en-US" sz="2000" b="1" u="sng" dirty="0"/>
              <a:t>Internal Guide:</a:t>
            </a:r>
          </a:p>
          <a:p>
            <a:r>
              <a:rPr lang="en-US" sz="1600" b="1" dirty="0"/>
              <a:t>Mrs. B.JYOTHI                           </a:t>
            </a:r>
          </a:p>
          <a:p>
            <a:r>
              <a:rPr lang="en-US" sz="1600" b="1" dirty="0"/>
              <a:t>Department of CSE(AIML)</a:t>
            </a:r>
          </a:p>
          <a:p>
            <a:r>
              <a:rPr lang="en-US" sz="2000" u="sng" dirty="0"/>
              <a:t>project Team Members:</a:t>
            </a:r>
          </a:p>
          <a:p>
            <a:r>
              <a:rPr lang="en-US" sz="1600" dirty="0"/>
              <a:t>     </a:t>
            </a:r>
            <a:r>
              <a:rPr lang="en-US" sz="1600" dirty="0" err="1"/>
              <a:t>T.vijeswar</a:t>
            </a:r>
            <a:r>
              <a:rPr lang="en-US" sz="1600" dirty="0"/>
              <a:t> Reddy    (22N31A66H6)        </a:t>
            </a:r>
            <a:r>
              <a:rPr lang="en-US" sz="1600" dirty="0" err="1"/>
              <a:t>P.Hussain</a:t>
            </a:r>
            <a:r>
              <a:rPr lang="en-US" sz="1600" dirty="0"/>
              <a:t> setty         (22N31A66D9)       </a:t>
            </a:r>
            <a:r>
              <a:rPr lang="en-US" sz="1600" dirty="0" err="1"/>
              <a:t>Y.Rajasekhar</a:t>
            </a:r>
            <a:r>
              <a:rPr lang="en-US" sz="1600" dirty="0"/>
              <a:t> Reddy (22N31A66J6)</a:t>
            </a:r>
            <a:endParaRPr lang="en-IN" dirty="0"/>
          </a:p>
        </p:txBody>
      </p:sp>
      <p:pic>
        <p:nvPicPr>
          <p:cNvPr id="1026" name="Picture 2" descr="Malla Reddy College Of Engineering &amp; Technology-MRCET | Secunderabad">
            <a:extLst>
              <a:ext uri="{FF2B5EF4-FFF2-40B4-BE49-F238E27FC236}">
                <a16:creationId xmlns:a16="http://schemas.microsoft.com/office/drawing/2014/main" id="{38F96393-9CA9-9849-0B93-174FA016C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641" y="63684"/>
            <a:ext cx="1471960" cy="1086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5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7213-89F4-6D32-8ED5-BD6BAB0883AD}"/>
              </a:ext>
            </a:extLst>
          </p:cNvPr>
          <p:cNvSpPr>
            <a:spLocks noGrp="1"/>
          </p:cNvSpPr>
          <p:nvPr>
            <p:ph type="ctrTitle"/>
          </p:nvPr>
        </p:nvSpPr>
        <p:spPr>
          <a:xfrm>
            <a:off x="4716781" y="0"/>
            <a:ext cx="3297230" cy="973873"/>
          </a:xfrm>
        </p:spPr>
        <p:txBody>
          <a:bodyPr/>
          <a:lstStyle/>
          <a:p>
            <a:r>
              <a:rPr lang="en-US" dirty="0">
                <a:latin typeface="Amatic SC" panose="00000500000000000000" pitchFamily="2" charset="-79"/>
                <a:cs typeface="Amatic SC" panose="00000500000000000000" pitchFamily="2" charset="-79"/>
              </a:rPr>
              <a:t>CONTENTS:</a:t>
            </a:r>
            <a:endParaRPr lang="en-IN" dirty="0">
              <a:latin typeface="Amatic SC" panose="00000500000000000000" pitchFamily="2" charset="-79"/>
              <a:cs typeface="Amatic SC" panose="00000500000000000000" pitchFamily="2" charset="-79"/>
            </a:endParaRPr>
          </a:p>
        </p:txBody>
      </p:sp>
      <p:sp>
        <p:nvSpPr>
          <p:cNvPr id="3" name="Subtitle 2">
            <a:extLst>
              <a:ext uri="{FF2B5EF4-FFF2-40B4-BE49-F238E27FC236}">
                <a16:creationId xmlns:a16="http://schemas.microsoft.com/office/drawing/2014/main" id="{2DB9CE72-4B83-18F8-A59D-7628D5BE72BA}"/>
              </a:ext>
            </a:extLst>
          </p:cNvPr>
          <p:cNvSpPr>
            <a:spLocks noGrp="1"/>
          </p:cNvSpPr>
          <p:nvPr>
            <p:ph type="subTitle" idx="1"/>
          </p:nvPr>
        </p:nvSpPr>
        <p:spPr>
          <a:xfrm>
            <a:off x="4965340" y="973873"/>
            <a:ext cx="3769782" cy="4169627"/>
          </a:xfrm>
        </p:spPr>
        <p:txBody>
          <a:bodyPr/>
          <a:lstStyle/>
          <a:p>
            <a:pPr marL="425450" indent="-285750" algn="just">
              <a:buFont typeface="Wingdings" panose="05000000000000000000" pitchFamily="2" charset="2"/>
              <a:buChar char="Ø"/>
            </a:pPr>
            <a:r>
              <a:rPr lang="en-US" dirty="0"/>
              <a:t>Abstract</a:t>
            </a:r>
          </a:p>
          <a:p>
            <a:pPr marL="425450" indent="-285750" algn="just">
              <a:buFont typeface="Wingdings" panose="05000000000000000000" pitchFamily="2" charset="2"/>
              <a:buChar char="Ø"/>
            </a:pPr>
            <a:r>
              <a:rPr lang="en-US" dirty="0"/>
              <a:t>Introduction</a:t>
            </a:r>
          </a:p>
          <a:p>
            <a:pPr marL="425450" indent="-285750" algn="just">
              <a:buFont typeface="Wingdings" panose="05000000000000000000" pitchFamily="2" charset="2"/>
              <a:buChar char="Ø"/>
            </a:pPr>
            <a:r>
              <a:rPr lang="en-US" sz="1600" dirty="0">
                <a:solidFill>
                  <a:srgbClr val="001D35"/>
                </a:solidFill>
                <a:highlight>
                  <a:srgbClr val="FFFFFF"/>
                </a:highlight>
                <a:latin typeface="Fredoka" panose="020B0604020202020204" charset="-79"/>
                <a:cs typeface="Fredoka" panose="020B0604020202020204" charset="-79"/>
              </a:rPr>
              <a:t>Existing System</a:t>
            </a:r>
          </a:p>
          <a:p>
            <a:pPr marL="425450" indent="-285750" algn="just">
              <a:buFont typeface="Wingdings" panose="05000000000000000000" pitchFamily="2" charset="2"/>
              <a:buChar char="Ø"/>
            </a:pPr>
            <a:r>
              <a:rPr lang="en-US" dirty="0">
                <a:solidFill>
                  <a:srgbClr val="001D35"/>
                </a:solidFill>
                <a:highlight>
                  <a:srgbClr val="FFFFFF"/>
                </a:highlight>
                <a:latin typeface="Fredoka" panose="020B0604020202020204" charset="-79"/>
                <a:cs typeface="Fredoka" panose="020B0604020202020204" charset="-79"/>
              </a:rPr>
              <a:t>Existing System Drawbacks</a:t>
            </a:r>
          </a:p>
          <a:p>
            <a:pPr marL="425450" indent="-285750" algn="just">
              <a:buFont typeface="Wingdings" panose="05000000000000000000" pitchFamily="2" charset="2"/>
              <a:buChar char="Ø"/>
            </a:pPr>
            <a:r>
              <a:rPr lang="en-US" sz="1600" dirty="0">
                <a:solidFill>
                  <a:srgbClr val="001D35"/>
                </a:solidFill>
                <a:highlight>
                  <a:srgbClr val="FFFFFF"/>
                </a:highlight>
                <a:latin typeface="Fredoka" panose="020B0604020202020204" charset="-79"/>
                <a:cs typeface="Fredoka" panose="020B0604020202020204" charset="-79"/>
              </a:rPr>
              <a:t>Proposed System</a:t>
            </a:r>
          </a:p>
          <a:p>
            <a:pPr marL="425450" indent="-285750" algn="just">
              <a:buFont typeface="Wingdings" panose="05000000000000000000" pitchFamily="2" charset="2"/>
              <a:buChar char="Ø"/>
            </a:pPr>
            <a:r>
              <a:rPr lang="en-US" dirty="0">
                <a:solidFill>
                  <a:srgbClr val="001D35"/>
                </a:solidFill>
                <a:highlight>
                  <a:srgbClr val="FFFFFF"/>
                </a:highlight>
                <a:latin typeface="Fredoka" panose="020B0604020202020204" charset="-79"/>
                <a:cs typeface="Fredoka" panose="020B0604020202020204" charset="-79"/>
              </a:rPr>
              <a:t>Proposed System Advantages</a:t>
            </a:r>
          </a:p>
          <a:p>
            <a:pPr marL="425450" indent="-285750" algn="just">
              <a:buFont typeface="Wingdings" panose="05000000000000000000" pitchFamily="2" charset="2"/>
              <a:buChar char="Ø"/>
            </a:pPr>
            <a:r>
              <a:rPr lang="en-US" dirty="0">
                <a:solidFill>
                  <a:srgbClr val="001D35"/>
                </a:solidFill>
                <a:highlight>
                  <a:srgbClr val="FFFFFF"/>
                </a:highlight>
                <a:latin typeface="Fredoka" panose="020B0604020202020204" charset="-79"/>
                <a:cs typeface="Fredoka" panose="020B0604020202020204" charset="-79"/>
              </a:rPr>
              <a:t>Architecture diagram</a:t>
            </a:r>
          </a:p>
          <a:p>
            <a:pPr marL="425450" indent="-285750" algn="just">
              <a:buFont typeface="Wingdings" panose="05000000000000000000" pitchFamily="2" charset="2"/>
              <a:buChar char="Ø"/>
            </a:pPr>
            <a:r>
              <a:rPr lang="en-US" sz="1600" dirty="0">
                <a:solidFill>
                  <a:srgbClr val="001D35"/>
                </a:solidFill>
                <a:highlight>
                  <a:srgbClr val="FFFFFF"/>
                </a:highlight>
                <a:latin typeface="Fredoka" panose="020B0604020202020204" charset="-79"/>
                <a:cs typeface="Fredoka" panose="020B0604020202020204" charset="-79"/>
              </a:rPr>
              <a:t>UML </a:t>
            </a:r>
            <a:r>
              <a:rPr lang="en-IN" sz="1600" dirty="0">
                <a:solidFill>
                  <a:srgbClr val="001D35"/>
                </a:solidFill>
                <a:highlight>
                  <a:srgbClr val="FFFFFF"/>
                </a:highlight>
                <a:latin typeface="Fredoka" panose="020B0604020202020204" charset="-79"/>
                <a:cs typeface="Fredoka" panose="020B0604020202020204" charset="-79"/>
              </a:rPr>
              <a:t>Diagrams</a:t>
            </a:r>
          </a:p>
          <a:p>
            <a:pPr marL="425450" indent="-285750" algn="just">
              <a:buFont typeface="Wingdings" panose="05000000000000000000" pitchFamily="2" charset="2"/>
              <a:buChar char="Ø"/>
            </a:pPr>
            <a:r>
              <a:rPr lang="en-US" sz="1600" dirty="0">
                <a:solidFill>
                  <a:srgbClr val="001D35"/>
                </a:solidFill>
                <a:highlight>
                  <a:srgbClr val="FFFFFF"/>
                </a:highlight>
                <a:latin typeface="Fredoka" panose="020B0604020202020204" charset="-79"/>
                <a:cs typeface="Fredoka" panose="020B0604020202020204" charset="-79"/>
              </a:rPr>
              <a:t>Conclusion</a:t>
            </a:r>
            <a:r>
              <a:rPr lang="en-IN" sz="1600" dirty="0">
                <a:solidFill>
                  <a:srgbClr val="001D35"/>
                </a:solidFill>
                <a:highlight>
                  <a:srgbClr val="FFFFFF"/>
                </a:highlight>
                <a:latin typeface="Fredoka" panose="020B0604020202020204" charset="-79"/>
                <a:cs typeface="Fredoka" panose="020B0604020202020204" charset="-79"/>
              </a:rPr>
              <a:t> </a:t>
            </a:r>
            <a:endParaRPr lang="en-US" sz="1600" dirty="0">
              <a:solidFill>
                <a:srgbClr val="001D35"/>
              </a:solidFill>
              <a:highlight>
                <a:srgbClr val="FFFFFF"/>
              </a:highlight>
              <a:latin typeface="Fredoka" panose="020B0604020202020204" charset="-79"/>
              <a:cs typeface="Fredoka" panose="020B0604020202020204" charset="-79"/>
            </a:endParaRPr>
          </a:p>
          <a:p>
            <a:pPr marL="425450" indent="-285750" algn="just">
              <a:buFont typeface="Wingdings" panose="05000000000000000000" pitchFamily="2" charset="2"/>
              <a:buChar char="Ø"/>
            </a:pPr>
            <a:r>
              <a:rPr lang="en-US" dirty="0">
                <a:solidFill>
                  <a:srgbClr val="001D35"/>
                </a:solidFill>
                <a:highlight>
                  <a:srgbClr val="FFFFFF"/>
                </a:highlight>
                <a:latin typeface="Fredoka" panose="020B0604020202020204" charset="-79"/>
                <a:cs typeface="Fredoka" panose="020B0604020202020204" charset="-79"/>
              </a:rPr>
              <a:t>References</a:t>
            </a:r>
            <a:endParaRPr lang="en-US" sz="1600" dirty="0">
              <a:solidFill>
                <a:srgbClr val="001D35"/>
              </a:solidFill>
              <a:highlight>
                <a:srgbClr val="FFFFFF"/>
              </a:highlight>
              <a:latin typeface="Fredoka" panose="020B0604020202020204" charset="-79"/>
              <a:cs typeface="Fredoka" panose="020B0604020202020204" charset="-79"/>
            </a:endParaRPr>
          </a:p>
          <a:p>
            <a:pPr marL="139700" indent="0"/>
            <a:endParaRPr lang="en-IN" dirty="0"/>
          </a:p>
        </p:txBody>
      </p:sp>
      <p:pic>
        <p:nvPicPr>
          <p:cNvPr id="5" name="Picture 4">
            <a:extLst>
              <a:ext uri="{FF2B5EF4-FFF2-40B4-BE49-F238E27FC236}">
                <a16:creationId xmlns:a16="http://schemas.microsoft.com/office/drawing/2014/main" id="{D7ED42EB-8582-EF0E-5A30-CAAC38561BB4}"/>
              </a:ext>
            </a:extLst>
          </p:cNvPr>
          <p:cNvPicPr>
            <a:picLocks noChangeAspect="1"/>
          </p:cNvPicPr>
          <p:nvPr/>
        </p:nvPicPr>
        <p:blipFill>
          <a:blip r:embed="rId2"/>
          <a:stretch>
            <a:fillRect/>
          </a:stretch>
        </p:blipFill>
        <p:spPr>
          <a:xfrm>
            <a:off x="602630" y="207691"/>
            <a:ext cx="4505558" cy="4505558"/>
          </a:xfrm>
          <a:prstGeom prst="rect">
            <a:avLst/>
          </a:prstGeom>
        </p:spPr>
      </p:pic>
    </p:spTree>
    <p:extLst>
      <p:ext uri="{BB962C8B-B14F-4D97-AF65-F5344CB8AC3E}">
        <p14:creationId xmlns:p14="http://schemas.microsoft.com/office/powerpoint/2010/main" val="359491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F280-548A-7D3D-0AEE-8CE7D142F645}"/>
              </a:ext>
            </a:extLst>
          </p:cNvPr>
          <p:cNvSpPr>
            <a:spLocks noGrp="1"/>
          </p:cNvSpPr>
          <p:nvPr>
            <p:ph type="ctrTitle"/>
          </p:nvPr>
        </p:nvSpPr>
        <p:spPr>
          <a:xfrm>
            <a:off x="320040" y="0"/>
            <a:ext cx="2575560" cy="914401"/>
          </a:xfrm>
        </p:spPr>
        <p:txBody>
          <a:bodyPr/>
          <a:lstStyle/>
          <a:p>
            <a:br>
              <a:rPr lang="en-IN" dirty="0"/>
            </a:br>
            <a:r>
              <a:rPr lang="en-IN" u="sng" dirty="0"/>
              <a:t>ABSTRACT:</a:t>
            </a:r>
          </a:p>
        </p:txBody>
      </p:sp>
      <p:sp>
        <p:nvSpPr>
          <p:cNvPr id="3" name="Subtitle 2">
            <a:extLst>
              <a:ext uri="{FF2B5EF4-FFF2-40B4-BE49-F238E27FC236}">
                <a16:creationId xmlns:a16="http://schemas.microsoft.com/office/drawing/2014/main" id="{58A29D37-E042-05C2-BA67-EBB0BB84E675}"/>
              </a:ext>
            </a:extLst>
          </p:cNvPr>
          <p:cNvSpPr>
            <a:spLocks noGrp="1"/>
          </p:cNvSpPr>
          <p:nvPr>
            <p:ph type="subTitle" idx="1"/>
          </p:nvPr>
        </p:nvSpPr>
        <p:spPr>
          <a:xfrm>
            <a:off x="0" y="650488"/>
            <a:ext cx="5835525" cy="4493012"/>
          </a:xfrm>
        </p:spPr>
        <p:txBody>
          <a:bodyPr/>
          <a:lstStyle/>
          <a:p>
            <a:pPr algn="just">
              <a:buFont typeface="Wingdings" panose="05000000000000000000" pitchFamily="2" charset="2"/>
              <a:buChar char="Ø"/>
            </a:pPr>
            <a:r>
              <a:rPr lang="en-US" sz="1400" dirty="0"/>
              <a:t>Sign language is a vital means of communication for the Deaf and hard of hearing communities. However, the language barrier between sign language users and those who do not understand it often poses significant communication challenges. This project presents a novel system for sign language-to-text conversion. </a:t>
            </a:r>
          </a:p>
          <a:p>
            <a:pPr algn="just">
              <a:buFont typeface="Wingdings" panose="05000000000000000000" pitchFamily="2" charset="2"/>
              <a:buChar char="Ø"/>
            </a:pPr>
            <a:r>
              <a:rPr lang="en-US" sz="1400" dirty="0"/>
              <a:t>The proposed system utilizes advanced computer vision techniques to accurately recognize and translate sign language gestures into written text. A convolutional neural network (CNN) is employed for hand gesture detection and classification, while a recurrent neural network (RNN) processes the sequence of gestures to generate coherent text. </a:t>
            </a:r>
          </a:p>
          <a:p>
            <a:pPr algn="just">
              <a:buFont typeface="Wingdings" panose="05000000000000000000" pitchFamily="2" charset="2"/>
              <a:buChar char="Ø"/>
            </a:pPr>
            <a:r>
              <a:rPr lang="en-US" sz="1400" dirty="0"/>
              <a:t>The system is trained on a comprehensive dataset encompassing various sign language gestures, ensuring high accuracy and robustness. Experimental results demonstrate the efficacy of the approach, with the system achieving a high recognition rate and efficient performance. This technology holds promise for enhancing accessibility and inclusivity, enabling more effective communication for sign language users in diverse settings.</a:t>
            </a:r>
          </a:p>
          <a:p>
            <a:pPr algn="just"/>
            <a:endParaRPr lang="en-US" dirty="0"/>
          </a:p>
          <a:p>
            <a:endParaRPr lang="en-IN" dirty="0"/>
          </a:p>
        </p:txBody>
      </p:sp>
      <p:pic>
        <p:nvPicPr>
          <p:cNvPr id="1026" name="Picture 2">
            <a:extLst>
              <a:ext uri="{FF2B5EF4-FFF2-40B4-BE49-F238E27FC236}">
                <a16:creationId xmlns:a16="http://schemas.microsoft.com/office/drawing/2014/main" id="{622460AC-6788-2124-F531-879079AD6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1" y="1173480"/>
            <a:ext cx="2551188" cy="334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85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64E0-534E-E844-F3E3-6BB95951286F}"/>
              </a:ext>
            </a:extLst>
          </p:cNvPr>
          <p:cNvSpPr>
            <a:spLocks noGrp="1"/>
          </p:cNvSpPr>
          <p:nvPr>
            <p:ph type="ctrTitle"/>
          </p:nvPr>
        </p:nvSpPr>
        <p:spPr>
          <a:xfrm>
            <a:off x="-114300" y="1"/>
            <a:ext cx="4604524" cy="825190"/>
          </a:xfrm>
        </p:spPr>
        <p:txBody>
          <a:bodyPr/>
          <a:lstStyle/>
          <a:p>
            <a:r>
              <a:rPr lang="en-US" sz="5400" u="sng" dirty="0"/>
              <a:t>INTRODUCTION</a:t>
            </a:r>
            <a:r>
              <a:rPr lang="en-US" sz="5400" dirty="0"/>
              <a:t>:</a:t>
            </a:r>
            <a:endParaRPr lang="en-IN" sz="5400" dirty="0"/>
          </a:p>
        </p:txBody>
      </p:sp>
      <p:sp>
        <p:nvSpPr>
          <p:cNvPr id="3" name="Subtitle 2">
            <a:extLst>
              <a:ext uri="{FF2B5EF4-FFF2-40B4-BE49-F238E27FC236}">
                <a16:creationId xmlns:a16="http://schemas.microsoft.com/office/drawing/2014/main" id="{5794998F-A043-D96F-0918-245EEF86B5C5}"/>
              </a:ext>
            </a:extLst>
          </p:cNvPr>
          <p:cNvSpPr>
            <a:spLocks noGrp="1"/>
          </p:cNvSpPr>
          <p:nvPr>
            <p:ph type="subTitle" idx="1"/>
          </p:nvPr>
        </p:nvSpPr>
        <p:spPr>
          <a:xfrm>
            <a:off x="208155" y="735981"/>
            <a:ext cx="5516138" cy="4407520"/>
          </a:xfrm>
        </p:spPr>
        <p:txBody>
          <a:bodyPr/>
          <a:lstStyle/>
          <a:p>
            <a:pPr algn="just">
              <a:buFont typeface="Wingdings" panose="05000000000000000000" pitchFamily="2" charset="2"/>
              <a:buChar char="Ø"/>
            </a:pPr>
            <a:r>
              <a:rPr lang="en-US" dirty="0"/>
              <a:t>Communication is important for everyone. For people who are deaf or hard-of-hearing, sign language is a key way to communicate. However, many people do not understand sign language, which can make communication difficult. </a:t>
            </a:r>
          </a:p>
          <a:p>
            <a:pPr algn="just">
              <a:buFont typeface="Wingdings" panose="05000000000000000000" pitchFamily="2" charset="2"/>
              <a:buChar char="Ø"/>
            </a:pPr>
            <a:r>
              <a:rPr lang="en-US" dirty="0"/>
              <a:t>The Sign Language to Text Language project aims to solve this problem by creating a tool that translates sign language into written text in real-time.</a:t>
            </a:r>
          </a:p>
          <a:p>
            <a:pPr algn="just">
              <a:buFont typeface="Wingdings" panose="05000000000000000000" pitchFamily="2" charset="2"/>
              <a:buChar char="Ø"/>
            </a:pPr>
            <a:r>
              <a:rPr lang="en-US" dirty="0"/>
              <a:t>This project uses advanced technology to recognize hand gestures and convert them into text instantly. This way, people who use sign language can easily communicate with those who do not understand it. The main goals are to make communication easier and improve accessibility and create a tool that can be used on different devices like phones and computers.</a:t>
            </a:r>
            <a:endParaRPr lang="en-IN" dirty="0"/>
          </a:p>
        </p:txBody>
      </p:sp>
      <p:pic>
        <p:nvPicPr>
          <p:cNvPr id="2050" name="Picture 2" descr="u_sign_language">
            <a:extLst>
              <a:ext uri="{FF2B5EF4-FFF2-40B4-BE49-F238E27FC236}">
                <a16:creationId xmlns:a16="http://schemas.microsoft.com/office/drawing/2014/main" id="{DDDE1988-2382-E929-D33A-36F922BB7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293" y="1333499"/>
            <a:ext cx="2966224" cy="248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6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D5C1-896A-B81E-4868-3C1A0AAD2A83}"/>
              </a:ext>
            </a:extLst>
          </p:cNvPr>
          <p:cNvSpPr>
            <a:spLocks noGrp="1"/>
          </p:cNvSpPr>
          <p:nvPr>
            <p:ph type="ctrTitle"/>
          </p:nvPr>
        </p:nvSpPr>
        <p:spPr>
          <a:xfrm>
            <a:off x="996177" y="0"/>
            <a:ext cx="2981092" cy="936702"/>
          </a:xfrm>
        </p:spPr>
        <p:txBody>
          <a:bodyPr/>
          <a:lstStyle/>
          <a:p>
            <a:r>
              <a:rPr lang="en-US" sz="4400" dirty="0">
                <a:solidFill>
                  <a:srgbClr val="001D35"/>
                </a:solidFill>
                <a:highlight>
                  <a:srgbClr val="FFFFFF"/>
                </a:highlight>
                <a:latin typeface="Amatic SC" panose="00000500000000000000" pitchFamily="2" charset="-79"/>
                <a:cs typeface="Amatic SC" panose="00000500000000000000" pitchFamily="2" charset="-79"/>
              </a:rPr>
              <a:t>E</a:t>
            </a:r>
            <a:r>
              <a:rPr lang="en-US" sz="4400" i="0" dirty="0">
                <a:solidFill>
                  <a:srgbClr val="001D35"/>
                </a:solidFill>
                <a:effectLst/>
                <a:highlight>
                  <a:srgbClr val="FFFFFF"/>
                </a:highlight>
                <a:latin typeface="Amatic SC" panose="00000500000000000000" pitchFamily="2" charset="-79"/>
                <a:cs typeface="Amatic SC" panose="00000500000000000000" pitchFamily="2" charset="-79"/>
              </a:rPr>
              <a:t>xisting </a:t>
            </a:r>
            <a:r>
              <a:rPr lang="en-US" sz="4400" dirty="0">
                <a:solidFill>
                  <a:srgbClr val="001D35"/>
                </a:solidFill>
                <a:highlight>
                  <a:srgbClr val="FFFFFF"/>
                </a:highlight>
                <a:latin typeface="Amatic SC" panose="00000500000000000000" pitchFamily="2" charset="-79"/>
                <a:cs typeface="Amatic SC" panose="00000500000000000000" pitchFamily="2" charset="-79"/>
              </a:rPr>
              <a:t>S</a:t>
            </a:r>
            <a:r>
              <a:rPr lang="en-US" sz="4400" i="0" dirty="0">
                <a:solidFill>
                  <a:srgbClr val="001D35"/>
                </a:solidFill>
                <a:effectLst/>
                <a:highlight>
                  <a:srgbClr val="FFFFFF"/>
                </a:highlight>
                <a:latin typeface="Amatic SC" panose="00000500000000000000" pitchFamily="2" charset="-79"/>
                <a:cs typeface="Amatic SC" panose="00000500000000000000" pitchFamily="2" charset="-79"/>
              </a:rPr>
              <a:t>ystem:</a:t>
            </a:r>
            <a:endParaRPr lang="en-IN" dirty="0">
              <a:latin typeface="Amatic SC" panose="00000500000000000000" pitchFamily="2" charset="-79"/>
              <a:cs typeface="Amatic SC" panose="00000500000000000000" pitchFamily="2" charset="-79"/>
            </a:endParaRPr>
          </a:p>
        </p:txBody>
      </p:sp>
      <p:sp>
        <p:nvSpPr>
          <p:cNvPr id="3" name="Subtitle 2">
            <a:extLst>
              <a:ext uri="{FF2B5EF4-FFF2-40B4-BE49-F238E27FC236}">
                <a16:creationId xmlns:a16="http://schemas.microsoft.com/office/drawing/2014/main" id="{A7419BB2-81A7-C8D4-7A76-4C8626A28F9A}"/>
              </a:ext>
            </a:extLst>
          </p:cNvPr>
          <p:cNvSpPr>
            <a:spLocks noGrp="1"/>
          </p:cNvSpPr>
          <p:nvPr>
            <p:ph type="subTitle" idx="1"/>
          </p:nvPr>
        </p:nvSpPr>
        <p:spPr>
          <a:xfrm>
            <a:off x="996176" y="936702"/>
            <a:ext cx="7330067" cy="3552592"/>
          </a:xfrm>
        </p:spPr>
        <p:txBody>
          <a:bodyPr/>
          <a:lstStyle/>
          <a:p>
            <a:pPr algn="just"/>
            <a:r>
              <a:rPr lang="en-US" b="0" i="0" dirty="0">
                <a:solidFill>
                  <a:srgbClr val="001D35"/>
                </a:solidFill>
                <a:effectLst/>
                <a:highlight>
                  <a:srgbClr val="FFFFFF"/>
                </a:highlight>
                <a:latin typeface="Google Sans"/>
              </a:rPr>
              <a:t>There are many existing systems for translating sign language to text, including:</a:t>
            </a:r>
          </a:p>
          <a:p>
            <a:pPr algn="just">
              <a:buFont typeface="Wingdings" panose="05000000000000000000" pitchFamily="2" charset="2"/>
              <a:buChar char="Ø"/>
            </a:pPr>
            <a:r>
              <a:rPr lang="en-US" b="1" i="0" dirty="0" err="1">
                <a:solidFill>
                  <a:srgbClr val="001D35"/>
                </a:solidFill>
                <a:effectLst/>
                <a:highlight>
                  <a:srgbClr val="FFFFFF"/>
                </a:highlight>
                <a:latin typeface="Google Sans"/>
              </a:rPr>
              <a:t>DeepLearningComputerVision</a:t>
            </a:r>
            <a:r>
              <a:rPr lang="en-US" b="1" i="0" dirty="0">
                <a:solidFill>
                  <a:srgbClr val="001D35"/>
                </a:solidFill>
                <a:effectLst/>
                <a:highlight>
                  <a:srgbClr val="FFFFFF"/>
                </a:highlight>
                <a:latin typeface="Google Sans"/>
              </a:rPr>
              <a:t>: </a:t>
            </a:r>
            <a:r>
              <a:rPr lang="en-US" b="0" i="0" dirty="0">
                <a:effectLst/>
                <a:highlight>
                  <a:srgbClr val="FFFFFF"/>
                </a:highlight>
                <a:latin typeface="Google Sans"/>
              </a:rPr>
              <a:t>A model that uses Deep Neural Network architectures to recognize hand gestures and generate corresponding English text.</a:t>
            </a:r>
          </a:p>
          <a:p>
            <a:pPr marL="139700" indent="0" algn="l"/>
            <a:endParaRPr lang="en-US" b="0" i="0" dirty="0">
              <a:solidFill>
                <a:srgbClr val="001D35"/>
              </a:solidFill>
              <a:effectLst/>
              <a:highlight>
                <a:srgbClr val="FFFFFF"/>
              </a:highlight>
              <a:latin typeface="Google Sans"/>
            </a:endParaRPr>
          </a:p>
        </p:txBody>
      </p:sp>
    </p:spTree>
    <p:extLst>
      <p:ext uri="{BB962C8B-B14F-4D97-AF65-F5344CB8AC3E}">
        <p14:creationId xmlns:p14="http://schemas.microsoft.com/office/powerpoint/2010/main" val="363151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6380-FD02-AA8A-7C7B-975F1573C21E}"/>
              </a:ext>
            </a:extLst>
          </p:cNvPr>
          <p:cNvSpPr>
            <a:spLocks noGrp="1"/>
          </p:cNvSpPr>
          <p:nvPr>
            <p:ph type="ctrTitle"/>
          </p:nvPr>
        </p:nvSpPr>
        <p:spPr>
          <a:xfrm>
            <a:off x="1047545" y="144059"/>
            <a:ext cx="4669314" cy="866985"/>
          </a:xfrm>
        </p:spPr>
        <p:txBody>
          <a:bodyPr/>
          <a:lstStyle/>
          <a:p>
            <a:r>
              <a:rPr lang="en-US" sz="4400" dirty="0">
                <a:solidFill>
                  <a:srgbClr val="001D35"/>
                </a:solidFill>
                <a:highlight>
                  <a:srgbClr val="FFFFFF"/>
                </a:highlight>
                <a:latin typeface="Amatic SC" panose="00000500000000000000" pitchFamily="2" charset="-79"/>
                <a:cs typeface="Amatic SC" panose="00000500000000000000" pitchFamily="2" charset="-79"/>
              </a:rPr>
              <a:t>E</a:t>
            </a:r>
            <a:r>
              <a:rPr lang="en-US" sz="4400" i="0" dirty="0">
                <a:solidFill>
                  <a:srgbClr val="001D35"/>
                </a:solidFill>
                <a:effectLst/>
                <a:highlight>
                  <a:srgbClr val="FFFFFF"/>
                </a:highlight>
                <a:latin typeface="Amatic SC" panose="00000500000000000000" pitchFamily="2" charset="-79"/>
                <a:cs typeface="Amatic SC" panose="00000500000000000000" pitchFamily="2" charset="-79"/>
              </a:rPr>
              <a:t>xisting </a:t>
            </a:r>
            <a:r>
              <a:rPr lang="en-US" sz="4400" dirty="0">
                <a:solidFill>
                  <a:srgbClr val="001D35"/>
                </a:solidFill>
                <a:highlight>
                  <a:srgbClr val="FFFFFF"/>
                </a:highlight>
                <a:latin typeface="Amatic SC" panose="00000500000000000000" pitchFamily="2" charset="-79"/>
                <a:cs typeface="Amatic SC" panose="00000500000000000000" pitchFamily="2" charset="-79"/>
              </a:rPr>
              <a:t>S</a:t>
            </a:r>
            <a:r>
              <a:rPr lang="en-US" sz="4400" i="0" dirty="0">
                <a:solidFill>
                  <a:srgbClr val="001D35"/>
                </a:solidFill>
                <a:effectLst/>
                <a:highlight>
                  <a:srgbClr val="FFFFFF"/>
                </a:highlight>
                <a:latin typeface="Amatic SC" panose="00000500000000000000" pitchFamily="2" charset="-79"/>
                <a:cs typeface="Amatic SC" panose="00000500000000000000" pitchFamily="2" charset="-79"/>
              </a:rPr>
              <a:t>ystem </a:t>
            </a:r>
            <a:r>
              <a:rPr lang="en-IN" sz="4400" i="0" dirty="0">
                <a:solidFill>
                  <a:srgbClr val="001D35"/>
                </a:solidFill>
                <a:effectLst/>
                <a:highlight>
                  <a:srgbClr val="FFFFFF"/>
                </a:highlight>
                <a:latin typeface="Amatic SC" panose="00000500000000000000" pitchFamily="2" charset="-79"/>
                <a:cs typeface="Amatic SC" panose="00000500000000000000" pitchFamily="2" charset="-79"/>
              </a:rPr>
              <a:t>drawbacks:</a:t>
            </a:r>
            <a:endParaRPr lang="en-IN" sz="4400" dirty="0">
              <a:latin typeface="Amatic SC" panose="00000500000000000000" pitchFamily="2" charset="-79"/>
              <a:cs typeface="Amatic SC" panose="00000500000000000000" pitchFamily="2" charset="-79"/>
            </a:endParaRPr>
          </a:p>
        </p:txBody>
      </p:sp>
      <p:sp>
        <p:nvSpPr>
          <p:cNvPr id="3" name="Subtitle 2">
            <a:extLst>
              <a:ext uri="{FF2B5EF4-FFF2-40B4-BE49-F238E27FC236}">
                <a16:creationId xmlns:a16="http://schemas.microsoft.com/office/drawing/2014/main" id="{70EF3031-601E-C655-62ED-182F8F04C848}"/>
              </a:ext>
            </a:extLst>
          </p:cNvPr>
          <p:cNvSpPr>
            <a:spLocks noGrp="1"/>
          </p:cNvSpPr>
          <p:nvPr>
            <p:ph type="subTitle" idx="1"/>
          </p:nvPr>
        </p:nvSpPr>
        <p:spPr>
          <a:xfrm>
            <a:off x="1047545" y="1011044"/>
            <a:ext cx="7248962" cy="4132456"/>
          </a:xfrm>
        </p:spPr>
        <p:txBody>
          <a:bodyPr/>
          <a:lstStyle/>
          <a:p>
            <a:pPr algn="l">
              <a:buFont typeface="Wingdings" panose="05000000000000000000" pitchFamily="2" charset="2"/>
              <a:buChar char="Ø"/>
            </a:pPr>
            <a:r>
              <a:rPr lang="en-US" b="1" i="0" dirty="0">
                <a:solidFill>
                  <a:srgbClr val="001D35"/>
                </a:solidFill>
                <a:effectLst/>
                <a:highlight>
                  <a:srgbClr val="FFFFFF"/>
                </a:highlight>
                <a:latin typeface="Google Sans"/>
              </a:rPr>
              <a:t>Facial expressions and lip movements: </a:t>
            </a:r>
            <a:r>
              <a:rPr lang="en-US" b="0" i="0" dirty="0">
                <a:effectLst/>
                <a:highlight>
                  <a:srgbClr val="FFFFFF"/>
                </a:highlight>
                <a:latin typeface="Google Sans"/>
              </a:rPr>
              <a:t>Many systems have difficulties in recording hand and finger movements and an inability to capture facial expressions, lip movements, and eye movements.</a:t>
            </a:r>
          </a:p>
          <a:p>
            <a:pPr algn="l">
              <a:buFont typeface="Wingdings" panose="05000000000000000000" pitchFamily="2" charset="2"/>
              <a:buChar char="Ø"/>
            </a:pPr>
            <a:r>
              <a:rPr lang="en-US" b="1" i="0" dirty="0">
                <a:solidFill>
                  <a:srgbClr val="001D35"/>
                </a:solidFill>
                <a:effectLst/>
                <a:highlight>
                  <a:srgbClr val="FFFFFF"/>
                </a:highlight>
                <a:latin typeface="Google Sans"/>
              </a:rPr>
              <a:t>Accessibility: </a:t>
            </a:r>
            <a:r>
              <a:rPr lang="en-US" b="0" i="0" dirty="0">
                <a:effectLst/>
                <a:highlight>
                  <a:srgbClr val="FFFFFF"/>
                </a:highlight>
                <a:latin typeface="Google Sans"/>
              </a:rPr>
              <a:t>Many systems rely on specialized hardware or apps, which may not be accessible to all users. </a:t>
            </a:r>
          </a:p>
          <a:p>
            <a:pPr algn="l">
              <a:buFont typeface="Wingdings" panose="05000000000000000000" pitchFamily="2" charset="2"/>
              <a:buChar char="Ø"/>
            </a:pPr>
            <a:endParaRPr lang="en-US" b="0" i="0" dirty="0">
              <a:effectLst/>
              <a:highlight>
                <a:srgbClr val="FFFFFF"/>
              </a:highlight>
              <a:latin typeface="Google Sans"/>
            </a:endParaRPr>
          </a:p>
          <a:p>
            <a:endParaRPr lang="en-IN" dirty="0"/>
          </a:p>
        </p:txBody>
      </p:sp>
    </p:spTree>
    <p:extLst>
      <p:ext uri="{BB962C8B-B14F-4D97-AF65-F5344CB8AC3E}">
        <p14:creationId xmlns:p14="http://schemas.microsoft.com/office/powerpoint/2010/main" val="132499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487F-23C8-F8B4-27B9-F4DD848B5EC1}"/>
              </a:ext>
            </a:extLst>
          </p:cNvPr>
          <p:cNvSpPr>
            <a:spLocks noGrp="1"/>
          </p:cNvSpPr>
          <p:nvPr>
            <p:ph type="ctrTitle"/>
          </p:nvPr>
        </p:nvSpPr>
        <p:spPr>
          <a:xfrm>
            <a:off x="802888" y="0"/>
            <a:ext cx="4790192" cy="1070517"/>
          </a:xfrm>
        </p:spPr>
        <p:txBody>
          <a:bodyPr/>
          <a:lstStyle/>
          <a:p>
            <a:r>
              <a:rPr lang="en-US" dirty="0"/>
              <a:t>Proposed System:</a:t>
            </a:r>
            <a:endParaRPr lang="en-IN" dirty="0"/>
          </a:p>
        </p:txBody>
      </p:sp>
      <p:sp>
        <p:nvSpPr>
          <p:cNvPr id="3" name="Subtitle 2">
            <a:extLst>
              <a:ext uri="{FF2B5EF4-FFF2-40B4-BE49-F238E27FC236}">
                <a16:creationId xmlns:a16="http://schemas.microsoft.com/office/drawing/2014/main" id="{41737D27-B0DA-F653-357D-1932E4FC2E20}"/>
              </a:ext>
            </a:extLst>
          </p:cNvPr>
          <p:cNvSpPr>
            <a:spLocks noGrp="1"/>
          </p:cNvSpPr>
          <p:nvPr>
            <p:ph type="subTitle" idx="1"/>
          </p:nvPr>
        </p:nvSpPr>
        <p:spPr>
          <a:xfrm>
            <a:off x="802888" y="1070516"/>
            <a:ext cx="7679473" cy="4072983"/>
          </a:xfrm>
        </p:spPr>
        <p:txBody>
          <a:bodyPr/>
          <a:lstStyle/>
          <a:p>
            <a:pPr algn="just"/>
            <a:r>
              <a:rPr lang="en-US" b="0" i="0" dirty="0">
                <a:solidFill>
                  <a:srgbClr val="001D35"/>
                </a:solidFill>
                <a:effectLst/>
                <a:highlight>
                  <a:srgbClr val="FFFFFF"/>
                </a:highlight>
                <a:latin typeface="Google Sans"/>
              </a:rPr>
              <a:t>       A proposed sign language recognition system to text language can use image processing to analyze live sign gestures, classifiers to differentiate signs, and machine learning algorithms to train on data sets. The system can have multiple processing stages, such as: hand and head segmentation, hand and head tracking, feature extraction, and gesture pattern classification.</a:t>
            </a:r>
            <a:endParaRPr lang="en-IN" dirty="0"/>
          </a:p>
        </p:txBody>
      </p:sp>
    </p:spTree>
    <p:extLst>
      <p:ext uri="{BB962C8B-B14F-4D97-AF65-F5344CB8AC3E}">
        <p14:creationId xmlns:p14="http://schemas.microsoft.com/office/powerpoint/2010/main" val="359261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F398-49A4-DE88-869B-DEB3F3FA828D}"/>
              </a:ext>
            </a:extLst>
          </p:cNvPr>
          <p:cNvSpPr>
            <a:spLocks noGrp="1"/>
          </p:cNvSpPr>
          <p:nvPr>
            <p:ph type="ctrTitle"/>
          </p:nvPr>
        </p:nvSpPr>
        <p:spPr>
          <a:xfrm>
            <a:off x="853440" y="320040"/>
            <a:ext cx="3048000" cy="1082040"/>
          </a:xfrm>
        </p:spPr>
        <p:txBody>
          <a:bodyPr/>
          <a:lstStyle/>
          <a:p>
            <a:r>
              <a:rPr lang="en-US" u="sng" dirty="0"/>
              <a:t>ADVANTAGES</a:t>
            </a:r>
            <a:r>
              <a:rPr lang="en-US" dirty="0"/>
              <a:t>:</a:t>
            </a:r>
            <a:endParaRPr lang="en-IN" dirty="0"/>
          </a:p>
        </p:txBody>
      </p:sp>
      <p:sp>
        <p:nvSpPr>
          <p:cNvPr id="3" name="Subtitle 2">
            <a:extLst>
              <a:ext uri="{FF2B5EF4-FFF2-40B4-BE49-F238E27FC236}">
                <a16:creationId xmlns:a16="http://schemas.microsoft.com/office/drawing/2014/main" id="{ABE9AFED-E165-C509-B0F7-4B7D7E9B3D89}"/>
              </a:ext>
            </a:extLst>
          </p:cNvPr>
          <p:cNvSpPr>
            <a:spLocks noGrp="1"/>
          </p:cNvSpPr>
          <p:nvPr>
            <p:ph type="subTitle" idx="1"/>
          </p:nvPr>
        </p:nvSpPr>
        <p:spPr>
          <a:xfrm>
            <a:off x="853440" y="1402080"/>
            <a:ext cx="7437120" cy="3276600"/>
          </a:xfrm>
        </p:spPr>
        <p:txBody>
          <a:bodyPr/>
          <a:lstStyle/>
          <a:p>
            <a:pPr algn="just">
              <a:buFont typeface="Wingdings" panose="05000000000000000000" pitchFamily="2" charset="2"/>
              <a:buChar char="Ø"/>
            </a:pPr>
            <a:r>
              <a:rPr lang="en-IN" dirty="0"/>
              <a:t>Improved Communication</a:t>
            </a:r>
          </a:p>
          <a:p>
            <a:pPr algn="just">
              <a:buFont typeface="Wingdings" panose="05000000000000000000" pitchFamily="2" charset="2"/>
              <a:buChar char="Ø"/>
            </a:pPr>
            <a:r>
              <a:rPr lang="en-IN" dirty="0"/>
              <a:t>Inclusivity</a:t>
            </a:r>
          </a:p>
          <a:p>
            <a:pPr algn="just">
              <a:buFont typeface="Wingdings" panose="05000000000000000000" pitchFamily="2" charset="2"/>
              <a:buChar char="Ø"/>
            </a:pPr>
            <a:r>
              <a:rPr lang="en-IN" dirty="0"/>
              <a:t>Education and Training</a:t>
            </a:r>
          </a:p>
          <a:p>
            <a:pPr algn="just">
              <a:buFont typeface="Wingdings" panose="05000000000000000000" pitchFamily="2" charset="2"/>
              <a:buChar char="Ø"/>
            </a:pPr>
            <a:r>
              <a:rPr lang="en-IN" dirty="0"/>
              <a:t>Emergency Situations</a:t>
            </a:r>
          </a:p>
        </p:txBody>
      </p:sp>
    </p:spTree>
    <p:extLst>
      <p:ext uri="{BB962C8B-B14F-4D97-AF65-F5344CB8AC3E}">
        <p14:creationId xmlns:p14="http://schemas.microsoft.com/office/powerpoint/2010/main" val="1557893449"/>
      </p:ext>
    </p:extLst>
  </p:cSld>
  <p:clrMapOvr>
    <a:masterClrMapping/>
  </p:clrMapOvr>
</p:sld>
</file>

<file path=ppt/theme/theme1.xml><?xml version="1.0" encoding="utf-8"?>
<a:theme xmlns:a="http://schemas.openxmlformats.org/drawingml/2006/main" name="Happy International Day of Sign Languages by Slidesgo">
  <a:themeElements>
    <a:clrScheme name="Simple Light">
      <a:dk1>
        <a:srgbClr val="191919"/>
      </a:dk1>
      <a:lt1>
        <a:srgbClr val="FFFFFF"/>
      </a:lt1>
      <a:dk2>
        <a:srgbClr val="B9F3FC"/>
      </a:dk2>
      <a:lt2>
        <a:srgbClr val="AEE2FF"/>
      </a:lt2>
      <a:accent1>
        <a:srgbClr val="93C6E7"/>
      </a:accent1>
      <a:accent2>
        <a:srgbClr val="FEDE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1134</Words>
  <Application>Microsoft Office PowerPoint</Application>
  <PresentationFormat>On-screen Show (16:9)</PresentationFormat>
  <Paragraphs>71</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Happy International Day of Sign Languages by Slidesgo</vt:lpstr>
      <vt:lpstr>SIGN Language To Text Language</vt:lpstr>
      <vt:lpstr>Malla Reddy Collage Of Engineering And Technology                                     (Autonomous Institution- UGC, Govt. of India)                              Affiliated to JNTUH, Hyderabad </vt:lpstr>
      <vt:lpstr>CONTENTS:</vt:lpstr>
      <vt:lpstr> ABSTRACT:</vt:lpstr>
      <vt:lpstr>INTRODUCTION:</vt:lpstr>
      <vt:lpstr>Existing System:</vt:lpstr>
      <vt:lpstr>Existing System drawbacks:</vt:lpstr>
      <vt:lpstr>Proposed System:</vt:lpstr>
      <vt:lpstr>ADVANTAGES:</vt:lpstr>
      <vt:lpstr>REQUIREMENTS:</vt:lpstr>
      <vt:lpstr>PowerPoint Presentation</vt:lpstr>
      <vt:lpstr>Uml diagrams:</vt:lpstr>
      <vt:lpstr>Use case diagram:   A use-case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    A gesture refers to a movement made by a part of the body, especially the hands or the head, to express an idea, sentiment, or attitude.   </vt:lpstr>
      <vt:lpstr>PowerPoint Presentation</vt:lpstr>
      <vt:lpstr>PowerPoint Presentation</vt:lpstr>
      <vt:lpstr>PowerPoint Presentation</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To Text Language</dc:title>
  <dc:creator>Paluru Harsha Vardan</dc:creator>
  <cp:lastModifiedBy>Paluru Harsha Vardan</cp:lastModifiedBy>
  <cp:revision>10</cp:revision>
  <dcterms:modified xsi:type="dcterms:W3CDTF">2024-11-21T04:13:02Z</dcterms:modified>
</cp:coreProperties>
</file>