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857F-A134-13EF-0F24-8D224D4E2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3A66C-2572-29F5-ACDB-C58D545F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996DA-5525-F4F5-F43E-6392FBD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B6D6-C78A-2D3E-7694-A078C09C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C0CC-209F-E91D-9550-E02A1B29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9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1E6A-E5C8-B444-1E7B-288C299F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62F1C-B495-FC03-599F-17B8789D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A2A5-75EB-388E-22D4-97520632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DD2D3-A7B7-5629-5FF6-2557D072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F85E-3283-9CAF-4747-87EBB03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8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4FC76-DB55-5C31-4811-3131CA1FE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E3818-73EC-7E68-5FE6-01930956D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9C2A-25E1-18E7-98AC-AADE57D5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FDE23-75B6-BBE7-B422-68791629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B3A99-0308-E98D-8F09-58DCD614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9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A0C4-4411-202C-8292-F6B5EC7C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9D52D-F494-C460-D6EE-86F9819E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A18F-274E-6253-84CF-53974340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BA8C-613E-5AD5-C2EB-F2863A09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314CF-CDC4-F508-8C2D-33F80783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2052-469F-DBA2-5CD8-CD34BED4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9A86-AD6B-B23E-604F-B65DDD1D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A8EC-CC59-2FC7-3BF9-C3583B0E9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B73D-04AA-AAFA-7BD0-189B6849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C1F70-3E00-D7C4-82DA-76D2ED48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4663-5513-B0A4-BDE2-960F5AB9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F0EBC-A8A9-EEAD-297F-AC7E5C94C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EF2E4-E6BD-F2FC-CC37-6D9E5AB41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E44B-ABA7-E0AD-C1C1-0890CD78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55BEE-0624-A2E7-DCFF-41C91380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C38A-769B-66A9-167E-51FBCF2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9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177B-92B2-7D94-B6B0-CBA5426D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B606-A239-107D-AE87-B2176993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ECC3D-37D0-3E8D-ED09-6AC7D9C40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419C3-1235-B0DD-124B-07D2D8D08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4ABE0-40AB-6BCD-095A-7C9501DC1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C89B4-3FB9-2D0F-090A-BFDF9519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D7421-198D-A325-6A29-19CE7EE3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012A1-8619-C25F-6E64-5695BABD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C0AB-1AA4-0DEE-55F0-3DEFE7BC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2514C-CFD8-2D20-D91C-3BFD8838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F221E-279C-D764-674D-E9DB4D06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C927-063C-4D5C-4F4B-B9426E6F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5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E78BF-BAC1-1BB1-57CD-92A597C6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EF850-F9F1-1B07-0E83-98886FB6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C3752-98EE-CBD8-07D1-CD545666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B8FF-FB7E-9CE6-2737-2C8D3AF6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5A6F8-226A-13C4-73C5-E6089764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CBEC6-EC7B-8416-F371-D4629052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7E3A8-FA3A-41D5-DF3C-5BA2DF34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371B0-8A78-1F75-FCBA-FED79B73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29682-7BB0-E6E8-337F-134E1D6D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5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7DE5-4B56-1474-3B3A-6D9CF418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92463-3C19-EC7E-245F-65F9F29D6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A0E7F-215E-9BEF-1593-65220B9E4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F52D4-3470-8E44-CEDD-F7A17628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704C-96AE-A992-9691-09697FCD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A8B90-5EFA-E1BE-D77A-E1C3DF36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5AFDB-A9CE-A212-2748-361A4304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A3062-DA61-C49F-25F2-EDFC8367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099E-656A-B1C9-8C98-090ED4037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CA9A1-CB51-4E63-A9C0-0FA6F1DC6D7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58C49-B898-E304-7A7D-8CC853CBA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4B6E-3C1A-D260-F23F-4EE4B4BE2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18421-DADD-4356-8676-0DBE61430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0E4D06-6C30-B6F9-AFF6-5404D496D8A3}"/>
              </a:ext>
            </a:extLst>
          </p:cNvPr>
          <p:cNvSpPr/>
          <p:nvPr/>
        </p:nvSpPr>
        <p:spPr>
          <a:xfrm>
            <a:off x="210312" y="566928"/>
            <a:ext cx="1133856" cy="576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679AFDD-C095-4DFB-6E66-D9BD4B1351A8}"/>
              </a:ext>
            </a:extLst>
          </p:cNvPr>
          <p:cNvSpPr/>
          <p:nvPr/>
        </p:nvSpPr>
        <p:spPr>
          <a:xfrm>
            <a:off x="9573768" y="438912"/>
            <a:ext cx="1133856" cy="142646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EA00EA-2D22-6E30-1028-C47FB0106B07}"/>
              </a:ext>
            </a:extLst>
          </p:cNvPr>
          <p:cNvSpPr/>
          <p:nvPr/>
        </p:nvSpPr>
        <p:spPr>
          <a:xfrm>
            <a:off x="1179576" y="2212848"/>
            <a:ext cx="1527048" cy="1746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5AA9218-2D03-04D9-56CE-83DED94C036D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344168" y="854964"/>
            <a:ext cx="598932" cy="13578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099583-9F66-A2AD-5EF5-4DD80462F431}"/>
              </a:ext>
            </a:extLst>
          </p:cNvPr>
          <p:cNvSpPr txBox="1"/>
          <p:nvPr/>
        </p:nvSpPr>
        <p:spPr>
          <a:xfrm>
            <a:off x="1643634" y="382262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48615FE-FB13-FF5D-35DF-24DA066F74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92090" y="-2132838"/>
            <a:ext cx="1060704" cy="76306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D24E48-5E90-1765-1602-92EEFB3D336A}"/>
              </a:ext>
            </a:extLst>
          </p:cNvPr>
          <p:cNvSpPr txBox="1"/>
          <p:nvPr/>
        </p:nvSpPr>
        <p:spPr>
          <a:xfrm>
            <a:off x="3391221" y="828978"/>
            <a:ext cx="5409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Ingested data-</a:t>
            </a:r>
            <a:r>
              <a:rPr lang="en-US" dirty="0" err="1"/>
              <a:t>keywords,summary,chunks,chunk_ids</a:t>
            </a:r>
            <a:endParaRPr lang="en-US" dirty="0"/>
          </a:p>
          <a:p>
            <a:r>
              <a:rPr lang="en-US" dirty="0" err="1"/>
              <a:t>chunk_number,role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68E1C2-3657-742F-DA95-F328498F4D93}"/>
              </a:ext>
            </a:extLst>
          </p:cNvPr>
          <p:cNvSpPr/>
          <p:nvPr/>
        </p:nvSpPr>
        <p:spPr>
          <a:xfrm>
            <a:off x="1179576" y="4544568"/>
            <a:ext cx="1527048" cy="1746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Retriever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76CF4C-2305-976A-42A9-1822A002D925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-1159002" y="3079242"/>
            <a:ext cx="4274820" cy="4023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0FBBDA-FAF0-60BB-89FC-54D2441B9FAB}"/>
              </a:ext>
            </a:extLst>
          </p:cNvPr>
          <p:cNvSpPr txBox="1"/>
          <p:nvPr/>
        </p:nvSpPr>
        <p:spPr>
          <a:xfrm>
            <a:off x="731087" y="4098071"/>
            <a:ext cx="1245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Question,role</a:t>
            </a:r>
            <a:endParaRPr lang="en-US" sz="1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AF8BFD-BCE0-BAE7-C4A6-BC4A98729233}"/>
              </a:ext>
            </a:extLst>
          </p:cNvPr>
          <p:cNvCxnSpPr/>
          <p:nvPr/>
        </p:nvCxnSpPr>
        <p:spPr>
          <a:xfrm flipH="1">
            <a:off x="210312" y="5907024"/>
            <a:ext cx="969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322C58-98BE-E526-B6B7-F64888EA90AF}"/>
              </a:ext>
            </a:extLst>
          </p:cNvPr>
          <p:cNvCxnSpPr/>
          <p:nvPr/>
        </p:nvCxnSpPr>
        <p:spPr>
          <a:xfrm flipV="1">
            <a:off x="210312" y="1152143"/>
            <a:ext cx="0" cy="4754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DA5E6E-0327-5131-9FC3-93D2F233E60C}"/>
              </a:ext>
            </a:extLst>
          </p:cNvPr>
          <p:cNvSpPr txBox="1"/>
          <p:nvPr/>
        </p:nvSpPr>
        <p:spPr>
          <a:xfrm>
            <a:off x="144204" y="5810006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answe</a:t>
            </a:r>
            <a:r>
              <a:rPr lang="en-US" dirty="0"/>
              <a:t>r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A5F9D45-B647-8FE3-8A7B-2C4CC9E308EE}"/>
              </a:ext>
            </a:extLst>
          </p:cNvPr>
          <p:cNvCxnSpPr>
            <a:stCxn id="5" idx="3"/>
            <a:endCxn id="15" idx="3"/>
          </p:cNvCxnSpPr>
          <p:nvPr/>
        </p:nvCxnSpPr>
        <p:spPr>
          <a:xfrm rot="5400000">
            <a:off x="4647438" y="-75438"/>
            <a:ext cx="3552444" cy="74340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F4E380-E1DE-ADF2-F456-A0E731EB6D68}"/>
              </a:ext>
            </a:extLst>
          </p:cNvPr>
          <p:cNvSpPr txBox="1"/>
          <p:nvPr/>
        </p:nvSpPr>
        <p:spPr>
          <a:xfrm>
            <a:off x="4206240" y="5074920"/>
            <a:ext cx="571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Retrieved chunks with given role and matched keywords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4C5BD1-6882-C391-DE15-8F0DBF0A45F6}"/>
              </a:ext>
            </a:extLst>
          </p:cNvPr>
          <p:cNvSpPr/>
          <p:nvPr/>
        </p:nvSpPr>
        <p:spPr>
          <a:xfrm>
            <a:off x="5102352" y="2286000"/>
            <a:ext cx="2359152" cy="155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0572844-1DFB-4019-D799-DE022ACB1A3E}"/>
              </a:ext>
            </a:extLst>
          </p:cNvPr>
          <p:cNvCxnSpPr>
            <a:endCxn id="30" idx="1"/>
          </p:cNvCxnSpPr>
          <p:nvPr/>
        </p:nvCxnSpPr>
        <p:spPr>
          <a:xfrm flipV="1">
            <a:off x="2706624" y="3063240"/>
            <a:ext cx="2395728" cy="1481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13F20-5A37-4456-BFC3-D483657FE0AF}"/>
              </a:ext>
            </a:extLst>
          </p:cNvPr>
          <p:cNvSpPr txBox="1"/>
          <p:nvPr/>
        </p:nvSpPr>
        <p:spPr>
          <a:xfrm>
            <a:off x="2998432" y="2639151"/>
            <a:ext cx="21889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Combined chunk data </a:t>
            </a:r>
          </a:p>
          <a:p>
            <a:r>
              <a:rPr lang="en-US" sz="1600" dirty="0"/>
              <a:t>with question </a:t>
            </a:r>
          </a:p>
          <a:p>
            <a:r>
              <a:rPr lang="en-US" sz="1600" dirty="0"/>
              <a:t>In a prompt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D07AA0-D00F-E0FF-93AD-1636A5BE95D0}"/>
              </a:ext>
            </a:extLst>
          </p:cNvPr>
          <p:cNvCxnSpPr/>
          <p:nvPr/>
        </p:nvCxnSpPr>
        <p:spPr>
          <a:xfrm>
            <a:off x="2706624" y="5994672"/>
            <a:ext cx="788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F6DEC1-77D2-33C0-FA04-5091B1895CB9}"/>
              </a:ext>
            </a:extLst>
          </p:cNvPr>
          <p:cNvCxnSpPr/>
          <p:nvPr/>
        </p:nvCxnSpPr>
        <p:spPr>
          <a:xfrm flipV="1">
            <a:off x="10597896" y="1783080"/>
            <a:ext cx="0" cy="4211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BEAF959-D007-D34C-470D-9EB1A4A50D17}"/>
              </a:ext>
            </a:extLst>
          </p:cNvPr>
          <p:cNvSpPr txBox="1"/>
          <p:nvPr/>
        </p:nvSpPr>
        <p:spPr>
          <a:xfrm>
            <a:off x="4804245" y="5558436"/>
            <a:ext cx="507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chunks with matching keywords and role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259823-DA2C-89B1-C98C-AC1B8FFF1D62}"/>
              </a:ext>
            </a:extLst>
          </p:cNvPr>
          <p:cNvCxnSpPr>
            <a:cxnSpLocks/>
          </p:cNvCxnSpPr>
          <p:nvPr/>
        </p:nvCxnSpPr>
        <p:spPr>
          <a:xfrm flipH="1">
            <a:off x="2706624" y="3607308"/>
            <a:ext cx="2331720" cy="1467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C7470CE-91D9-C77D-258A-48535E34AB36}"/>
              </a:ext>
            </a:extLst>
          </p:cNvPr>
          <p:cNvSpPr txBox="1"/>
          <p:nvPr/>
        </p:nvSpPr>
        <p:spPr>
          <a:xfrm>
            <a:off x="4151940" y="4100634"/>
            <a:ext cx="19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 generated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4BA58D-F38C-C842-334F-1FA337ABA61C}"/>
              </a:ext>
            </a:extLst>
          </p:cNvPr>
          <p:cNvSpPr/>
          <p:nvPr/>
        </p:nvSpPr>
        <p:spPr>
          <a:xfrm>
            <a:off x="4206240" y="68463"/>
            <a:ext cx="1792224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User roles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1B58F95-3022-1F3B-9536-1DC4B8D9062C}"/>
              </a:ext>
            </a:extLst>
          </p:cNvPr>
          <p:cNvCxnSpPr>
            <a:stCxn id="4" idx="0"/>
            <a:endCxn id="43" idx="1"/>
          </p:cNvCxnSpPr>
          <p:nvPr/>
        </p:nvCxnSpPr>
        <p:spPr>
          <a:xfrm rot="5400000" flipH="1" flipV="1">
            <a:off x="2404091" y="-1235221"/>
            <a:ext cx="175299" cy="34290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81A5259-D9C5-207E-C0BD-D2F31B2FAA2B}"/>
              </a:ext>
            </a:extLst>
          </p:cNvPr>
          <p:cNvSpPr txBox="1"/>
          <p:nvPr/>
        </p:nvSpPr>
        <p:spPr>
          <a:xfrm>
            <a:off x="994844" y="22296"/>
            <a:ext cx="215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 with roles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7930638-AF73-7311-A1AE-7B4A48B7079A}"/>
              </a:ext>
            </a:extLst>
          </p:cNvPr>
          <p:cNvCxnSpPr>
            <a:stCxn id="43" idx="3"/>
            <a:endCxn id="5" idx="1"/>
          </p:cNvCxnSpPr>
          <p:nvPr/>
        </p:nvCxnSpPr>
        <p:spPr>
          <a:xfrm>
            <a:off x="5998464" y="391629"/>
            <a:ext cx="4142232" cy="472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A3C260-78BC-C328-3450-C8CE9319F402}"/>
              </a:ext>
            </a:extLst>
          </p:cNvPr>
          <p:cNvSpPr txBox="1"/>
          <p:nvPr/>
        </p:nvSpPr>
        <p:spPr>
          <a:xfrm>
            <a:off x="6663869" y="4902"/>
            <a:ext cx="178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user data </a:t>
            </a:r>
          </a:p>
        </p:txBody>
      </p:sp>
    </p:spTree>
    <p:extLst>
      <p:ext uri="{BB962C8B-B14F-4D97-AF65-F5344CB8AC3E}">
        <p14:creationId xmlns:p14="http://schemas.microsoft.com/office/powerpoint/2010/main" val="23755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Deoraj Gope</dc:creator>
  <cp:lastModifiedBy>Deoraj Gope</cp:lastModifiedBy>
  <cp:revision>1</cp:revision>
  <dcterms:created xsi:type="dcterms:W3CDTF">2025-07-11T13:56:09Z</dcterms:created>
  <dcterms:modified xsi:type="dcterms:W3CDTF">2025-07-11T14:55:49Z</dcterms:modified>
</cp:coreProperties>
</file>