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rtlCol="0" wrap="square">
            <a:spAutoFit/>
          </a:bodyPr>
          <a:p>
            <a:r>
              <a:rPr sz="2400" lang="en-US"/>
              <a:t>STUDENT NAME:</a:t>
            </a:r>
            <a:r>
              <a:rPr sz="2400" lang="en-US"/>
              <a:t>D</a:t>
            </a:r>
            <a:r>
              <a:rPr sz="2400" lang="en-US"/>
              <a:t>e</a:t>
            </a:r>
            <a:r>
              <a:rPr sz="2400" lang="en-US"/>
              <a:t>e</a:t>
            </a:r>
            <a:r>
              <a:rPr sz="2400" lang="en-US"/>
              <a:t>p</a:t>
            </a:r>
            <a:r>
              <a:rPr sz="2400" lang="en-US"/>
              <a:t>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6</a:t>
            </a:r>
            <a:r>
              <a:rPr dirty="0" sz="2400" lang="en-US"/>
              <a:t>9</a:t>
            </a:r>
            <a:endParaRPr altLang="en-US" lang="zh-CN"/>
          </a:p>
          <a:p>
            <a:r>
              <a:rPr dirty="0" sz="2400" lang="en-US"/>
              <a:t>DEPARTMENT</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endParaRPr altLang="en-US" lang="zh-CN"/>
          </a:p>
          <a:p>
            <a:r>
              <a:rPr dirty="0" sz="2400" lang="en-US"/>
              <a:t>COLLEGE</a:t>
            </a:r>
            <a:r>
              <a:rPr dirty="0" sz="2400" lang="en-US"/>
              <a:t> </a:t>
            </a:r>
            <a:r>
              <a:rPr dirty="0" sz="2400" lang="en-US"/>
              <a:t>S</a:t>
            </a:r>
            <a:r>
              <a:rPr dirty="0" sz="2400" lang="en-US"/>
              <a:t>I</a:t>
            </a:r>
            <a:r>
              <a:rPr dirty="0" sz="2400" lang="en-US"/>
              <a:t>V</a:t>
            </a:r>
            <a:r>
              <a:rPr dirty="0" sz="2400" lang="en-US"/>
              <a:t>E</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17888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994763" y="1816258"/>
            <a:ext cx="7333599" cy="3863340"/>
          </a:xfrm>
          <a:prstGeom prst="rect"/>
        </p:spPr>
        <p:txBody>
          <a:bodyPr rtlCol="0" wrap="square">
            <a:spAutoFit/>
          </a:bodyPr>
          <a:p>
            <a:r>
              <a:rPr sz="2800" lang="en-IN">
                <a:solidFill>
                  <a:srgbClr val="000000"/>
                </a:solidFill>
              </a:rPr>
              <a:t>We will use Excel functions and features such as pivot tables, charts, and conditional formatting to model the data. This will help us find correlations between different variables, such as the relationship between hours worked and tasks completed. We may also use Excel’s data analysis tools to perform regression analysis or other statistical methods to deepen our insights.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85322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rot="61223">
            <a:off x="2997040" y="24607139"/>
            <a:ext cx="4572000" cy="510542"/>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pic>
        <p:nvPicPr>
          <p:cNvPr id="2097172" name=""/>
          <p:cNvPicPr>
            <a:picLocks/>
          </p:cNvPicPr>
          <p:nvPr/>
        </p:nvPicPr>
        <p:blipFill>
          <a:blip xmlns:r="http://schemas.openxmlformats.org/officeDocument/2006/relationships" r:embed="rId2"/>
          <a:stretch>
            <a:fillRect/>
          </a:stretch>
        </p:blipFill>
        <p:spPr>
          <a:xfrm rot="0">
            <a:off x="641483" y="1227197"/>
            <a:ext cx="7934148" cy="563080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1823584" y="1840627"/>
            <a:ext cx="8361685" cy="3444240"/>
          </a:xfrm>
          <a:prstGeom prst="rect"/>
        </p:spPr>
        <p:txBody>
          <a:bodyPr rtlCol="0" wrap="square">
            <a:spAutoFit/>
          </a:bodyPr>
          <a:p>
            <a:r>
              <a:rPr sz="2800" lang="en-IN">
                <a:solidFill>
                  <a:srgbClr val="000000"/>
                </a:solidFill>
              </a:rPr>
              <a:t>
In , this Excel-based employee performance analysis provides a comprehensive overview of how different factors influence employee productivity. By using the insights gained, the company can implement targeted strategies to improve performance across the board, leading to better outcomes for both employees and the business.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43106" y="445388"/>
            <a:ext cx="314000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4197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7444037" y="11264129"/>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72" name=""/>
          <p:cNvSpPr txBox="1"/>
          <p:nvPr/>
        </p:nvSpPr>
        <p:spPr>
          <a:xfrm>
            <a:off x="1242430" y="1484710"/>
            <a:ext cx="6568451" cy="4358641"/>
          </a:xfrm>
          <a:prstGeom prst="rect"/>
        </p:spPr>
        <p:txBody>
          <a:bodyPr rtlCol="0" wrap="square">
            <a:spAutoFit/>
          </a:bodyPr>
          <a:p>
            <a:r>
              <a:rPr sz="2000" lang="en-IN">
                <a:solidFill>
                  <a:srgbClr val="000000"/>
                </a:solidFill>
              </a:rPr>
              <a:t>Here is the problem statement content:</a:t>
            </a:r>
            <a:endParaRPr sz="1800" lang="en-IN">
              <a:solidFill>
                <a:srgbClr val="000000"/>
              </a:solidFill>
            </a:endParaRPr>
          </a:p>
          <a:p>
            <a:r>
              <a:rPr sz="2000" lang="en-IN">
                <a:solidFill>
                  <a:srgbClr val="000000"/>
                </a:solidFill>
              </a:rPr>
              <a:t>Manual employee performance tracking and analysis is a time-consuming and labor-intensive process that can lead to:</a:t>
            </a:r>
            <a:endParaRPr sz="1800" lang="en-IN">
              <a:solidFill>
                <a:srgbClr val="000000"/>
              </a:solidFill>
            </a:endParaRPr>
          </a:p>
          <a:p>
            <a:r>
              <a:rPr sz="2000" lang="en-IN">
                <a:solidFill>
                  <a:srgbClr val="000000"/>
                </a:solidFill>
              </a:rPr>
              <a:t>- Inaccurate evaluations</a:t>
            </a:r>
            <a:endParaRPr sz="1800" lang="en-IN">
              <a:solidFill>
                <a:srgbClr val="000000"/>
              </a:solidFill>
            </a:endParaRPr>
          </a:p>
          <a:p>
            <a:r>
              <a:rPr sz="2000" lang="en-IN">
                <a:solidFill>
                  <a:srgbClr val="000000"/>
                </a:solidFill>
              </a:rPr>
              <a:t>- Inefficient use of resources</a:t>
            </a:r>
            <a:endParaRPr sz="1800" lang="en-IN">
              <a:solidFill>
                <a:srgbClr val="000000"/>
              </a:solidFill>
            </a:endParaRPr>
          </a:p>
          <a:p>
            <a:r>
              <a:rPr sz="2000" lang="en-IN">
                <a:solidFill>
                  <a:srgbClr val="000000"/>
                </a:solidFill>
              </a:rPr>
              <a:t>- Lack of transparency</a:t>
            </a:r>
            <a:endParaRPr sz="1800" lang="en-IN">
              <a:solidFill>
                <a:srgbClr val="000000"/>
              </a:solidFill>
            </a:endParaRPr>
          </a:p>
          <a:p>
            <a:r>
              <a:rPr sz="2000" lang="en-IN">
                <a:solidFill>
                  <a:srgbClr val="000000"/>
                </a:solidFill>
              </a:rPr>
              <a:t>- Missed opportunities for growth</a:t>
            </a:r>
            <a:endParaRPr sz="1800" lang="en-IN">
              <a:solidFill>
                <a:srgbClr val="000000"/>
              </a:solidFill>
            </a:endParaRPr>
          </a:p>
          <a:p>
            <a:r>
              <a:rPr sz="2000" lang="en-IN">
                <a:solidFill>
                  <a:srgbClr val="000000"/>
                </a:solidFill>
              </a:rPr>
              <a:t>- Insufficient data-driven decision-making</a:t>
            </a:r>
            <a:endParaRPr sz="1800" lang="en-IN">
              <a:solidFill>
                <a:srgbClr val="000000"/>
              </a:solidFill>
            </a:endParaRPr>
          </a:p>
          <a:p>
            <a:r>
              <a:rPr sz="2000" lang="en-IN">
                <a:solidFill>
                  <a:srgbClr val="000000"/>
                </a:solidFill>
              </a:rPr>
              <a:t>The current process relies heavily on:</a:t>
            </a:r>
            <a:endParaRPr sz="1800" lang="en-IN">
              <a:solidFill>
                <a:srgbClr val="000000"/>
              </a:solidFill>
            </a:endParaRPr>
          </a:p>
          <a:p>
            <a:r>
              <a:rPr sz="2000" lang="en-IN">
                <a:solidFill>
                  <a:srgbClr val="000000"/>
                </a:solidFill>
              </a:rPr>
              <a:t>- Manual data entry and tracking</a:t>
            </a:r>
            <a:endParaRPr sz="1800" lang="en-IN">
              <a:solidFill>
                <a:srgbClr val="000000"/>
              </a:solidFill>
            </a:endParaRPr>
          </a:p>
          <a:p>
            <a:r>
              <a:rPr sz="2000" lang="en-IN">
                <a:solidFill>
                  <a:srgbClr val="000000"/>
                </a:solidFill>
              </a:rPr>
              <a:t>- Spreadsheets with complex formulas and errors</a:t>
            </a:r>
            <a:endParaRPr sz="1800" lang="en-IN">
              <a:solidFill>
                <a:srgbClr val="000000"/>
              </a:solidFill>
            </a:endParaRPr>
          </a:p>
          <a:p>
            <a:r>
              <a:rPr sz="2000" lang="en-IN">
                <a:solidFill>
                  <a:srgbClr val="000000"/>
                </a:solidFill>
              </a:rPr>
              <a:t>- Limited visibility into performance metrics</a:t>
            </a:r>
            <a:endParaRPr sz="1800" lang="en-IN">
              <a:solidFill>
                <a:srgbClr val="000000"/>
              </a:solidFill>
            </a:endParaRPr>
          </a:p>
          <a:p>
            <a:r>
              <a:rPr sz="2000" lang="en-IN">
                <a:solidFill>
                  <a:srgbClr val="000000"/>
                </a:solidFill>
              </a:rPr>
              <a:t>- Subjective evaluations and biases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8"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377583" y="-1160144"/>
            <a:ext cx="8537817" cy="510540"/>
          </a:xfrm>
          <a:prstGeom prst="rect"/>
        </p:spPr>
        <p:txBody>
          <a:bodyPr rtlCol="0" wrap="square">
            <a:spAutoFit/>
          </a:bodyPr>
          <a:p>
            <a:endParaRPr sz="2800" lang="en-IN">
              <a:solidFill>
                <a:srgbClr val="000000"/>
              </a:solidFill>
            </a:endParaRPr>
          </a:p>
        </p:txBody>
      </p:sp>
      <p:sp>
        <p:nvSpPr>
          <p:cNvPr id="1048680" name=""/>
          <p:cNvSpPr txBox="1"/>
          <p:nvPr/>
        </p:nvSpPr>
        <p:spPr>
          <a:xfrm rot="80159">
            <a:off x="440898" y="429382"/>
            <a:ext cx="9313991" cy="5539741"/>
          </a:xfrm>
          <a:prstGeom prst="rect"/>
        </p:spPr>
        <p:txBody>
          <a:bodyPr rtlCol="0" wrap="square">
            <a:spAutoFit/>
          </a:bodyPr>
          <a:p>
            <a:r>
              <a:rPr sz="2800" lang="en-IN">
                <a:solidFill>
                  <a:srgbClr val="000000"/>
                </a:solidFill>
              </a:rPr>
              <a:t>
This project aims to design and develop an automated employee performance analysis tool using Microsoft Excel. The objective is to create a user-friendly, data-driven, and transparent system that streamlines performance tracking, evaluation, and growth planning.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1142045" y="2308859"/>
            <a:ext cx="6605105" cy="3444241"/>
          </a:xfrm>
          <a:prstGeom prst="rect"/>
        </p:spPr>
        <p:txBody>
          <a:bodyPr rtlCol="0" wrap="square">
            <a:spAutoFit/>
          </a:bodyPr>
          <a:p>
            <a:r>
              <a:rPr sz="2800" lang="en-IN">
                <a:solidFill>
                  <a:srgbClr val="000000"/>
                </a:solidFill>
              </a:rPr>
              <a:t>The primary users of this analysis are company managers and HR teams. They will use the insights gained from the data to make informed decisions about employee management, training programs, and performance improvement strategies.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a:off x="3029559" y="1857374"/>
            <a:ext cx="7647357" cy="4701539"/>
          </a:xfrm>
          <a:prstGeom prst="rect"/>
        </p:spPr>
        <p:txBody>
          <a:bodyPr rtlCol="0" wrap="square">
            <a:spAutoFit/>
          </a:bodyPr>
          <a:p>
            <a:r>
              <a:rPr sz="2800" lang="en-IN">
                <a:solidFill>
                  <a:srgbClr val="000000"/>
                </a:solidFill>
              </a:rPr>
              <a:t>Our solution involves using Excel to analyze performance data and identify key trends and patterns. This analysis will help the company understand the factors that drive high performance and identify areas where employees may need additional support. The value proposition is clear: by using data to guide decision-making, the company can boost productivity, reduce turnover, and improve employee satisfaction.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597356" y="1078229"/>
            <a:ext cx="8827190" cy="4701540"/>
          </a:xfrm>
          <a:prstGeom prst="rect"/>
        </p:spPr>
        <p:txBody>
          <a:bodyPr rtlCol="0" wrap="square">
            <a:spAutoFit/>
          </a:bodyPr>
          <a:p>
            <a:r>
              <a:rPr sz="2800" lang="en-IN">
                <a:solidFill>
                  <a:srgbClr val="000000"/>
                </a:solidFill>
              </a:rPr>
              <a:t>The data set includes various performance metrics for employees, such as:
- Employee ID
- Department
- Hours worked
- Tasks completed
- Attendance records
- Performance ratings
- Feedback from supervisors
This data will be cleaned, organized, and analyzed in Excel to ensure accurate and useful insights.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743200" y="2190897"/>
            <a:ext cx="6578000" cy="4282440"/>
          </a:xfrm>
          <a:prstGeom prst="rect"/>
        </p:spPr>
        <p:txBody>
          <a:bodyPr rtlCol="0" wrap="square">
            <a:spAutoFit/>
          </a:bodyPr>
          <a:p>
            <a:r>
              <a:rPr sz="2800" lang="en-IN">
                <a:solidFill>
                  <a:srgbClr val="000000"/>
                </a:solidFill>
              </a:rPr>
              <a:t>The standout feature of our solution is the use of interactive dashboards in Excel. These dashboards will allow managers to filter data by department, time period, or individual employee, and see real-time visualizations of performance trends. This makes it easy for them to quickly identify high performers or areas that need attention.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2024-08-31T04:30:30Z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abd9db95d5aa40d590f16bb3b3dfa213</vt:lpwstr>
  </property>
</Properties>
</file>