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84A8D7-22AF-4C71-B3D2-33D060C696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Bike_Sales_Analysis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4D9010-E3FE-4CC4-B3A2-684E5107B1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9/28/2024 2:07:35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4: Sparkline for Net Profit Analysis (Years)" id="10" name="slide10">
            <a:extLst>
              <a:ext uri="{FF2B5EF4-FFF2-40B4-BE49-F238E27FC236}">
                <a16:creationId xmlns:a16="http://schemas.microsoft.com/office/drawing/2014/main" id="{5AA12E2B-91B7-4A15-878F-CC83F896D2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24" y="0"/>
            <a:ext cx="1910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4:  Bar Chart for Net Profit Analysis (Years)" id="11" name="slide11">
            <a:extLst>
              <a:ext uri="{FF2B5EF4-FFF2-40B4-BE49-F238E27FC236}">
                <a16:creationId xmlns:a16="http://schemas.microsoft.com/office/drawing/2014/main" id="{ADCC29B0-5B52-440F-9D5E-113EE95D03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64" y="0"/>
            <a:ext cx="7061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4:  Bar Chart for Net Profit Analysis" id="12" name="slide12">
            <a:extLst>
              <a:ext uri="{FF2B5EF4-FFF2-40B4-BE49-F238E27FC236}">
                <a16:creationId xmlns:a16="http://schemas.microsoft.com/office/drawing/2014/main" id="{07204B2B-4F58-47F3-94CC-6222C30C54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657225"/>
            <a:ext cx="104775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4: Net Profit Analysis (AC DS 1) (Change from 2006 to 2007)" id="13" name="slide13">
            <a:extLst>
              <a:ext uri="{FF2B5EF4-FFF2-40B4-BE49-F238E27FC236}">
                <a16:creationId xmlns:a16="http://schemas.microsoft.com/office/drawing/2014/main" id="{0626B5C3-9638-47F3-91D2-2863EFFB49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1938337"/>
            <a:ext cx="5286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4: Net Profit Analysis ( Materials with Avg Net profit &amp;gt; 300) (Change from 2006 to 2007)" id="14" name="slide14">
            <a:extLst>
              <a:ext uri="{FF2B5EF4-FFF2-40B4-BE49-F238E27FC236}">
                <a16:creationId xmlns:a16="http://schemas.microsoft.com/office/drawing/2014/main" id="{27666574-47E3-48A1-B2AD-9E66E19FDC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38" y="0"/>
            <a:ext cx="49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5: Bar Chart Discount (Material)" id="15" name="slide15">
            <a:extLst>
              <a:ext uri="{FF2B5EF4-FFF2-40B4-BE49-F238E27FC236}">
                <a16:creationId xmlns:a16="http://schemas.microsoft.com/office/drawing/2014/main" id="{72E72E86-1F1F-4177-93F6-C2FD2D8B2A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657225"/>
            <a:ext cx="104775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5: Discount and Revenue Correlation" id="16" name="slide16">
            <a:extLst>
              <a:ext uri="{FF2B5EF4-FFF2-40B4-BE49-F238E27FC236}">
                <a16:creationId xmlns:a16="http://schemas.microsoft.com/office/drawing/2014/main" id="{49B95A79-14A5-41B8-B4B4-F878845A95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457200"/>
            <a:ext cx="48577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5: Cost of Good Sold and Revenue Correlation" id="17" name="slide17">
            <a:extLst>
              <a:ext uri="{FF2B5EF4-FFF2-40B4-BE49-F238E27FC236}">
                <a16:creationId xmlns:a16="http://schemas.microsoft.com/office/drawing/2014/main" id="{9EE14C5D-A246-4CD8-A190-98452BD810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57175"/>
            <a:ext cx="51530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5: Sales Quantity and Revenue Correlation (By Sales Org, Mat Group Text)" id="18" name="slide18">
            <a:extLst>
              <a:ext uri="{FF2B5EF4-FFF2-40B4-BE49-F238E27FC236}">
                <a16:creationId xmlns:a16="http://schemas.microsoft.com/office/drawing/2014/main" id="{9528765E-4B34-496D-97AD-FFF833C7DD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8" y="0"/>
            <a:ext cx="2565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1: Average Revenue Analysis" id="2" name="slide2">
            <a:extLst>
              <a:ext uri="{FF2B5EF4-FFF2-40B4-BE49-F238E27FC236}">
                <a16:creationId xmlns:a16="http://schemas.microsoft.com/office/drawing/2014/main" id="{BD97C07B-3BE9-44A0-B86F-BF8860BBD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657225"/>
            <a:ext cx="93821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2: Units Sold Comparison (2006 vs 2007) (Salesorg, Mat Group Text)" id="3" name="slide3">
            <a:extLst>
              <a:ext uri="{FF2B5EF4-FFF2-40B4-BE49-F238E27FC236}">
                <a16:creationId xmlns:a16="http://schemas.microsoft.com/office/drawing/2014/main" id="{27F2F0CB-37A5-4EFB-8CD8-845E2BE66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608"/>
            <a:ext cx="12192000" cy="52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2: Units Sold Comparison (2006 vs 2007) (Material)" id="4" name="slide4">
            <a:extLst>
              <a:ext uri="{FF2B5EF4-FFF2-40B4-BE49-F238E27FC236}">
                <a16:creationId xmlns:a16="http://schemas.microsoft.com/office/drawing/2014/main" id="{7C72A8BB-EC04-4BFC-AF0A-6D4CBD223D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66675"/>
            <a:ext cx="1201102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2: Units Sold Comparison (2006 vs 2007) (Salesorg, Material)" id="5" name="slide5">
            <a:extLst>
              <a:ext uri="{FF2B5EF4-FFF2-40B4-BE49-F238E27FC236}">
                <a16:creationId xmlns:a16="http://schemas.microsoft.com/office/drawing/2014/main" id="{9B6EE6FA-A318-4F4E-AD08-E5725D0BA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10" y="0"/>
            <a:ext cx="50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3: Sparkline for Revenue Trends" id="6" name="slide6">
            <a:extLst>
              <a:ext uri="{FF2B5EF4-FFF2-40B4-BE49-F238E27FC236}">
                <a16:creationId xmlns:a16="http://schemas.microsoft.com/office/drawing/2014/main" id="{624516DB-8DCD-4A92-B13E-2855E3A5BD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81" y="0"/>
            <a:ext cx="6142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3: Sparkline for All Measures" id="7" name="slide7">
            <a:extLst>
              <a:ext uri="{FF2B5EF4-FFF2-40B4-BE49-F238E27FC236}">
                <a16:creationId xmlns:a16="http://schemas.microsoft.com/office/drawing/2014/main" id="{F4291507-C172-40F0-8386-90F6D15ADD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7" y="0"/>
            <a:ext cx="908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3: Sparkline for All Measures (Excluding Units Sold in 2006 &amp;amp; 2007)" id="8" name="slide8">
            <a:extLst>
              <a:ext uri="{FF2B5EF4-FFF2-40B4-BE49-F238E27FC236}">
                <a16:creationId xmlns:a16="http://schemas.microsoft.com/office/drawing/2014/main" id="{95341DF1-3BF8-4D70-A7C7-FFA13E4E3A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976"/>
            <a:ext cx="12192000" cy="516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 4: Sparkline for Net Profit Analysis (Continous Months)" id="9" name="slide9">
            <a:extLst>
              <a:ext uri="{FF2B5EF4-FFF2-40B4-BE49-F238E27FC236}">
                <a16:creationId xmlns:a16="http://schemas.microsoft.com/office/drawing/2014/main" id="{EDC27CAF-4CEE-4B97-9DA2-427FA9076A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70" y="0"/>
            <a:ext cx="3342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2024-09-28T18:07:36Z</dcterms:created>
  <dcterms:modified xsi:type="dcterms:W3CDTF">2024-09-28T18:07:36Z</dcterms:modified>
</cp:coreProperties>
</file>