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50BFD7F-A8EF-4107-9FF1-5B3CAE0B9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Parameters_HarshaanthKumar_ThiyagarajaKumar</a:t>
            </a:r>
            <a:endParaRPr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2E13035-C2D3-4A08-9A88-1C78E517B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9/29/2024 3:40:11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2-4 Box and Whiskers">
            <a:extLst>
              <a:ext uri="{FF2B5EF4-FFF2-40B4-BE49-F238E27FC236}">
                <a16:creationId xmlns:a16="http://schemas.microsoft.com/office/drawing/2014/main" id="{9D46E755-15B2-4834-A947-596696282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199" y="0"/>
            <a:ext cx="538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2-5 Sparklines">
            <a:extLst>
              <a:ext uri="{FF2B5EF4-FFF2-40B4-BE49-F238E27FC236}">
                <a16:creationId xmlns:a16="http://schemas.microsoft.com/office/drawing/2014/main" id="{673B457B-A1CD-4CF1-8191-A50DCF86D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" y="938212"/>
            <a:ext cx="119157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2-6 Sparklines (2)">
            <a:extLst>
              <a:ext uri="{FF2B5EF4-FFF2-40B4-BE49-F238E27FC236}">
                <a16:creationId xmlns:a16="http://schemas.microsoft.com/office/drawing/2014/main" id="{89C7BD2D-7287-4E65-A7FA-6CF11A666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18" y="0"/>
            <a:ext cx="9422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2-7 Trendlines">
            <a:extLst>
              <a:ext uri="{FF2B5EF4-FFF2-40B4-BE49-F238E27FC236}">
                <a16:creationId xmlns:a16="http://schemas.microsoft.com/office/drawing/2014/main" id="{EB85AF97-89AF-4CAB-A2C1-3919EF85D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914"/>
            <a:ext cx="12192000" cy="650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2-8 Trendlines and Forecasts">
            <a:extLst>
              <a:ext uri="{FF2B5EF4-FFF2-40B4-BE49-F238E27FC236}">
                <a16:creationId xmlns:a16="http://schemas.microsoft.com/office/drawing/2014/main" id="{DE705FAB-9A66-4B55-9623-802C514E1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99"/>
            <a:ext cx="12192000" cy="668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3-1 Top Ten Filter and Parameter">
            <a:extLst>
              <a:ext uri="{FF2B5EF4-FFF2-40B4-BE49-F238E27FC236}">
                <a16:creationId xmlns:a16="http://schemas.microsoft.com/office/drawing/2014/main" id="{B0582C45-6D18-4D6C-AC42-194DAFE77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" y="1071562"/>
            <a:ext cx="103917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3-2 Contain with Parameter">
            <a:extLst>
              <a:ext uri="{FF2B5EF4-FFF2-40B4-BE49-F238E27FC236}">
                <a16:creationId xmlns:a16="http://schemas.microsoft.com/office/drawing/2014/main" id="{BB5D352D-AF91-4F6A-B168-9EF9369DF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" y="638175"/>
            <a:ext cx="1039177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3-3 Create a Filter">
            <a:extLst>
              <a:ext uri="{FF2B5EF4-FFF2-40B4-BE49-F238E27FC236}">
                <a16:creationId xmlns:a16="http://schemas.microsoft.com/office/drawing/2014/main" id="{2F24C316-506B-443E-8FC2-3DAECD311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395287"/>
            <a:ext cx="1040130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verview">
            <a:extLst>
              <a:ext uri="{FF2B5EF4-FFF2-40B4-BE49-F238E27FC236}">
                <a16:creationId xmlns:a16="http://schemas.microsoft.com/office/drawing/2014/main" id="{055C51D6-17A6-49E3-A0A4-32BE6408A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1-1 Reference lines">
            <a:extLst>
              <a:ext uri="{FF2B5EF4-FFF2-40B4-BE49-F238E27FC236}">
                <a16:creationId xmlns:a16="http://schemas.microsoft.com/office/drawing/2014/main" id="{9240D28D-4108-49F0-ACA8-5061EC11C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363"/>
            <a:ext cx="12192000" cy="63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1-2 Side-by-Side with Calculated fields">
            <a:extLst>
              <a:ext uri="{FF2B5EF4-FFF2-40B4-BE49-F238E27FC236}">
                <a16:creationId xmlns:a16="http://schemas.microsoft.com/office/drawing/2014/main" id="{AFCCA56B-9226-4D02-B034-4BA549C2B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61" y="0"/>
            <a:ext cx="8796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1-3 Bar-in-Bar Chart">
            <a:extLst>
              <a:ext uri="{FF2B5EF4-FFF2-40B4-BE49-F238E27FC236}">
                <a16:creationId xmlns:a16="http://schemas.microsoft.com/office/drawing/2014/main" id="{545D0EA5-6D37-4851-8D60-9C4EE21EF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96" y="0"/>
            <a:ext cx="10806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1-4 Bullet Graph">
            <a:extLst>
              <a:ext uri="{FF2B5EF4-FFF2-40B4-BE49-F238E27FC236}">
                <a16:creationId xmlns:a16="http://schemas.microsoft.com/office/drawing/2014/main" id="{B80B69C6-6995-4F3C-9F3D-E1BF559EA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342"/>
            <a:ext cx="12192000" cy="599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2-1 Symbol Map">
            <a:extLst>
              <a:ext uri="{FF2B5EF4-FFF2-40B4-BE49-F238E27FC236}">
                <a16:creationId xmlns:a16="http://schemas.microsoft.com/office/drawing/2014/main" id="{854454A9-0D3D-4518-96BA-23359252F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" y="762000"/>
            <a:ext cx="114585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2-2 Filled Map ">
            <a:extLst>
              <a:ext uri="{FF2B5EF4-FFF2-40B4-BE49-F238E27FC236}">
                <a16:creationId xmlns:a16="http://schemas.microsoft.com/office/drawing/2014/main" id="{B3718E85-27B4-4743-A334-0FAE4EEC8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38200"/>
            <a:ext cx="11582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2-3 Histogram">
            <a:extLst>
              <a:ext uri="{FF2B5EF4-FFF2-40B4-BE49-F238E27FC236}">
                <a16:creationId xmlns:a16="http://schemas.microsoft.com/office/drawing/2014/main" id="{A8E2DE74-7F19-4798-8326-DF6EB3DB4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1278"/>
            <a:ext cx="12192000" cy="543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Aharoni</vt:lpstr>
      <vt:lpstr>Arial</vt:lpstr>
      <vt:lpstr>Calibri</vt:lpstr>
      <vt:lpstr>Calibri Light</vt:lpstr>
      <vt:lpstr>Office Theme</vt:lpstr>
      <vt:lpstr>Parameters_HarshaanthKumar_ThiyagarajaKumar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Harshaanth Thiyagaraja Kumar</cp:lastModifiedBy>
  <cp:revision>1</cp:revision>
  <dcterms:created xsi:type="dcterms:W3CDTF">2024-09-29T19:40:13Z</dcterms:created>
  <dcterms:modified xsi:type="dcterms:W3CDTF">2024-09-29T19:41:17Z</dcterms:modified>
</cp:coreProperties>
</file>