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 snapToObjects="1">
      <p:cViewPr>
        <p:scale>
          <a:sx n="65" d="100"/>
          <a:sy n="65" d="100"/>
        </p:scale>
        <p:origin x="6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E427-A79B-DD8A-0CD3-146655E6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C6F4-83E5-831A-D83D-714DDC22D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923B-05DF-F857-2893-E9D7BF7B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5374-094E-A4E0-8FA1-B4A22908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763E6-6555-4A29-C5C2-2ABB52E3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D140-5EFA-79BC-DAEF-37289F9E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13094-6100-6160-8858-CCEE652C3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1E9A-7505-615C-1C9E-AA6A133F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F2D3-7844-784B-9D08-25969D23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920E-5E6B-216C-A65E-E7C7124F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F202E-C26C-5A5D-08EB-EB6EE23F2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2169E-1B9B-4CAC-3B71-CCD15A734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80B9D-5B6E-DFA5-FD5F-F92C0ACF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49C7-87D0-B851-2DAA-6984CBC1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D351-0760-ACFD-9973-14A8F788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5862-5E5D-5E43-2687-B5ACA319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23B6-F8CC-9795-A3A1-A20ABD66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6E283-335F-C15E-FFB5-55565BB2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9D24-6F6D-AD2D-7EC1-6362D3A6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FE00-5372-4D69-DB42-97FBD9F9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2B4-500B-B00B-ABD2-E51A97B5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0F070-3E7F-C9E1-E43F-2DF7C9073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C2BC-A48D-EC6F-E17F-B663C61E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8C00-0A13-F015-A864-04561116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16E8-9028-786B-5108-AF8E04EA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0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037D-DF77-BEF1-5F90-B572D8A6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96F1-784D-8AC2-B66E-5C2F44E75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22E0F-61CB-1910-0887-8B822BC0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8D5AE-F633-81FD-0CAA-D2A8946E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FDF17-56E4-DC4F-82BC-FE968824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73C93-85AF-44BB-2401-54A153FC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7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1972-4058-BEB0-F696-E9C9B2BB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047D5-BFEE-151D-FE07-763C29D1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1E9A6-B233-8B52-B654-ADDB4743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A6C2C-78CF-0BAC-D82F-FF24DF30E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B182F-D610-077F-6432-716EE4D98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C79CB-1905-0D48-55BE-708B1044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FEBC3-2FF0-A520-3421-C022CA16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2B157-4F19-F3F7-1251-F2DA69BA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0CAB-F047-AAC5-FC6D-D587E9DF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62C41-4140-A048-E06F-4220121D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FF2AA-7426-7D28-7A35-D2079531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A6FB-66B5-4F41-8D02-4D0B0F55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6C302-4D9F-4DC4-5DA5-EFF98ABE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0DF2B-0E5A-8D13-7655-A2835F90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396C-B08F-EF71-23B9-69C04125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F31B-C51D-095C-B9D9-B143CA9D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0E34-1FC8-4A76-AEAC-ECD674C2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21678-8C31-5C6E-A76B-15D561150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2191-5E6A-B603-D711-44928985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873C9-0185-0613-8917-55EF3F22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8E63-04E5-7B9E-FCE6-DABF2503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FCFE-D044-1AF6-9E53-87FD250B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A1AEE-8FD7-247B-F660-666B357C1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F72D5-6AA8-59E5-BC95-81BC7E4BB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5B8A5-7113-B895-B8E5-30FE75DE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23EA8-80FE-1B50-28C7-19508E3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DAAE-C4AC-844D-3859-FAB72D99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D3096-8D88-89D5-51DD-E412AF39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B5F4-5762-6824-75D4-C98BE82C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253B-E292-C7FC-E584-6DF70FDB8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FA36-9310-9044-A4CC-E150771567E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F5BD-BA24-45D8-BA4E-D5F82410F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D2AE-489D-F550-F9E5-C8A480B9B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86FE-3243-F04C-A690-8CB7F620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63F6-09DB-06D1-54F9-6115C9FA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Image Caption Generator using CNN-LSTM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2D266-3A09-B185-1054-3C8D6FB3D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1900"/>
          </a:p>
          <a:p>
            <a:pPr algn="l"/>
            <a:r>
              <a:rPr lang="en-US" sz="1900"/>
              <a:t>Abhinaya Movva</a:t>
            </a:r>
          </a:p>
          <a:p>
            <a:pPr algn="l"/>
            <a:r>
              <a:rPr lang="en-US" sz="1900"/>
              <a:t>Harsha Kolla</a:t>
            </a:r>
          </a:p>
          <a:p>
            <a:pPr algn="l"/>
            <a:endParaRPr lang="en-US" sz="1900"/>
          </a:p>
          <a:p>
            <a:pPr algn="l"/>
            <a:endParaRPr lang="en-US" sz="1900"/>
          </a:p>
          <a:p>
            <a:pPr algn="l"/>
            <a:endParaRPr lang="en-US" sz="1900"/>
          </a:p>
          <a:p>
            <a:pPr algn="l"/>
            <a:endParaRPr lang="en-US" sz="19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DB14F-8890-B89C-2168-289DDB18D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7317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B78-8FD3-A967-4DE6-B33534D0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892197"/>
            <a:ext cx="49062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56107A-66BF-504D-2324-CF3E3A9E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918" y="2039643"/>
            <a:ext cx="5252081" cy="29895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This project is based upon image captioning using CNN-LSTM deep learning model. </a:t>
            </a:r>
          </a:p>
          <a:p>
            <a:r>
              <a:rPr lang="en-US" sz="2000" dirty="0"/>
              <a:t>The image captioning problem is formulated as a one-to-many prediction model sequence.</a:t>
            </a:r>
          </a:p>
          <a:p>
            <a:r>
              <a:rPr lang="en-US" sz="2000" dirty="0"/>
              <a:t>Get image embedding using a pre-trained CNN model</a:t>
            </a:r>
          </a:p>
          <a:p>
            <a:r>
              <a:rPr lang="en-US" sz="2000" dirty="0"/>
              <a:t>Train a LSTM based sequence to sequence model to map the image embedding to text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2BDD9-0693-0631-87E3-87DE68BE21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623" r="7400" b="-2"/>
          <a:stretch/>
        </p:blipFill>
        <p:spPr>
          <a:xfrm>
            <a:off x="7800975" y="706337"/>
            <a:ext cx="4105275" cy="39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82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EB9CB-EBE5-AF68-602D-DAAA29C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Architecture/Objective function</a:t>
            </a:r>
          </a:p>
        </p:txBody>
      </p:sp>
      <p:pic>
        <p:nvPicPr>
          <p:cNvPr id="16" name="Google Shape;104;p18">
            <a:extLst>
              <a:ext uri="{FF2B5EF4-FFF2-40B4-BE49-F238E27FC236}">
                <a16:creationId xmlns:a16="http://schemas.microsoft.com/office/drawing/2014/main" id="{66D8F6F0-9EC0-27FB-6A0A-E41CC24558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909" y="1793631"/>
            <a:ext cx="7866184" cy="4412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81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4FE8-2D74-E3FD-DB77-39E07767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105223"/>
          </a:xfrm>
        </p:spPr>
        <p:txBody>
          <a:bodyPr>
            <a:normAutofit/>
          </a:bodyPr>
          <a:lstStyle/>
          <a:p>
            <a:r>
              <a:rPr lang="en-US" sz="2800"/>
              <a:t>Contributions/Dataset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7774-4B1F-AC40-0C90-74C8DD70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828801"/>
            <a:ext cx="3387105" cy="4348162"/>
          </a:xfrm>
        </p:spPr>
        <p:txBody>
          <a:bodyPr>
            <a:normAutofit/>
          </a:bodyPr>
          <a:lstStyle/>
          <a:p>
            <a:r>
              <a:rPr lang="en-US" sz="2000" dirty="0"/>
              <a:t>We have created simple and easy trainable caption following the format subject -&gt; verb-&gt; object</a:t>
            </a:r>
          </a:p>
          <a:p>
            <a:r>
              <a:rPr lang="en-US" sz="2000" dirty="0"/>
              <a:t>We have kept the subject to man, woman, boy, girl</a:t>
            </a:r>
          </a:p>
          <a:p>
            <a:r>
              <a:rPr lang="en-US" sz="2000" dirty="0"/>
              <a:t> Object is limited to basic day to day activity </a:t>
            </a:r>
          </a:p>
          <a:p>
            <a:r>
              <a:rPr lang="en-US" sz="2000" dirty="0"/>
              <a:t>Created custom </a:t>
            </a:r>
            <a:r>
              <a:rPr lang="en-US" sz="2000" dirty="0" err="1"/>
              <a:t>json</a:t>
            </a:r>
            <a:r>
              <a:rPr lang="en-US" sz="2000" dirty="0"/>
              <a:t> file for the loader to map our dataset.</a:t>
            </a:r>
          </a:p>
          <a:p>
            <a:r>
              <a:rPr lang="en-US" sz="2000" dirty="0"/>
              <a:t>Hyperparameter tuning</a:t>
            </a:r>
          </a:p>
          <a:p>
            <a:r>
              <a:rPr lang="en-US" sz="2000" dirty="0"/>
              <a:t>Mini Network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C8F611-90DB-DFA7-6C24-AB88C8A8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18156" y="445478"/>
            <a:ext cx="2752180" cy="2903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12ACDC-C356-0AE0-C9A5-7EFACF233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363"/>
          <a:stretch/>
        </p:blipFill>
        <p:spPr>
          <a:xfrm>
            <a:off x="5169772" y="4869296"/>
            <a:ext cx="3491791" cy="746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234E7-029D-1A6A-A635-D3290A1A6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009" y="445478"/>
            <a:ext cx="3615320" cy="33885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8A65ED-3BCE-DACD-949F-0C3D033C2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960" y="3509431"/>
            <a:ext cx="2713375" cy="29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12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B0B95-D78C-2019-EBA4-E78FC5AB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E7E05B61-FD0F-FDF4-A1BD-8D6A5B95C336}"/>
              </a:ext>
            </a:extLst>
          </p:cNvPr>
          <p:cNvSpPr txBox="1"/>
          <p:nvPr/>
        </p:nvSpPr>
        <p:spPr>
          <a:xfrm>
            <a:off x="838198" y="1956390"/>
            <a:ext cx="7322290" cy="390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Pretrained Model: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Lr= 0.4, Bleu score = 1.1e-231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Lr= 0.02, Bleu score = 1.25e-231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Mini network: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Lr= 0.1, Bleu score = 1.07e-231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Lr= 0.00256, Bleu score = 1.47e-231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103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161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Image Caption Generator using CNN-LSTM</vt:lpstr>
      <vt:lpstr>Introduction:</vt:lpstr>
      <vt:lpstr>Architecture/Objective function</vt:lpstr>
      <vt:lpstr>Contributions/Dataset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Convolutional Networks For Semantic Segmentation</dc:title>
  <dc:creator>KOLLA HARSHA</dc:creator>
  <cp:lastModifiedBy>KOLLA HARSHA</cp:lastModifiedBy>
  <cp:revision>11</cp:revision>
  <dcterms:created xsi:type="dcterms:W3CDTF">2022-12-04T19:58:57Z</dcterms:created>
  <dcterms:modified xsi:type="dcterms:W3CDTF">2022-12-08T19:56:06Z</dcterms:modified>
</cp:coreProperties>
</file>