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9viA3X+BMsiBqdMQtLNgATX7Y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BB558F-F570-4FB5-9AB3-E5DB84A6E4A7}">
  <a:tblStyle styleId="{4CBB558F-F570-4FB5-9AB3-E5DB84A6E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 snapToGrid="0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ea859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63ea859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ea859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63ea859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48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ea859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63ea859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03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ea8598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g163ea8598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96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2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q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images.cocodataset.org/zips/val2014.zi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1.455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1.455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84312" y="1392991"/>
            <a:ext cx="2146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topic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854764" y="1921161"/>
            <a:ext cx="58905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captioning using CNN, LSTM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84312" y="4302310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54763" y="4949747"/>
            <a:ext cx="6168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Deep Learning model  to generate a text caption for an input image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 paper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https://arxiv.org/abs/1411.4555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5812" y="2847641"/>
            <a:ext cx="21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846264" y="3375811"/>
            <a:ext cx="5890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Abhinaya </a:t>
            </a:r>
            <a:r>
              <a:rPr lang="en-US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Movva</a:t>
            </a:r>
            <a:endParaRPr lang="en-US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Harsha Kolla</a:t>
            </a: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288" y="2293425"/>
            <a:ext cx="40767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384312" y="1392991"/>
            <a:ext cx="2146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86125" y="2132250"/>
            <a:ext cx="70344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image embedding using a pre-trained CNN model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 LSTM based sequence to sequence model to map the image embedding to text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a vector to sequence mapping, we will use categorical cross entropy as Loss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model on Loss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model on BLEU score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150" dirty="0">
                <a:solidFill>
                  <a:srgbClr val="212529"/>
                </a:solidFill>
                <a:highlight>
                  <a:srgbClr val="FFFFFF"/>
                </a:highlight>
              </a:rPr>
              <a:t>We will be using the </a:t>
            </a:r>
            <a:r>
              <a:rPr lang="en-US" sz="1150" dirty="0" err="1">
                <a:solidFill>
                  <a:srgbClr val="212529"/>
                </a:solidFill>
                <a:highlight>
                  <a:srgbClr val="FFFFFF"/>
                </a:highlight>
              </a:rPr>
              <a:t>Vusual</a:t>
            </a:r>
            <a:r>
              <a:rPr lang="en-US" sz="1150" dirty="0">
                <a:solidFill>
                  <a:srgbClr val="212529"/>
                </a:solidFill>
                <a:highlight>
                  <a:srgbClr val="FFFFFF"/>
                </a:highlight>
              </a:rPr>
              <a:t> Q and A dataset for our purpose. It has a pair of Image and question. We will manually convert the questions into answer to serve as the caption. Or we can create fresh question from the image.</a:t>
            </a:r>
            <a:endParaRPr sz="11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-</a:t>
            </a:r>
            <a:endParaRPr sz="11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dirty="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https://visualqa.org/</a:t>
            </a:r>
            <a:endParaRPr sz="11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http://images.cocodataset.org/zips/val2014.zip</a:t>
            </a:r>
            <a:endParaRPr sz="11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5875" y="2132250"/>
            <a:ext cx="30861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ea8598ce_0_12"/>
          <p:cNvSpPr txBox="1"/>
          <p:nvPr/>
        </p:nvSpPr>
        <p:spPr>
          <a:xfrm>
            <a:off x="100712" y="116791"/>
            <a:ext cx="21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data</a:t>
            </a:r>
            <a:endParaRPr/>
          </a:p>
        </p:txBody>
      </p:sp>
      <p:sp>
        <p:nvSpPr>
          <p:cNvPr id="44" name="Google Shape;95;p2">
            <a:extLst>
              <a:ext uri="{FF2B5EF4-FFF2-40B4-BE49-F238E27FC236}">
                <a16:creationId xmlns:a16="http://schemas.microsoft.com/office/drawing/2014/main" id="{9207F549-FE38-481C-8810-4304F65659E8}"/>
              </a:ext>
            </a:extLst>
          </p:cNvPr>
          <p:cNvSpPr txBox="1"/>
          <p:nvPr/>
        </p:nvSpPr>
        <p:spPr>
          <a:xfrm>
            <a:off x="384312" y="1392991"/>
            <a:ext cx="405534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we prepare the dataset</a:t>
            </a:r>
            <a:endParaRPr dirty="0"/>
          </a:p>
        </p:txBody>
      </p:sp>
      <p:sp>
        <p:nvSpPr>
          <p:cNvPr id="45" name="Google Shape;96;p2">
            <a:extLst>
              <a:ext uri="{FF2B5EF4-FFF2-40B4-BE49-F238E27FC236}">
                <a16:creationId xmlns:a16="http://schemas.microsoft.com/office/drawing/2014/main" id="{5B5B7EBD-E6F6-45B0-82C7-6DD6DD764734}"/>
              </a:ext>
            </a:extLst>
          </p:cNvPr>
          <p:cNvSpPr txBox="1"/>
          <p:nvPr/>
        </p:nvSpPr>
        <p:spPr>
          <a:xfrm>
            <a:off x="384312" y="2321045"/>
            <a:ext cx="583499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created simple and easy trainable caption following the format </a:t>
            </a:r>
            <a:r>
              <a:rPr lang="en-US" sz="11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</a:t>
            </a:r>
            <a:r>
              <a:rPr lang="en-US" sz="11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 verb  object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We have kept the subject to man, woman, boy, girl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Object is limited to basic day to day activity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Images are personal Photographs</a:t>
            </a:r>
            <a:endParaRPr sz="1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32E1DB-356B-41FD-AC5C-020A548305E5}"/>
              </a:ext>
            </a:extLst>
          </p:cNvPr>
          <p:cNvSpPr txBox="1"/>
          <p:nvPr/>
        </p:nvSpPr>
        <p:spPr>
          <a:xfrm>
            <a:off x="7763376" y="2188675"/>
            <a:ext cx="363052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girl swimming in water</a:t>
            </a:r>
          </a:p>
          <a:p>
            <a:r>
              <a:rPr lang="en-US" dirty="0"/>
              <a:t>a man holding a dog</a:t>
            </a:r>
          </a:p>
          <a:p>
            <a:r>
              <a:rPr lang="en-US" dirty="0"/>
              <a:t>a girl drinking coffee</a:t>
            </a:r>
          </a:p>
          <a:p>
            <a:r>
              <a:rPr lang="en-US" dirty="0"/>
              <a:t>a office building</a:t>
            </a:r>
          </a:p>
          <a:p>
            <a:r>
              <a:rPr lang="en-US" dirty="0"/>
              <a:t>front door of office</a:t>
            </a:r>
          </a:p>
          <a:p>
            <a:r>
              <a:rPr lang="en-US" dirty="0"/>
              <a:t>a tree on a road</a:t>
            </a:r>
          </a:p>
          <a:p>
            <a:r>
              <a:rPr lang="en-US" dirty="0"/>
              <a:t>office garden</a:t>
            </a:r>
          </a:p>
          <a:p>
            <a:r>
              <a:rPr lang="en-US" dirty="0"/>
              <a:t>a tree in park</a:t>
            </a:r>
          </a:p>
          <a:p>
            <a:r>
              <a:rPr lang="en-US" dirty="0"/>
              <a:t>a board in park</a:t>
            </a:r>
          </a:p>
          <a:p>
            <a:r>
              <a:rPr lang="en-US" dirty="0"/>
              <a:t>a board in park</a:t>
            </a:r>
          </a:p>
          <a:p>
            <a:r>
              <a:rPr lang="en-US" dirty="0"/>
              <a:t>a park pathway</a:t>
            </a:r>
          </a:p>
          <a:p>
            <a:r>
              <a:rPr lang="en-US" dirty="0"/>
              <a:t>a small shade in the park</a:t>
            </a:r>
          </a:p>
          <a:p>
            <a:r>
              <a:rPr lang="en-US" dirty="0"/>
              <a:t>a board on the road</a:t>
            </a:r>
          </a:p>
          <a:p>
            <a:r>
              <a:rPr lang="en-US" dirty="0"/>
              <a:t>a empty staircase</a:t>
            </a:r>
          </a:p>
          <a:p>
            <a:r>
              <a:rPr lang="en-US" dirty="0"/>
              <a:t>a man holding a kid</a:t>
            </a:r>
          </a:p>
          <a:p>
            <a:r>
              <a:rPr lang="en-US" dirty="0"/>
              <a:t>traffic board in park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ea8598ce_0_12"/>
          <p:cNvSpPr txBox="1"/>
          <p:nvPr/>
        </p:nvSpPr>
        <p:spPr>
          <a:xfrm>
            <a:off x="100712" y="116791"/>
            <a:ext cx="17129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data</a:t>
            </a:r>
            <a:endParaRPr/>
          </a:p>
        </p:txBody>
      </p:sp>
      <p:pic>
        <p:nvPicPr>
          <p:cNvPr id="4" name="Picture 3" descr="A picture containing text, water, sport, water sport&#10;&#10;Description automatically generated">
            <a:extLst>
              <a:ext uri="{FF2B5EF4-FFF2-40B4-BE49-F238E27FC236}">
                <a16:creationId xmlns:a16="http://schemas.microsoft.com/office/drawing/2014/main" id="{2178562F-46A3-465B-B7A5-5C68A2AD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059" y="3010526"/>
            <a:ext cx="2085238" cy="1543565"/>
          </a:xfrm>
          <a:prstGeom prst="rect">
            <a:avLst/>
          </a:prstGeom>
        </p:spPr>
      </p:pic>
      <p:pic>
        <p:nvPicPr>
          <p:cNvPr id="8" name="Picture 7" descr="A person holding a dog&#10;&#10;Description automatically generated">
            <a:extLst>
              <a:ext uri="{FF2B5EF4-FFF2-40B4-BE49-F238E27FC236}">
                <a16:creationId xmlns:a16="http://schemas.microsoft.com/office/drawing/2014/main" id="{7312C73A-5AF1-4156-9FAB-3E840B4C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04" y="4493459"/>
            <a:ext cx="1861394" cy="2127307"/>
          </a:xfrm>
          <a:prstGeom prst="rect">
            <a:avLst/>
          </a:prstGeom>
        </p:spPr>
      </p:pic>
      <p:pic>
        <p:nvPicPr>
          <p:cNvPr id="12" name="Picture 11" descr="A person drinking from a cup&#10;&#10;Description automatically generated with medium confidence">
            <a:extLst>
              <a:ext uri="{FF2B5EF4-FFF2-40B4-BE49-F238E27FC236}">
                <a16:creationId xmlns:a16="http://schemas.microsoft.com/office/drawing/2014/main" id="{C9F9AC8E-E385-418B-989C-03849DDE1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678" y="2702109"/>
            <a:ext cx="1731246" cy="1695742"/>
          </a:xfrm>
          <a:prstGeom prst="rect">
            <a:avLst/>
          </a:prstGeom>
        </p:spPr>
      </p:pic>
      <p:pic>
        <p:nvPicPr>
          <p:cNvPr id="16" name="Picture 15" descr="A picture containing outdoor, sky, ground, building&#10;&#10;Description automatically generated">
            <a:extLst>
              <a:ext uri="{FF2B5EF4-FFF2-40B4-BE49-F238E27FC236}">
                <a16:creationId xmlns:a16="http://schemas.microsoft.com/office/drawing/2014/main" id="{85478B16-CEDC-437A-9728-C5747691F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278" y="4663135"/>
            <a:ext cx="1595480" cy="2127306"/>
          </a:xfrm>
          <a:prstGeom prst="rect">
            <a:avLst/>
          </a:prstGeom>
        </p:spPr>
      </p:pic>
      <p:pic>
        <p:nvPicPr>
          <p:cNvPr id="20" name="Picture 19" descr="The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5605ED87-4BFA-4EF0-84F1-1595A5A39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62" y="4896344"/>
            <a:ext cx="1422152" cy="1681399"/>
          </a:xfrm>
          <a:prstGeom prst="rect">
            <a:avLst/>
          </a:prstGeom>
        </p:spPr>
      </p:pic>
      <p:pic>
        <p:nvPicPr>
          <p:cNvPr id="24" name="Picture 23" descr="A picture containing text, sky, outdoor, street&#10;&#10;Description automatically generated">
            <a:extLst>
              <a:ext uri="{FF2B5EF4-FFF2-40B4-BE49-F238E27FC236}">
                <a16:creationId xmlns:a16="http://schemas.microsoft.com/office/drawing/2014/main" id="{7A7DE32E-EC7B-440D-B4C6-67477C6AB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100" y="1030334"/>
            <a:ext cx="1002691" cy="1336921"/>
          </a:xfrm>
          <a:prstGeom prst="rect">
            <a:avLst/>
          </a:prstGeom>
        </p:spPr>
      </p:pic>
      <p:pic>
        <p:nvPicPr>
          <p:cNvPr id="28" name="Picture 27" descr="A picture containing text, tree, outdoor, sky&#10;&#10;Description automatically generated">
            <a:extLst>
              <a:ext uri="{FF2B5EF4-FFF2-40B4-BE49-F238E27FC236}">
                <a16:creationId xmlns:a16="http://schemas.microsoft.com/office/drawing/2014/main" id="{DA086BB1-7CA8-44EE-986C-9D8364306A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325" y="1061570"/>
            <a:ext cx="1166844" cy="1555792"/>
          </a:xfrm>
          <a:prstGeom prst="rect">
            <a:avLst/>
          </a:prstGeom>
        </p:spPr>
      </p:pic>
      <p:pic>
        <p:nvPicPr>
          <p:cNvPr id="96" name="Picture 95" descr="A picture containing grass, tree, outdoor, sky&#10;&#10;Description automatically generated">
            <a:extLst>
              <a:ext uri="{FF2B5EF4-FFF2-40B4-BE49-F238E27FC236}">
                <a16:creationId xmlns:a16="http://schemas.microsoft.com/office/drawing/2014/main" id="{407E4B45-A6FE-462F-B516-F89092DF1C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2735" y="2892719"/>
            <a:ext cx="1200555" cy="1600740"/>
          </a:xfrm>
          <a:prstGeom prst="rect">
            <a:avLst/>
          </a:prstGeom>
        </p:spPr>
      </p:pic>
      <p:pic>
        <p:nvPicPr>
          <p:cNvPr id="99" name="Picture 98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021ECC2E-8FFD-4B6E-A00C-7F2AACC116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1300" y="1033600"/>
            <a:ext cx="1276053" cy="1701404"/>
          </a:xfrm>
          <a:prstGeom prst="rect">
            <a:avLst/>
          </a:prstGeom>
        </p:spPr>
      </p:pic>
      <p:pic>
        <p:nvPicPr>
          <p:cNvPr id="101" name="Picture 100" descr="A sign on the sidewalk&#10;&#10;Description automatically generated with low confidence">
            <a:extLst>
              <a:ext uri="{FF2B5EF4-FFF2-40B4-BE49-F238E27FC236}">
                <a16:creationId xmlns:a16="http://schemas.microsoft.com/office/drawing/2014/main" id="{327BEA4D-F8CD-4A12-B389-5E187933A4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6864" y="2918292"/>
            <a:ext cx="1109669" cy="1479559"/>
          </a:xfrm>
          <a:prstGeom prst="rect">
            <a:avLst/>
          </a:prstGeom>
        </p:spPr>
      </p:pic>
      <p:pic>
        <p:nvPicPr>
          <p:cNvPr id="104" name="Picture 103" descr="A picture containing fence, grass, outdoor, rail&#10;&#10;Description automatically generated">
            <a:extLst>
              <a:ext uri="{FF2B5EF4-FFF2-40B4-BE49-F238E27FC236}">
                <a16:creationId xmlns:a16="http://schemas.microsoft.com/office/drawing/2014/main" id="{D3363171-B310-4B3C-A2C8-8DA2D77CEE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0126" y="1106567"/>
            <a:ext cx="1109669" cy="1479559"/>
          </a:xfrm>
          <a:prstGeom prst="rect">
            <a:avLst/>
          </a:prstGeom>
        </p:spPr>
      </p:pic>
      <p:pic>
        <p:nvPicPr>
          <p:cNvPr id="106" name="Picture 105" descr="A picture containing grass, outdoor, tree, sky&#10;&#10;Description automatically generated">
            <a:extLst>
              <a:ext uri="{FF2B5EF4-FFF2-40B4-BE49-F238E27FC236}">
                <a16:creationId xmlns:a16="http://schemas.microsoft.com/office/drawing/2014/main" id="{2709DC71-26C0-472F-9F5A-34AA0FBEFC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86193" y="1030334"/>
            <a:ext cx="1166844" cy="1555792"/>
          </a:xfrm>
          <a:prstGeom prst="rect">
            <a:avLst/>
          </a:prstGeom>
        </p:spPr>
      </p:pic>
      <p:pic>
        <p:nvPicPr>
          <p:cNvPr id="108" name="Picture 107" descr="A picture containing text, road, outdoor, mat&#10;&#10;Description automatically generated">
            <a:extLst>
              <a:ext uri="{FF2B5EF4-FFF2-40B4-BE49-F238E27FC236}">
                <a16:creationId xmlns:a16="http://schemas.microsoft.com/office/drawing/2014/main" id="{1F97784B-BFDD-42D6-BA54-2059A8D472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1022" y="3152268"/>
            <a:ext cx="1276053" cy="1701404"/>
          </a:xfrm>
          <a:prstGeom prst="rect">
            <a:avLst/>
          </a:prstGeom>
        </p:spPr>
      </p:pic>
      <p:pic>
        <p:nvPicPr>
          <p:cNvPr id="110" name="Picture 109" descr="A set of stairs&#10;&#10;Description automatically generated with low confidence">
            <a:extLst>
              <a:ext uri="{FF2B5EF4-FFF2-40B4-BE49-F238E27FC236}">
                <a16:creationId xmlns:a16="http://schemas.microsoft.com/office/drawing/2014/main" id="{BA99C2D9-1DE1-4FF6-82C6-C1047B5B80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8277" y="1061569"/>
            <a:ext cx="1276053" cy="1701404"/>
          </a:xfrm>
          <a:prstGeom prst="rect">
            <a:avLst/>
          </a:prstGeom>
        </p:spPr>
      </p:pic>
      <p:pic>
        <p:nvPicPr>
          <p:cNvPr id="112" name="Picture 111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5BE659A1-B4EF-42DC-ABBD-5137495082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8621" y="3152267"/>
            <a:ext cx="1160717" cy="1547623"/>
          </a:xfrm>
          <a:prstGeom prst="rect">
            <a:avLst/>
          </a:prstGeom>
        </p:spPr>
      </p:pic>
      <p:pic>
        <p:nvPicPr>
          <p:cNvPr id="114" name="Picture 113" descr="A street sign on a pole&#10;&#10;Description automatically generated with medium confidence">
            <a:extLst>
              <a:ext uri="{FF2B5EF4-FFF2-40B4-BE49-F238E27FC236}">
                <a16:creationId xmlns:a16="http://schemas.microsoft.com/office/drawing/2014/main" id="{D1841FFB-09AA-4D11-BC62-3FE9260746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6346" y="1061569"/>
            <a:ext cx="1276053" cy="17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8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ea8598ce_0_12"/>
          <p:cNvSpPr txBox="1"/>
          <p:nvPr/>
        </p:nvSpPr>
        <p:spPr>
          <a:xfrm>
            <a:off x="100712" y="116791"/>
            <a:ext cx="21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dirty="0"/>
          </a:p>
        </p:txBody>
      </p:sp>
      <p:sp>
        <p:nvSpPr>
          <p:cNvPr id="103" name="Google Shape;103;g163ea8598ce_0_12"/>
          <p:cNvSpPr txBox="1"/>
          <p:nvPr/>
        </p:nvSpPr>
        <p:spPr>
          <a:xfrm>
            <a:off x="372281" y="6048706"/>
            <a:ext cx="40089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 </a:t>
            </a:r>
            <a:endParaRPr sz="1100" dirty="0"/>
          </a:p>
        </p:txBody>
      </p:sp>
      <p:sp>
        <p:nvSpPr>
          <p:cNvPr id="104" name="Google Shape;104;g163ea8598ce_0_12"/>
          <p:cNvSpPr txBox="1"/>
          <p:nvPr/>
        </p:nvSpPr>
        <p:spPr>
          <a:xfrm>
            <a:off x="509187" y="6257876"/>
            <a:ext cx="72159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and Tell: A </a:t>
            </a:r>
            <a:r>
              <a:rPr lang="en-US" sz="1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Caption Generator - </a:t>
            </a:r>
            <a:r>
              <a:rPr lang="en-US" sz="1100" dirty="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https://arxiv.org/abs/1411.4555</a:t>
            </a:r>
            <a:endParaRPr sz="1100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code</a:t>
            </a:r>
            <a:r>
              <a:rPr lang="en-US" sz="11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https://github.com/sgrvinod/a-PyTorch-Tutorial-to-Image-Captioning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EAF9448B-F45B-48C4-A3E8-F628F659F95A}"/>
              </a:ext>
            </a:extLst>
          </p:cNvPr>
          <p:cNvSpPr txBox="1"/>
          <p:nvPr/>
        </p:nvSpPr>
        <p:spPr>
          <a:xfrm>
            <a:off x="372281" y="809294"/>
            <a:ext cx="583499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reference code is used to train and preprocess the dataset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made-</a:t>
            </a: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custom json file for the loader to map our own dataset</a:t>
            </a: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Embedding dimensions, attention size, RNN size, Batch size</a:t>
            </a: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file create utils to map to our json and images</a:t>
            </a:r>
            <a:endParaRPr sz="11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BB86C-AE6F-4F1B-AF49-CCB731E5F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99" y="3123303"/>
            <a:ext cx="3552825" cy="2442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7617E-EE54-4FF4-9AB0-A7E2BC258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665" y="3277425"/>
            <a:ext cx="5076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ea8598ce_0_12"/>
          <p:cNvSpPr txBox="1"/>
          <p:nvPr/>
        </p:nvSpPr>
        <p:spPr>
          <a:xfrm>
            <a:off x="100712" y="116791"/>
            <a:ext cx="21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dirty="0"/>
          </a:p>
        </p:txBody>
      </p:sp>
      <p:sp>
        <p:nvSpPr>
          <p:cNvPr id="104" name="Google Shape;104;g163ea8598ce_0_12"/>
          <p:cNvSpPr txBox="1"/>
          <p:nvPr/>
        </p:nvSpPr>
        <p:spPr>
          <a:xfrm>
            <a:off x="509187" y="6257876"/>
            <a:ext cx="72159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and Tell: A </a:t>
            </a:r>
            <a:r>
              <a:rPr lang="en-US" sz="1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Caption Generator - </a:t>
            </a:r>
            <a:r>
              <a:rPr lang="en-US" sz="1100" dirty="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https://arxiv.org/abs/1411.4555</a:t>
            </a:r>
            <a:endParaRPr sz="1100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code</a:t>
            </a:r>
            <a:r>
              <a:rPr lang="en-US" sz="11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https://github.com/sgrvinod/a-PyTorch-Tutorial-to-Image-Captioning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EAF9448B-F45B-48C4-A3E8-F628F659F95A}"/>
              </a:ext>
            </a:extLst>
          </p:cNvPr>
          <p:cNvSpPr txBox="1"/>
          <p:nvPr/>
        </p:nvSpPr>
        <p:spPr>
          <a:xfrm>
            <a:off x="257052" y="593871"/>
            <a:ext cx="583499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reference code is used to train and preprocess the dataset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1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made </a:t>
            </a: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created </a:t>
            </a:r>
            <a:r>
              <a:rPr lang="en-US" sz="11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data.json</a:t>
            </a:r>
            <a:r>
              <a:rPr lang="en-US" sz="11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our images in the required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B627C-CC6B-4B95-9FFB-57DE4694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93" y="1184502"/>
            <a:ext cx="59817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291546" y="664121"/>
            <a:ext cx="2146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</p:txBody>
      </p:sp>
      <p:pic>
        <p:nvPicPr>
          <p:cNvPr id="1026" name="Picture 2" descr="Putting it all together">
            <a:extLst>
              <a:ext uri="{FF2B5EF4-FFF2-40B4-BE49-F238E27FC236}">
                <a16:creationId xmlns:a16="http://schemas.microsoft.com/office/drawing/2014/main" id="{97A89C21-11BC-40E3-90D5-0D9362E1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35" y="1414814"/>
            <a:ext cx="7646504" cy="47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291546" y="664121"/>
            <a:ext cx="2146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score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088E1-0A49-4486-B5FF-053BEFA5ACDB}"/>
              </a:ext>
            </a:extLst>
          </p:cNvPr>
          <p:cNvSpPr txBox="1"/>
          <p:nvPr/>
        </p:nvSpPr>
        <p:spPr>
          <a:xfrm>
            <a:off x="2090057" y="1339748"/>
            <a:ext cx="705394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Epoch: [1]        Top-5 Accuracy 80.000 (80.000)	</a:t>
            </a:r>
          </a:p>
          <a:p>
            <a:r>
              <a:rPr lang="en-US" dirty="0"/>
              <a:t>Epoch: [2]        Top-5 Accuracy 60.000 (60.000)	</a:t>
            </a:r>
          </a:p>
          <a:p>
            <a:r>
              <a:rPr lang="en-US" dirty="0"/>
              <a:t>Epoch: [3]        Top-5 Accuracy 80.000 (80.000)	</a:t>
            </a:r>
          </a:p>
          <a:p>
            <a:r>
              <a:rPr lang="en-US" dirty="0"/>
              <a:t>Epoch: [4]        Top-5 Accuracy 80.000 (80.000)	</a:t>
            </a:r>
          </a:p>
          <a:p>
            <a:r>
              <a:rPr lang="en-US" dirty="0"/>
              <a:t>Epoch: [5]        Top-5 Accuracy 80.000 (80.000)	</a:t>
            </a:r>
          </a:p>
          <a:p>
            <a:r>
              <a:rPr lang="en-US" dirty="0"/>
              <a:t>Epoch: [6]        Top-5 Accuracy 60.000 (60.000)	</a:t>
            </a:r>
          </a:p>
          <a:p>
            <a:r>
              <a:rPr lang="en-US" dirty="0"/>
              <a:t>Epoch: [7]        Top-5 Accuracy 60.000 (60.000)	</a:t>
            </a:r>
          </a:p>
          <a:p>
            <a:r>
              <a:rPr lang="en-US" dirty="0"/>
              <a:t>Epoch: [8]        Top-5 Accuracy 60.000 (60.000)	</a:t>
            </a:r>
          </a:p>
          <a:p>
            <a:r>
              <a:rPr lang="en-US" dirty="0"/>
              <a:t>Epoch: [9]        Top-5 Accuracy 60.000 (60.000)	</a:t>
            </a:r>
          </a:p>
          <a:p>
            <a:r>
              <a:rPr lang="en-US" dirty="0"/>
              <a:t>Epoch: [10]        Top-5 Accuracy 60.000 (60.000)	</a:t>
            </a:r>
          </a:p>
          <a:p>
            <a:r>
              <a:rPr lang="en-US" dirty="0"/>
              <a:t>Epoch: [11]	     Top-5 Accuracy 60.000 (60.000)	</a:t>
            </a:r>
          </a:p>
          <a:p>
            <a:r>
              <a:rPr lang="en-US" dirty="0"/>
              <a:t>Epoch: [12]     Top-5 Accuracy 80.000 (80.000)	</a:t>
            </a:r>
          </a:p>
          <a:p>
            <a:r>
              <a:rPr lang="en-US" dirty="0"/>
              <a:t>Epoch: [13]     Top-5 Accuracy 80.000 (80.000)	</a:t>
            </a:r>
          </a:p>
          <a:p>
            <a:r>
              <a:rPr lang="en-US" dirty="0"/>
              <a:t>Epoch: [14]        Top-5 Accuracy 80.000 (80.000)	</a:t>
            </a:r>
          </a:p>
          <a:p>
            <a:r>
              <a:rPr lang="en-US" dirty="0"/>
              <a:t>Epoch: [15]        Top-5 Accuracy 60.000 (60.000)	</a:t>
            </a:r>
          </a:p>
          <a:p>
            <a:r>
              <a:rPr lang="en-US" dirty="0"/>
              <a:t>Epoch: [16]        Top-5 Accuracy 60.000 (60.000)	</a:t>
            </a:r>
          </a:p>
          <a:p>
            <a:r>
              <a:rPr lang="en-US" dirty="0"/>
              <a:t>Epoch: [17]	       Top-5 Accuracy 60.000 (60.000)	</a:t>
            </a:r>
          </a:p>
          <a:p>
            <a:r>
              <a:rPr lang="en-US" dirty="0"/>
              <a:t>Epoch: [18]        Top-5 Accuracy 60.000 (60.000)	</a:t>
            </a:r>
          </a:p>
          <a:p>
            <a:r>
              <a:rPr lang="en-US" dirty="0"/>
              <a:t>Epoch: [19]        </a:t>
            </a:r>
            <a:r>
              <a:rPr lang="en-US" b="1" dirty="0"/>
              <a:t>Top-5 Accuracy 100.000 (100.000)</a:t>
            </a:r>
          </a:p>
        </p:txBody>
      </p:sp>
    </p:spTree>
    <p:extLst>
      <p:ext uri="{BB962C8B-B14F-4D97-AF65-F5344CB8AC3E}">
        <p14:creationId xmlns:p14="http://schemas.microsoft.com/office/powerpoint/2010/main" val="169377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655</Words>
  <Application>Microsoft Office PowerPoint</Application>
  <PresentationFormat>Widescreen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jha</dc:creator>
  <cp:lastModifiedBy>KOLLA HARSHA</cp:lastModifiedBy>
  <cp:revision>43</cp:revision>
  <dcterms:created xsi:type="dcterms:W3CDTF">2021-11-03T04:18:29Z</dcterms:created>
  <dcterms:modified xsi:type="dcterms:W3CDTF">2023-01-05T18:54:27Z</dcterms:modified>
</cp:coreProperties>
</file>