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1454"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russellyates88/suicide-rates-overview-1985-to-2016?select=master.csv"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russellyates88/suicide-rates-overview-1985-to-2016?select=master.csv"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F4787-2108-40F3-897D-E50E859534C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3C108D-6D0C-4BDF-A7A8-1349A10ADD3E}">
      <dgm:prSet/>
      <dgm:spPr/>
      <dgm:t>
        <a:bodyPr/>
        <a:lstStyle/>
        <a:p>
          <a:r>
            <a:rPr lang="en-US"/>
            <a:t>The main objective of the project is to predict suicide rates using Machine learning.</a:t>
          </a:r>
        </a:p>
      </dgm:t>
    </dgm:pt>
    <dgm:pt modelId="{20264884-7F64-4B66-8ACB-0F5948DD9C8B}" type="parTrans" cxnId="{165ED334-513E-4042-ABF3-391E0E9D9E7D}">
      <dgm:prSet/>
      <dgm:spPr/>
      <dgm:t>
        <a:bodyPr/>
        <a:lstStyle/>
        <a:p>
          <a:endParaRPr lang="en-US"/>
        </a:p>
      </dgm:t>
    </dgm:pt>
    <dgm:pt modelId="{658230F2-FD3A-4171-A40A-1CFE5AFCC240}" type="sibTrans" cxnId="{165ED334-513E-4042-ABF3-391E0E9D9E7D}">
      <dgm:prSet/>
      <dgm:spPr/>
      <dgm:t>
        <a:bodyPr/>
        <a:lstStyle/>
        <a:p>
          <a:endParaRPr lang="en-US"/>
        </a:p>
      </dgm:t>
    </dgm:pt>
    <dgm:pt modelId="{A9F75E4E-245C-426C-A514-1C1CA7717897}">
      <dgm:prSet/>
      <dgm:spPr/>
      <dgm:t>
        <a:bodyPr/>
        <a:lstStyle/>
        <a:p>
          <a:r>
            <a:rPr lang="en-US"/>
            <a:t>To find the factors of increase in suicide rates around the world.</a:t>
          </a:r>
        </a:p>
      </dgm:t>
    </dgm:pt>
    <dgm:pt modelId="{9A84AA62-E255-41C6-9FAC-4B6DF20F22BA}" type="parTrans" cxnId="{0229061F-3BC0-4021-849C-EDC1C062CC96}">
      <dgm:prSet/>
      <dgm:spPr/>
      <dgm:t>
        <a:bodyPr/>
        <a:lstStyle/>
        <a:p>
          <a:endParaRPr lang="en-US"/>
        </a:p>
      </dgm:t>
    </dgm:pt>
    <dgm:pt modelId="{1DEED343-E7FD-43E3-8FEC-3F5790ED16DF}" type="sibTrans" cxnId="{0229061F-3BC0-4021-849C-EDC1C062CC96}">
      <dgm:prSet/>
      <dgm:spPr/>
      <dgm:t>
        <a:bodyPr/>
        <a:lstStyle/>
        <a:p>
          <a:endParaRPr lang="en-US"/>
        </a:p>
      </dgm:t>
    </dgm:pt>
    <dgm:pt modelId="{77BE801D-D737-4920-8647-E8B3F669F2A1}">
      <dgm:prSet/>
      <dgm:spPr/>
      <dgm:t>
        <a:bodyPr/>
        <a:lstStyle/>
        <a:p>
          <a:r>
            <a:rPr lang="en-US" dirty="0"/>
            <a:t>Suicide</a:t>
          </a:r>
          <a:r>
            <a:rPr lang="en-US" baseline="0" dirty="0"/>
            <a:t> is a serious public health problem. WHO estimates that every year close to 800000 people take their own life, which is one person every 40 seconds. </a:t>
          </a:r>
          <a:endParaRPr lang="en-US" dirty="0"/>
        </a:p>
      </dgm:t>
    </dgm:pt>
    <dgm:pt modelId="{4574E8CF-C93B-4158-8176-9CA2207386F6}" type="parTrans" cxnId="{9CB65598-7155-4333-BB1D-B0281F71B258}">
      <dgm:prSet/>
      <dgm:spPr/>
      <dgm:t>
        <a:bodyPr/>
        <a:lstStyle/>
        <a:p>
          <a:endParaRPr lang="en-US"/>
        </a:p>
      </dgm:t>
    </dgm:pt>
    <dgm:pt modelId="{C531C0F4-1172-4EA3-AAFE-57CDB722A04B}" type="sibTrans" cxnId="{9CB65598-7155-4333-BB1D-B0281F71B258}">
      <dgm:prSet/>
      <dgm:spPr/>
      <dgm:t>
        <a:bodyPr/>
        <a:lstStyle/>
        <a:p>
          <a:endParaRPr lang="en-US"/>
        </a:p>
      </dgm:t>
    </dgm:pt>
    <dgm:pt modelId="{E9691EE3-FD43-4119-9F00-279C0FA6F124}" type="pres">
      <dgm:prSet presAssocID="{BEEF4787-2108-40F3-897D-E50E859534CE}" presName="linear" presStyleCnt="0">
        <dgm:presLayoutVars>
          <dgm:animLvl val="lvl"/>
          <dgm:resizeHandles val="exact"/>
        </dgm:presLayoutVars>
      </dgm:prSet>
      <dgm:spPr/>
    </dgm:pt>
    <dgm:pt modelId="{6E66C681-DCB5-4D69-BA87-E66091808942}" type="pres">
      <dgm:prSet presAssocID="{043C108D-6D0C-4BDF-A7A8-1349A10ADD3E}" presName="parentText" presStyleLbl="node1" presStyleIdx="0" presStyleCnt="3">
        <dgm:presLayoutVars>
          <dgm:chMax val="0"/>
          <dgm:bulletEnabled val="1"/>
        </dgm:presLayoutVars>
      </dgm:prSet>
      <dgm:spPr/>
    </dgm:pt>
    <dgm:pt modelId="{37202305-A4EB-48D2-AB11-D46ED7ACEB68}" type="pres">
      <dgm:prSet presAssocID="{658230F2-FD3A-4171-A40A-1CFE5AFCC240}" presName="spacer" presStyleCnt="0"/>
      <dgm:spPr/>
    </dgm:pt>
    <dgm:pt modelId="{05F4E178-A789-41F9-9953-B65CDB8681BC}" type="pres">
      <dgm:prSet presAssocID="{A9F75E4E-245C-426C-A514-1C1CA7717897}" presName="parentText" presStyleLbl="node1" presStyleIdx="1" presStyleCnt="3">
        <dgm:presLayoutVars>
          <dgm:chMax val="0"/>
          <dgm:bulletEnabled val="1"/>
        </dgm:presLayoutVars>
      </dgm:prSet>
      <dgm:spPr/>
    </dgm:pt>
    <dgm:pt modelId="{B943E81C-126E-4226-BF53-11CF0E8128A2}" type="pres">
      <dgm:prSet presAssocID="{1DEED343-E7FD-43E3-8FEC-3F5790ED16DF}" presName="spacer" presStyleCnt="0"/>
      <dgm:spPr/>
    </dgm:pt>
    <dgm:pt modelId="{9105B906-F5D3-4D2F-9640-D8F46E5C9DF9}" type="pres">
      <dgm:prSet presAssocID="{77BE801D-D737-4920-8647-E8B3F669F2A1}" presName="parentText" presStyleLbl="node1" presStyleIdx="2" presStyleCnt="3">
        <dgm:presLayoutVars>
          <dgm:chMax val="0"/>
          <dgm:bulletEnabled val="1"/>
        </dgm:presLayoutVars>
      </dgm:prSet>
      <dgm:spPr/>
    </dgm:pt>
  </dgm:ptLst>
  <dgm:cxnLst>
    <dgm:cxn modelId="{0229061F-3BC0-4021-849C-EDC1C062CC96}" srcId="{BEEF4787-2108-40F3-897D-E50E859534CE}" destId="{A9F75E4E-245C-426C-A514-1C1CA7717897}" srcOrd="1" destOrd="0" parTransId="{9A84AA62-E255-41C6-9FAC-4B6DF20F22BA}" sibTransId="{1DEED343-E7FD-43E3-8FEC-3F5790ED16DF}"/>
    <dgm:cxn modelId="{165ED334-513E-4042-ABF3-391E0E9D9E7D}" srcId="{BEEF4787-2108-40F3-897D-E50E859534CE}" destId="{043C108D-6D0C-4BDF-A7A8-1349A10ADD3E}" srcOrd="0" destOrd="0" parTransId="{20264884-7F64-4B66-8ACB-0F5948DD9C8B}" sibTransId="{658230F2-FD3A-4171-A40A-1CFE5AFCC240}"/>
    <dgm:cxn modelId="{F5949D58-409F-4211-8AE1-10D2031BF277}" type="presOf" srcId="{A9F75E4E-245C-426C-A514-1C1CA7717897}" destId="{05F4E178-A789-41F9-9953-B65CDB8681BC}" srcOrd="0" destOrd="0" presId="urn:microsoft.com/office/officeart/2005/8/layout/vList2"/>
    <dgm:cxn modelId="{7006AA86-A209-471E-B5EA-BF17B40BCAF5}" type="presOf" srcId="{043C108D-6D0C-4BDF-A7A8-1349A10ADD3E}" destId="{6E66C681-DCB5-4D69-BA87-E66091808942}" srcOrd="0" destOrd="0" presId="urn:microsoft.com/office/officeart/2005/8/layout/vList2"/>
    <dgm:cxn modelId="{9CB65598-7155-4333-BB1D-B0281F71B258}" srcId="{BEEF4787-2108-40F3-897D-E50E859534CE}" destId="{77BE801D-D737-4920-8647-E8B3F669F2A1}" srcOrd="2" destOrd="0" parTransId="{4574E8CF-C93B-4158-8176-9CA2207386F6}" sibTransId="{C531C0F4-1172-4EA3-AAFE-57CDB722A04B}"/>
    <dgm:cxn modelId="{B222F3AE-5A4B-4CB5-B452-8AC6B7B42D9A}" type="presOf" srcId="{77BE801D-D737-4920-8647-E8B3F669F2A1}" destId="{9105B906-F5D3-4D2F-9640-D8F46E5C9DF9}" srcOrd="0" destOrd="0" presId="urn:microsoft.com/office/officeart/2005/8/layout/vList2"/>
    <dgm:cxn modelId="{7C8DAFB7-04E2-4114-ABB8-3982DA241D50}" type="presOf" srcId="{BEEF4787-2108-40F3-897D-E50E859534CE}" destId="{E9691EE3-FD43-4119-9F00-279C0FA6F124}" srcOrd="0" destOrd="0" presId="urn:microsoft.com/office/officeart/2005/8/layout/vList2"/>
    <dgm:cxn modelId="{713BABCB-AD0A-40B6-8BCB-B1AD9B190786}" type="presParOf" srcId="{E9691EE3-FD43-4119-9F00-279C0FA6F124}" destId="{6E66C681-DCB5-4D69-BA87-E66091808942}" srcOrd="0" destOrd="0" presId="urn:microsoft.com/office/officeart/2005/8/layout/vList2"/>
    <dgm:cxn modelId="{B1011D45-46DC-48E0-BB75-23CB3538C3CD}" type="presParOf" srcId="{E9691EE3-FD43-4119-9F00-279C0FA6F124}" destId="{37202305-A4EB-48D2-AB11-D46ED7ACEB68}" srcOrd="1" destOrd="0" presId="urn:microsoft.com/office/officeart/2005/8/layout/vList2"/>
    <dgm:cxn modelId="{BD1AF871-8237-4478-84B5-2181967F0F06}" type="presParOf" srcId="{E9691EE3-FD43-4119-9F00-279C0FA6F124}" destId="{05F4E178-A789-41F9-9953-B65CDB8681BC}" srcOrd="2" destOrd="0" presId="urn:microsoft.com/office/officeart/2005/8/layout/vList2"/>
    <dgm:cxn modelId="{A9E11D8E-76BD-476A-AC18-03BC5B3C49D4}" type="presParOf" srcId="{E9691EE3-FD43-4119-9F00-279C0FA6F124}" destId="{B943E81C-126E-4226-BF53-11CF0E8128A2}" srcOrd="3" destOrd="0" presId="urn:microsoft.com/office/officeart/2005/8/layout/vList2"/>
    <dgm:cxn modelId="{87507FF6-D1C7-47BC-89D4-9F3424621AC5}" type="presParOf" srcId="{E9691EE3-FD43-4119-9F00-279C0FA6F124}" destId="{9105B906-F5D3-4D2F-9640-D8F46E5C9DF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207F0B-74E9-434C-8128-B54B43FCE1F4}"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72C65B4-B528-46C5-BDC2-1B069E8E7098}">
      <dgm:prSet/>
      <dgm:spPr/>
      <dgm:t>
        <a:bodyPr/>
        <a:lstStyle/>
        <a:p>
          <a:r>
            <a:rPr lang="en-US" dirty="0"/>
            <a:t>This compiled dataset pulled from four other datasets linked by time and place and was built to find signals correlated to increased suicide rates among different cohorts globally, across the socio-economic spectrum.</a:t>
          </a:r>
        </a:p>
      </dgm:t>
    </dgm:pt>
    <dgm:pt modelId="{EAB52F14-CFF6-4AB9-839B-CD4D1B0122A7}" type="parTrans" cxnId="{3EE59041-46FE-46FE-AFB5-B572B93ED812}">
      <dgm:prSet/>
      <dgm:spPr/>
      <dgm:t>
        <a:bodyPr/>
        <a:lstStyle/>
        <a:p>
          <a:endParaRPr lang="en-US"/>
        </a:p>
      </dgm:t>
    </dgm:pt>
    <dgm:pt modelId="{D3C8E80D-E461-4B97-B3D6-2EFB5908BE73}" type="sibTrans" cxnId="{3EE59041-46FE-46FE-AFB5-B572B93ED812}">
      <dgm:prSet/>
      <dgm:spPr/>
      <dgm:t>
        <a:bodyPr/>
        <a:lstStyle/>
        <a:p>
          <a:endParaRPr lang="en-US"/>
        </a:p>
      </dgm:t>
    </dgm:pt>
    <dgm:pt modelId="{C660EC9B-85C9-403F-BD66-6CB051334B44}">
      <dgm:prSet/>
      <dgm:spPr/>
      <dgm:t>
        <a:bodyPr/>
        <a:lstStyle/>
        <a:p>
          <a:r>
            <a:rPr lang="en-US" dirty="0"/>
            <a:t>The dataset contains 12 attributes with 27820 instances.</a:t>
          </a:r>
        </a:p>
      </dgm:t>
    </dgm:pt>
    <dgm:pt modelId="{E5A138B2-6C81-43CA-90B4-015ADB1B3798}" type="parTrans" cxnId="{5941B9D1-442A-4CC7-B2F5-2BE50D232AFD}">
      <dgm:prSet/>
      <dgm:spPr/>
      <dgm:t>
        <a:bodyPr/>
        <a:lstStyle/>
        <a:p>
          <a:endParaRPr lang="en-US"/>
        </a:p>
      </dgm:t>
    </dgm:pt>
    <dgm:pt modelId="{E3BBAC86-6017-42AF-9341-75C09B18734C}" type="sibTrans" cxnId="{5941B9D1-442A-4CC7-B2F5-2BE50D232AFD}">
      <dgm:prSet/>
      <dgm:spPr/>
      <dgm:t>
        <a:bodyPr/>
        <a:lstStyle/>
        <a:p>
          <a:endParaRPr lang="en-US"/>
        </a:p>
      </dgm:t>
    </dgm:pt>
    <dgm:pt modelId="{01D4FA4B-DB9E-45D6-A9D9-BBD6044BB21B}">
      <dgm:prSet/>
      <dgm:spPr/>
      <dgm:t>
        <a:bodyPr/>
        <a:lstStyle/>
        <a:p>
          <a:r>
            <a:rPr lang="en-US" dirty="0"/>
            <a:t>The attributes in the dataset are country, year, sex, age, suicides number, population, suicides per 100K population, country and year, Human development Index, GDP, GDP per capita, Generation.</a:t>
          </a:r>
        </a:p>
      </dgm:t>
    </dgm:pt>
    <dgm:pt modelId="{ADD91E6B-8637-47EC-8A18-72A2EF922DD1}" type="parTrans" cxnId="{05F80DD2-5D6D-4FA4-9E59-7F3314EC6313}">
      <dgm:prSet/>
      <dgm:spPr/>
      <dgm:t>
        <a:bodyPr/>
        <a:lstStyle/>
        <a:p>
          <a:endParaRPr lang="en-US"/>
        </a:p>
      </dgm:t>
    </dgm:pt>
    <dgm:pt modelId="{287C1295-02AC-4624-9ADA-445D5D3DE25A}" type="sibTrans" cxnId="{05F80DD2-5D6D-4FA4-9E59-7F3314EC6313}">
      <dgm:prSet/>
      <dgm:spPr/>
      <dgm:t>
        <a:bodyPr/>
        <a:lstStyle/>
        <a:p>
          <a:endParaRPr lang="en-US"/>
        </a:p>
      </dgm:t>
    </dgm:pt>
    <dgm:pt modelId="{BF07E0F7-A4E2-4398-823F-4EDB336A8030}">
      <dgm:prSet/>
      <dgm:spPr/>
      <dgm:t>
        <a:bodyPr/>
        <a:lstStyle/>
        <a:p>
          <a:r>
            <a:rPr lang="en-US"/>
            <a:t>The dataset is taken from Kaggle (</a:t>
          </a:r>
          <a:r>
            <a:rPr lang="en-US">
              <a:hlinkClick xmlns:r="http://schemas.openxmlformats.org/officeDocument/2006/relationships" r:id="rId1"/>
            </a:rPr>
            <a:t>https://www.kaggle.com/russellyates88/suicide-rates-overview-1985-to-2016?select=master.csv</a:t>
          </a:r>
          <a:r>
            <a:rPr lang="en-US"/>
            <a:t>).</a:t>
          </a:r>
          <a:endParaRPr lang="en-US" dirty="0"/>
        </a:p>
        <a:p>
          <a:endParaRPr lang="en-US" dirty="0"/>
        </a:p>
      </dgm:t>
    </dgm:pt>
    <dgm:pt modelId="{BF94EDF6-02F4-4140-A87D-B0E095137A8D}" type="parTrans" cxnId="{F88248CF-86A8-4838-90B5-F94A4D0D85AF}">
      <dgm:prSet/>
      <dgm:spPr/>
      <dgm:t>
        <a:bodyPr/>
        <a:lstStyle/>
        <a:p>
          <a:endParaRPr lang="en-US"/>
        </a:p>
      </dgm:t>
    </dgm:pt>
    <dgm:pt modelId="{542657EC-7042-4CFF-8A23-E50C78CBB185}" type="sibTrans" cxnId="{F88248CF-86A8-4838-90B5-F94A4D0D85AF}">
      <dgm:prSet/>
      <dgm:spPr/>
      <dgm:t>
        <a:bodyPr/>
        <a:lstStyle/>
        <a:p>
          <a:endParaRPr lang="en-US"/>
        </a:p>
      </dgm:t>
    </dgm:pt>
    <dgm:pt modelId="{B79EE19E-FD09-4209-B4BB-DDA630F64FE7}" type="pres">
      <dgm:prSet presAssocID="{E7207F0B-74E9-434C-8128-B54B43FCE1F4}" presName="linear" presStyleCnt="0">
        <dgm:presLayoutVars>
          <dgm:animLvl val="lvl"/>
          <dgm:resizeHandles val="exact"/>
        </dgm:presLayoutVars>
      </dgm:prSet>
      <dgm:spPr/>
    </dgm:pt>
    <dgm:pt modelId="{EF4FE36B-E4F9-4262-A0BB-9583E5D10282}" type="pres">
      <dgm:prSet presAssocID="{B72C65B4-B528-46C5-BDC2-1B069E8E7098}" presName="parentText" presStyleLbl="node1" presStyleIdx="0" presStyleCnt="4">
        <dgm:presLayoutVars>
          <dgm:chMax val="0"/>
          <dgm:bulletEnabled val="1"/>
        </dgm:presLayoutVars>
      </dgm:prSet>
      <dgm:spPr/>
    </dgm:pt>
    <dgm:pt modelId="{92925D43-0C4C-442F-B29E-6D933577DB1F}" type="pres">
      <dgm:prSet presAssocID="{D3C8E80D-E461-4B97-B3D6-2EFB5908BE73}" presName="spacer" presStyleCnt="0"/>
      <dgm:spPr/>
    </dgm:pt>
    <dgm:pt modelId="{E6FEFFF9-C0D5-493E-9D4F-66527F515238}" type="pres">
      <dgm:prSet presAssocID="{C660EC9B-85C9-403F-BD66-6CB051334B44}" presName="parentText" presStyleLbl="node1" presStyleIdx="1" presStyleCnt="4">
        <dgm:presLayoutVars>
          <dgm:chMax val="0"/>
          <dgm:bulletEnabled val="1"/>
        </dgm:presLayoutVars>
      </dgm:prSet>
      <dgm:spPr/>
    </dgm:pt>
    <dgm:pt modelId="{E4CB2007-5557-481E-8BE2-B53E21C27F65}" type="pres">
      <dgm:prSet presAssocID="{E3BBAC86-6017-42AF-9341-75C09B18734C}" presName="spacer" presStyleCnt="0"/>
      <dgm:spPr/>
    </dgm:pt>
    <dgm:pt modelId="{01C7BD9D-8A4F-4C21-9FDF-272EC490616A}" type="pres">
      <dgm:prSet presAssocID="{01D4FA4B-DB9E-45D6-A9D9-BBD6044BB21B}" presName="parentText" presStyleLbl="node1" presStyleIdx="2" presStyleCnt="4">
        <dgm:presLayoutVars>
          <dgm:chMax val="0"/>
          <dgm:bulletEnabled val="1"/>
        </dgm:presLayoutVars>
      </dgm:prSet>
      <dgm:spPr/>
    </dgm:pt>
    <dgm:pt modelId="{0E931F5D-E337-4E3B-BEA6-460674EA40DD}" type="pres">
      <dgm:prSet presAssocID="{287C1295-02AC-4624-9ADA-445D5D3DE25A}" presName="spacer" presStyleCnt="0"/>
      <dgm:spPr/>
    </dgm:pt>
    <dgm:pt modelId="{D25CEFF8-997B-4413-8281-9868552E6FA9}" type="pres">
      <dgm:prSet presAssocID="{BF07E0F7-A4E2-4398-823F-4EDB336A8030}" presName="parentText" presStyleLbl="node1" presStyleIdx="3" presStyleCnt="4">
        <dgm:presLayoutVars>
          <dgm:chMax val="0"/>
          <dgm:bulletEnabled val="1"/>
        </dgm:presLayoutVars>
      </dgm:prSet>
      <dgm:spPr/>
    </dgm:pt>
  </dgm:ptLst>
  <dgm:cxnLst>
    <dgm:cxn modelId="{3EE59041-46FE-46FE-AFB5-B572B93ED812}" srcId="{E7207F0B-74E9-434C-8128-B54B43FCE1F4}" destId="{B72C65B4-B528-46C5-BDC2-1B069E8E7098}" srcOrd="0" destOrd="0" parTransId="{EAB52F14-CFF6-4AB9-839B-CD4D1B0122A7}" sibTransId="{D3C8E80D-E461-4B97-B3D6-2EFB5908BE73}"/>
    <dgm:cxn modelId="{0087D862-8D33-4D89-A9AB-4F2AC319CE30}" type="presOf" srcId="{C660EC9B-85C9-403F-BD66-6CB051334B44}" destId="{E6FEFFF9-C0D5-493E-9D4F-66527F515238}" srcOrd="0" destOrd="0" presId="urn:microsoft.com/office/officeart/2005/8/layout/vList2"/>
    <dgm:cxn modelId="{63D1CB7A-C2C1-4423-BC82-8BDFD8E7EE83}" type="presOf" srcId="{B72C65B4-B528-46C5-BDC2-1B069E8E7098}" destId="{EF4FE36B-E4F9-4262-A0BB-9583E5D10282}" srcOrd="0" destOrd="0" presId="urn:microsoft.com/office/officeart/2005/8/layout/vList2"/>
    <dgm:cxn modelId="{A2A33389-82D7-4A5D-A773-F1A942D2E34A}" type="presOf" srcId="{E7207F0B-74E9-434C-8128-B54B43FCE1F4}" destId="{B79EE19E-FD09-4209-B4BB-DDA630F64FE7}" srcOrd="0" destOrd="0" presId="urn:microsoft.com/office/officeart/2005/8/layout/vList2"/>
    <dgm:cxn modelId="{F88248CF-86A8-4838-90B5-F94A4D0D85AF}" srcId="{E7207F0B-74E9-434C-8128-B54B43FCE1F4}" destId="{BF07E0F7-A4E2-4398-823F-4EDB336A8030}" srcOrd="3" destOrd="0" parTransId="{BF94EDF6-02F4-4140-A87D-B0E095137A8D}" sibTransId="{542657EC-7042-4CFF-8A23-E50C78CBB185}"/>
    <dgm:cxn modelId="{5941B9D1-442A-4CC7-B2F5-2BE50D232AFD}" srcId="{E7207F0B-74E9-434C-8128-B54B43FCE1F4}" destId="{C660EC9B-85C9-403F-BD66-6CB051334B44}" srcOrd="1" destOrd="0" parTransId="{E5A138B2-6C81-43CA-90B4-015ADB1B3798}" sibTransId="{E3BBAC86-6017-42AF-9341-75C09B18734C}"/>
    <dgm:cxn modelId="{05F80DD2-5D6D-4FA4-9E59-7F3314EC6313}" srcId="{E7207F0B-74E9-434C-8128-B54B43FCE1F4}" destId="{01D4FA4B-DB9E-45D6-A9D9-BBD6044BB21B}" srcOrd="2" destOrd="0" parTransId="{ADD91E6B-8637-47EC-8A18-72A2EF922DD1}" sibTransId="{287C1295-02AC-4624-9ADA-445D5D3DE25A}"/>
    <dgm:cxn modelId="{B367AFDD-02FF-4369-B184-414D9A342008}" type="presOf" srcId="{BF07E0F7-A4E2-4398-823F-4EDB336A8030}" destId="{D25CEFF8-997B-4413-8281-9868552E6FA9}" srcOrd="0" destOrd="0" presId="urn:microsoft.com/office/officeart/2005/8/layout/vList2"/>
    <dgm:cxn modelId="{ED2B6FFD-C180-4E0C-8533-FA3C84A0F26B}" type="presOf" srcId="{01D4FA4B-DB9E-45D6-A9D9-BBD6044BB21B}" destId="{01C7BD9D-8A4F-4C21-9FDF-272EC490616A}" srcOrd="0" destOrd="0" presId="urn:microsoft.com/office/officeart/2005/8/layout/vList2"/>
    <dgm:cxn modelId="{D05455BA-BCD0-44C5-A72F-A3593E3E34F5}" type="presParOf" srcId="{B79EE19E-FD09-4209-B4BB-DDA630F64FE7}" destId="{EF4FE36B-E4F9-4262-A0BB-9583E5D10282}" srcOrd="0" destOrd="0" presId="urn:microsoft.com/office/officeart/2005/8/layout/vList2"/>
    <dgm:cxn modelId="{DC2EF817-8040-43CE-9F81-A306634F12F3}" type="presParOf" srcId="{B79EE19E-FD09-4209-B4BB-DDA630F64FE7}" destId="{92925D43-0C4C-442F-B29E-6D933577DB1F}" srcOrd="1" destOrd="0" presId="urn:microsoft.com/office/officeart/2005/8/layout/vList2"/>
    <dgm:cxn modelId="{AE137669-0949-4DA1-B167-7E8CA94EB675}" type="presParOf" srcId="{B79EE19E-FD09-4209-B4BB-DDA630F64FE7}" destId="{E6FEFFF9-C0D5-493E-9D4F-66527F515238}" srcOrd="2" destOrd="0" presId="urn:microsoft.com/office/officeart/2005/8/layout/vList2"/>
    <dgm:cxn modelId="{AAB1FA43-AD8E-4931-AD3C-1A50C1B465EA}" type="presParOf" srcId="{B79EE19E-FD09-4209-B4BB-DDA630F64FE7}" destId="{E4CB2007-5557-481E-8BE2-B53E21C27F65}" srcOrd="3" destOrd="0" presId="urn:microsoft.com/office/officeart/2005/8/layout/vList2"/>
    <dgm:cxn modelId="{8F3148D4-EFE0-4EF6-B5B9-D5263F6816A0}" type="presParOf" srcId="{B79EE19E-FD09-4209-B4BB-DDA630F64FE7}" destId="{01C7BD9D-8A4F-4C21-9FDF-272EC490616A}" srcOrd="4" destOrd="0" presId="urn:microsoft.com/office/officeart/2005/8/layout/vList2"/>
    <dgm:cxn modelId="{EF9DA36B-8199-4EA9-8D49-ABD12F61AD61}" type="presParOf" srcId="{B79EE19E-FD09-4209-B4BB-DDA630F64FE7}" destId="{0E931F5D-E337-4E3B-BEA6-460674EA40DD}" srcOrd="5" destOrd="0" presId="urn:microsoft.com/office/officeart/2005/8/layout/vList2"/>
    <dgm:cxn modelId="{6C38ECD6-B909-4F26-AD7A-51AD62E88C5B}" type="presParOf" srcId="{B79EE19E-FD09-4209-B4BB-DDA630F64FE7}" destId="{D25CEFF8-997B-4413-8281-9868552E6FA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67DD1F-88E8-42B5-B1F6-C98083DBEB9C}"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9EE8121-AA56-4F18-B96E-1E590BCDFEDB}">
      <dgm:prSet/>
      <dgm:spPr/>
      <dgm:t>
        <a:bodyPr/>
        <a:lstStyle/>
        <a:p>
          <a:pPr>
            <a:defRPr cap="all"/>
          </a:pPr>
          <a:r>
            <a:rPr lang="en-US"/>
            <a:t>Data Visualization</a:t>
          </a:r>
        </a:p>
      </dgm:t>
    </dgm:pt>
    <dgm:pt modelId="{5278FA22-9FDC-435B-BABA-31DE46E8C751}" type="parTrans" cxnId="{4C2F7A31-3FCC-4C34-BD5E-E53F2BE91EC5}">
      <dgm:prSet/>
      <dgm:spPr/>
      <dgm:t>
        <a:bodyPr/>
        <a:lstStyle/>
        <a:p>
          <a:endParaRPr lang="en-US"/>
        </a:p>
      </dgm:t>
    </dgm:pt>
    <dgm:pt modelId="{7293FE11-A61E-4B49-8838-D69237A647FD}" type="sibTrans" cxnId="{4C2F7A31-3FCC-4C34-BD5E-E53F2BE91EC5}">
      <dgm:prSet/>
      <dgm:spPr/>
      <dgm:t>
        <a:bodyPr/>
        <a:lstStyle/>
        <a:p>
          <a:endParaRPr lang="en-US"/>
        </a:p>
      </dgm:t>
    </dgm:pt>
    <dgm:pt modelId="{2EC347B6-95B0-433C-9271-4EF0883E23BB}">
      <dgm:prSet/>
      <dgm:spPr/>
      <dgm:t>
        <a:bodyPr/>
        <a:lstStyle/>
        <a:p>
          <a:pPr>
            <a:defRPr cap="all"/>
          </a:pPr>
          <a:r>
            <a:rPr lang="en-US"/>
            <a:t>Data Preprocessing and EDA</a:t>
          </a:r>
        </a:p>
      </dgm:t>
    </dgm:pt>
    <dgm:pt modelId="{E6D5DAE9-8575-4E79-B8C2-3B7CD15075C7}" type="parTrans" cxnId="{9B6E90B9-BB8C-4ADA-BD94-E5C4BEA1726B}">
      <dgm:prSet/>
      <dgm:spPr/>
      <dgm:t>
        <a:bodyPr/>
        <a:lstStyle/>
        <a:p>
          <a:endParaRPr lang="en-US"/>
        </a:p>
      </dgm:t>
    </dgm:pt>
    <dgm:pt modelId="{F2A05EE4-684E-4683-B2FF-22DCAC74716D}" type="sibTrans" cxnId="{9B6E90B9-BB8C-4ADA-BD94-E5C4BEA1726B}">
      <dgm:prSet/>
      <dgm:spPr/>
      <dgm:t>
        <a:bodyPr/>
        <a:lstStyle/>
        <a:p>
          <a:endParaRPr lang="en-US"/>
        </a:p>
      </dgm:t>
    </dgm:pt>
    <dgm:pt modelId="{5AD28950-D5A7-480A-A771-FF8DDD37C818}">
      <dgm:prSet/>
      <dgm:spPr/>
      <dgm:t>
        <a:bodyPr/>
        <a:lstStyle/>
        <a:p>
          <a:pPr>
            <a:defRPr cap="all"/>
          </a:pPr>
          <a:r>
            <a:rPr lang="en-US"/>
            <a:t>Model building </a:t>
          </a:r>
        </a:p>
      </dgm:t>
    </dgm:pt>
    <dgm:pt modelId="{E6361041-4AEC-45C8-9EA6-DF6A94FF7BF7}" type="parTrans" cxnId="{546656E9-23D3-4F9E-889A-55182AE246A9}">
      <dgm:prSet/>
      <dgm:spPr/>
      <dgm:t>
        <a:bodyPr/>
        <a:lstStyle/>
        <a:p>
          <a:endParaRPr lang="en-US"/>
        </a:p>
      </dgm:t>
    </dgm:pt>
    <dgm:pt modelId="{ABC4E397-1CA5-4981-A2BD-A5F8EA95CA13}" type="sibTrans" cxnId="{546656E9-23D3-4F9E-889A-55182AE246A9}">
      <dgm:prSet/>
      <dgm:spPr/>
      <dgm:t>
        <a:bodyPr/>
        <a:lstStyle/>
        <a:p>
          <a:endParaRPr lang="en-US"/>
        </a:p>
      </dgm:t>
    </dgm:pt>
    <dgm:pt modelId="{DF5099E3-BAFB-4E75-B266-205B5687E788}">
      <dgm:prSet/>
      <dgm:spPr/>
      <dgm:t>
        <a:bodyPr/>
        <a:lstStyle/>
        <a:p>
          <a:pPr>
            <a:defRPr cap="all"/>
          </a:pPr>
          <a:r>
            <a:rPr lang="en-US"/>
            <a:t>Statistical tests</a:t>
          </a:r>
        </a:p>
      </dgm:t>
    </dgm:pt>
    <dgm:pt modelId="{F808F72D-D423-489C-A734-F7AB738F6825}" type="parTrans" cxnId="{5D322B24-64EC-4D25-9A5F-86985A9EA227}">
      <dgm:prSet/>
      <dgm:spPr/>
      <dgm:t>
        <a:bodyPr/>
        <a:lstStyle/>
        <a:p>
          <a:endParaRPr lang="en-US"/>
        </a:p>
      </dgm:t>
    </dgm:pt>
    <dgm:pt modelId="{53348E5C-F074-456A-90A7-D329D301AAAB}" type="sibTrans" cxnId="{5D322B24-64EC-4D25-9A5F-86985A9EA227}">
      <dgm:prSet/>
      <dgm:spPr/>
      <dgm:t>
        <a:bodyPr/>
        <a:lstStyle/>
        <a:p>
          <a:endParaRPr lang="en-US"/>
        </a:p>
      </dgm:t>
    </dgm:pt>
    <dgm:pt modelId="{654F3144-E891-4BF4-BC7E-138B22959587}" type="pres">
      <dgm:prSet presAssocID="{9B67DD1F-88E8-42B5-B1F6-C98083DBEB9C}" presName="root" presStyleCnt="0">
        <dgm:presLayoutVars>
          <dgm:dir/>
          <dgm:resizeHandles val="exact"/>
        </dgm:presLayoutVars>
      </dgm:prSet>
      <dgm:spPr/>
    </dgm:pt>
    <dgm:pt modelId="{E400F4DF-50B3-4CF1-A599-0F4AD5F0FFFA}" type="pres">
      <dgm:prSet presAssocID="{39EE8121-AA56-4F18-B96E-1E590BCDFEDB}" presName="compNode" presStyleCnt="0"/>
      <dgm:spPr/>
    </dgm:pt>
    <dgm:pt modelId="{8DD11EBE-CB83-4667-8AA2-C9340FBF8903}" type="pres">
      <dgm:prSet presAssocID="{39EE8121-AA56-4F18-B96E-1E590BCDFEDB}" presName="iconBgRect" presStyleLbl="bgShp" presStyleIdx="0" presStyleCnt="4"/>
      <dgm:spPr/>
    </dgm:pt>
    <dgm:pt modelId="{C15017FC-9377-472B-8425-F39C52E603A4}" type="pres">
      <dgm:prSet presAssocID="{39EE8121-AA56-4F18-B96E-1E590BCDFE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AF4472F-CDB5-4162-A007-0F66FD1852CD}" type="pres">
      <dgm:prSet presAssocID="{39EE8121-AA56-4F18-B96E-1E590BCDFEDB}" presName="spaceRect" presStyleCnt="0"/>
      <dgm:spPr/>
    </dgm:pt>
    <dgm:pt modelId="{C3E1ECD6-8415-40DD-8285-74E3B283ED6B}" type="pres">
      <dgm:prSet presAssocID="{39EE8121-AA56-4F18-B96E-1E590BCDFEDB}" presName="textRect" presStyleLbl="revTx" presStyleIdx="0" presStyleCnt="4">
        <dgm:presLayoutVars>
          <dgm:chMax val="1"/>
          <dgm:chPref val="1"/>
        </dgm:presLayoutVars>
      </dgm:prSet>
      <dgm:spPr/>
    </dgm:pt>
    <dgm:pt modelId="{3AB86EC3-9CC6-4B0C-91C0-7DD1698BC574}" type="pres">
      <dgm:prSet presAssocID="{7293FE11-A61E-4B49-8838-D69237A647FD}" presName="sibTrans" presStyleCnt="0"/>
      <dgm:spPr/>
    </dgm:pt>
    <dgm:pt modelId="{FF579771-96DD-4205-83B8-7D2F79306AEC}" type="pres">
      <dgm:prSet presAssocID="{2EC347B6-95B0-433C-9271-4EF0883E23BB}" presName="compNode" presStyleCnt="0"/>
      <dgm:spPr/>
    </dgm:pt>
    <dgm:pt modelId="{9FFC2D7F-6F27-43BE-BF68-AB7CE1857713}" type="pres">
      <dgm:prSet presAssocID="{2EC347B6-95B0-433C-9271-4EF0883E23BB}" presName="iconBgRect" presStyleLbl="bgShp" presStyleIdx="1" presStyleCnt="4"/>
      <dgm:spPr/>
    </dgm:pt>
    <dgm:pt modelId="{5EBED253-4061-40BF-814B-7278A87CF8A0}" type="pres">
      <dgm:prSet presAssocID="{2EC347B6-95B0-433C-9271-4EF0883E23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B157842-366B-4FEC-9BBD-4977EA33D222}" type="pres">
      <dgm:prSet presAssocID="{2EC347B6-95B0-433C-9271-4EF0883E23BB}" presName="spaceRect" presStyleCnt="0"/>
      <dgm:spPr/>
    </dgm:pt>
    <dgm:pt modelId="{D2305ECE-12DF-4849-AE80-47FD3EBD3662}" type="pres">
      <dgm:prSet presAssocID="{2EC347B6-95B0-433C-9271-4EF0883E23BB}" presName="textRect" presStyleLbl="revTx" presStyleIdx="1" presStyleCnt="4">
        <dgm:presLayoutVars>
          <dgm:chMax val="1"/>
          <dgm:chPref val="1"/>
        </dgm:presLayoutVars>
      </dgm:prSet>
      <dgm:spPr/>
    </dgm:pt>
    <dgm:pt modelId="{42BA0105-0AB3-489C-AB5C-072195E34BFF}" type="pres">
      <dgm:prSet presAssocID="{F2A05EE4-684E-4683-B2FF-22DCAC74716D}" presName="sibTrans" presStyleCnt="0"/>
      <dgm:spPr/>
    </dgm:pt>
    <dgm:pt modelId="{C1D6FCE1-A822-4677-91FA-65C527529DBD}" type="pres">
      <dgm:prSet presAssocID="{5AD28950-D5A7-480A-A771-FF8DDD37C818}" presName="compNode" presStyleCnt="0"/>
      <dgm:spPr/>
    </dgm:pt>
    <dgm:pt modelId="{D8272903-CEAA-4694-B909-6A985F933189}" type="pres">
      <dgm:prSet presAssocID="{5AD28950-D5A7-480A-A771-FF8DDD37C818}" presName="iconBgRect" presStyleLbl="bgShp" presStyleIdx="2" presStyleCnt="4"/>
      <dgm:spPr/>
    </dgm:pt>
    <dgm:pt modelId="{34E5605F-3A66-46DA-A255-9408DAB32F43}" type="pres">
      <dgm:prSet presAssocID="{5AD28950-D5A7-480A-A771-FF8DDD37C8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28162DAE-676A-4621-8CD7-BF369F3DD7FE}" type="pres">
      <dgm:prSet presAssocID="{5AD28950-D5A7-480A-A771-FF8DDD37C818}" presName="spaceRect" presStyleCnt="0"/>
      <dgm:spPr/>
    </dgm:pt>
    <dgm:pt modelId="{C41E1185-697C-45FF-8BE3-D4CC74A4FA59}" type="pres">
      <dgm:prSet presAssocID="{5AD28950-D5A7-480A-A771-FF8DDD37C818}" presName="textRect" presStyleLbl="revTx" presStyleIdx="2" presStyleCnt="4">
        <dgm:presLayoutVars>
          <dgm:chMax val="1"/>
          <dgm:chPref val="1"/>
        </dgm:presLayoutVars>
      </dgm:prSet>
      <dgm:spPr/>
    </dgm:pt>
    <dgm:pt modelId="{6C56EAC0-84C5-4F85-A516-28BE4F2B8C76}" type="pres">
      <dgm:prSet presAssocID="{ABC4E397-1CA5-4981-A2BD-A5F8EA95CA13}" presName="sibTrans" presStyleCnt="0"/>
      <dgm:spPr/>
    </dgm:pt>
    <dgm:pt modelId="{EBDBDAA4-34CB-4118-B500-59B24A72E47B}" type="pres">
      <dgm:prSet presAssocID="{DF5099E3-BAFB-4E75-B266-205B5687E788}" presName="compNode" presStyleCnt="0"/>
      <dgm:spPr/>
    </dgm:pt>
    <dgm:pt modelId="{A69B5097-2770-406F-A5CC-40CF79B8DE06}" type="pres">
      <dgm:prSet presAssocID="{DF5099E3-BAFB-4E75-B266-205B5687E788}" presName="iconBgRect" presStyleLbl="bgShp" presStyleIdx="3" presStyleCnt="4"/>
      <dgm:spPr/>
    </dgm:pt>
    <dgm:pt modelId="{5C344A87-27E5-4C3B-94DE-AB0D23377D52}" type="pres">
      <dgm:prSet presAssocID="{DF5099E3-BAFB-4E75-B266-205B5687E7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34E8D98A-2621-49E8-88ED-772FBBD75A6C}" type="pres">
      <dgm:prSet presAssocID="{DF5099E3-BAFB-4E75-B266-205B5687E788}" presName="spaceRect" presStyleCnt="0"/>
      <dgm:spPr/>
    </dgm:pt>
    <dgm:pt modelId="{4D089277-CB74-4184-BEEC-9731DAAD3FA3}" type="pres">
      <dgm:prSet presAssocID="{DF5099E3-BAFB-4E75-B266-205B5687E788}" presName="textRect" presStyleLbl="revTx" presStyleIdx="3" presStyleCnt="4">
        <dgm:presLayoutVars>
          <dgm:chMax val="1"/>
          <dgm:chPref val="1"/>
        </dgm:presLayoutVars>
      </dgm:prSet>
      <dgm:spPr/>
    </dgm:pt>
  </dgm:ptLst>
  <dgm:cxnLst>
    <dgm:cxn modelId="{BA073515-A57D-4F4F-A576-F3043034E607}" type="presOf" srcId="{DF5099E3-BAFB-4E75-B266-205B5687E788}" destId="{4D089277-CB74-4184-BEEC-9731DAAD3FA3}" srcOrd="0" destOrd="0" presId="urn:microsoft.com/office/officeart/2018/5/layout/IconCircleLabelList"/>
    <dgm:cxn modelId="{5D322B24-64EC-4D25-9A5F-86985A9EA227}" srcId="{9B67DD1F-88E8-42B5-B1F6-C98083DBEB9C}" destId="{DF5099E3-BAFB-4E75-B266-205B5687E788}" srcOrd="3" destOrd="0" parTransId="{F808F72D-D423-489C-A734-F7AB738F6825}" sibTransId="{53348E5C-F074-456A-90A7-D329D301AAAB}"/>
    <dgm:cxn modelId="{49087827-92FB-47B9-8131-4D22AAC79873}" type="presOf" srcId="{2EC347B6-95B0-433C-9271-4EF0883E23BB}" destId="{D2305ECE-12DF-4849-AE80-47FD3EBD3662}" srcOrd="0" destOrd="0" presId="urn:microsoft.com/office/officeart/2018/5/layout/IconCircleLabelList"/>
    <dgm:cxn modelId="{4C2F7A31-3FCC-4C34-BD5E-E53F2BE91EC5}" srcId="{9B67DD1F-88E8-42B5-B1F6-C98083DBEB9C}" destId="{39EE8121-AA56-4F18-B96E-1E590BCDFEDB}" srcOrd="0" destOrd="0" parTransId="{5278FA22-9FDC-435B-BABA-31DE46E8C751}" sibTransId="{7293FE11-A61E-4B49-8838-D69237A647FD}"/>
    <dgm:cxn modelId="{6F00B23A-BEC0-4D17-9665-F8A1BA602788}" type="presOf" srcId="{9B67DD1F-88E8-42B5-B1F6-C98083DBEB9C}" destId="{654F3144-E891-4BF4-BC7E-138B22959587}" srcOrd="0" destOrd="0" presId="urn:microsoft.com/office/officeart/2018/5/layout/IconCircleLabelList"/>
    <dgm:cxn modelId="{7382D54B-BB72-4939-A8FA-4D7E12763C6B}" type="presOf" srcId="{5AD28950-D5A7-480A-A771-FF8DDD37C818}" destId="{C41E1185-697C-45FF-8BE3-D4CC74A4FA59}" srcOrd="0" destOrd="0" presId="urn:microsoft.com/office/officeart/2018/5/layout/IconCircleLabelList"/>
    <dgm:cxn modelId="{A4FB0FB2-E6A5-4321-A30C-5C58129D13A0}" type="presOf" srcId="{39EE8121-AA56-4F18-B96E-1E590BCDFEDB}" destId="{C3E1ECD6-8415-40DD-8285-74E3B283ED6B}" srcOrd="0" destOrd="0" presId="urn:microsoft.com/office/officeart/2018/5/layout/IconCircleLabelList"/>
    <dgm:cxn modelId="{9B6E90B9-BB8C-4ADA-BD94-E5C4BEA1726B}" srcId="{9B67DD1F-88E8-42B5-B1F6-C98083DBEB9C}" destId="{2EC347B6-95B0-433C-9271-4EF0883E23BB}" srcOrd="1" destOrd="0" parTransId="{E6D5DAE9-8575-4E79-B8C2-3B7CD15075C7}" sibTransId="{F2A05EE4-684E-4683-B2FF-22DCAC74716D}"/>
    <dgm:cxn modelId="{546656E9-23D3-4F9E-889A-55182AE246A9}" srcId="{9B67DD1F-88E8-42B5-B1F6-C98083DBEB9C}" destId="{5AD28950-D5A7-480A-A771-FF8DDD37C818}" srcOrd="2" destOrd="0" parTransId="{E6361041-4AEC-45C8-9EA6-DF6A94FF7BF7}" sibTransId="{ABC4E397-1CA5-4981-A2BD-A5F8EA95CA13}"/>
    <dgm:cxn modelId="{53E98958-998D-4A3B-94F0-6A4E9CF4ABD9}" type="presParOf" srcId="{654F3144-E891-4BF4-BC7E-138B22959587}" destId="{E400F4DF-50B3-4CF1-A599-0F4AD5F0FFFA}" srcOrd="0" destOrd="0" presId="urn:microsoft.com/office/officeart/2018/5/layout/IconCircleLabelList"/>
    <dgm:cxn modelId="{F5EFE08F-9DD9-4236-8ED6-8254BEB494ED}" type="presParOf" srcId="{E400F4DF-50B3-4CF1-A599-0F4AD5F0FFFA}" destId="{8DD11EBE-CB83-4667-8AA2-C9340FBF8903}" srcOrd="0" destOrd="0" presId="urn:microsoft.com/office/officeart/2018/5/layout/IconCircleLabelList"/>
    <dgm:cxn modelId="{D7DA7CDB-3EFC-4930-9EDE-B9491D6FCBB1}" type="presParOf" srcId="{E400F4DF-50B3-4CF1-A599-0F4AD5F0FFFA}" destId="{C15017FC-9377-472B-8425-F39C52E603A4}" srcOrd="1" destOrd="0" presId="urn:microsoft.com/office/officeart/2018/5/layout/IconCircleLabelList"/>
    <dgm:cxn modelId="{3E7341F8-95D7-41AC-91DD-38DF8EF1DC2D}" type="presParOf" srcId="{E400F4DF-50B3-4CF1-A599-0F4AD5F0FFFA}" destId="{EAF4472F-CDB5-4162-A007-0F66FD1852CD}" srcOrd="2" destOrd="0" presId="urn:microsoft.com/office/officeart/2018/5/layout/IconCircleLabelList"/>
    <dgm:cxn modelId="{870D8761-6CAF-42A8-91EF-38CC0C49D0A3}" type="presParOf" srcId="{E400F4DF-50B3-4CF1-A599-0F4AD5F0FFFA}" destId="{C3E1ECD6-8415-40DD-8285-74E3B283ED6B}" srcOrd="3" destOrd="0" presId="urn:microsoft.com/office/officeart/2018/5/layout/IconCircleLabelList"/>
    <dgm:cxn modelId="{CA4D1C25-E388-4574-A108-0A4F4EFBBB38}" type="presParOf" srcId="{654F3144-E891-4BF4-BC7E-138B22959587}" destId="{3AB86EC3-9CC6-4B0C-91C0-7DD1698BC574}" srcOrd="1" destOrd="0" presId="urn:microsoft.com/office/officeart/2018/5/layout/IconCircleLabelList"/>
    <dgm:cxn modelId="{ECAB4E5F-488B-4B86-8BDA-0EF2CC4EFB66}" type="presParOf" srcId="{654F3144-E891-4BF4-BC7E-138B22959587}" destId="{FF579771-96DD-4205-83B8-7D2F79306AEC}" srcOrd="2" destOrd="0" presId="urn:microsoft.com/office/officeart/2018/5/layout/IconCircleLabelList"/>
    <dgm:cxn modelId="{2E376CF9-64BC-4A0B-96DC-CA7EC9B9D774}" type="presParOf" srcId="{FF579771-96DD-4205-83B8-7D2F79306AEC}" destId="{9FFC2D7F-6F27-43BE-BF68-AB7CE1857713}" srcOrd="0" destOrd="0" presId="urn:microsoft.com/office/officeart/2018/5/layout/IconCircleLabelList"/>
    <dgm:cxn modelId="{49E25779-11B6-4C19-AB0D-9B039C81815E}" type="presParOf" srcId="{FF579771-96DD-4205-83B8-7D2F79306AEC}" destId="{5EBED253-4061-40BF-814B-7278A87CF8A0}" srcOrd="1" destOrd="0" presId="urn:microsoft.com/office/officeart/2018/5/layout/IconCircleLabelList"/>
    <dgm:cxn modelId="{7B0BAEB4-9017-4ADC-872E-86139A6A3A8D}" type="presParOf" srcId="{FF579771-96DD-4205-83B8-7D2F79306AEC}" destId="{1B157842-366B-4FEC-9BBD-4977EA33D222}" srcOrd="2" destOrd="0" presId="urn:microsoft.com/office/officeart/2018/5/layout/IconCircleLabelList"/>
    <dgm:cxn modelId="{3BA646FF-F0F9-4773-8A0C-E8DE7FA2BDFA}" type="presParOf" srcId="{FF579771-96DD-4205-83B8-7D2F79306AEC}" destId="{D2305ECE-12DF-4849-AE80-47FD3EBD3662}" srcOrd="3" destOrd="0" presId="urn:microsoft.com/office/officeart/2018/5/layout/IconCircleLabelList"/>
    <dgm:cxn modelId="{EEA4D554-DF72-4BD5-A9A4-1F5225FF0A29}" type="presParOf" srcId="{654F3144-E891-4BF4-BC7E-138B22959587}" destId="{42BA0105-0AB3-489C-AB5C-072195E34BFF}" srcOrd="3" destOrd="0" presId="urn:microsoft.com/office/officeart/2018/5/layout/IconCircleLabelList"/>
    <dgm:cxn modelId="{893E0537-16C5-40F1-8331-46CDFA64E882}" type="presParOf" srcId="{654F3144-E891-4BF4-BC7E-138B22959587}" destId="{C1D6FCE1-A822-4677-91FA-65C527529DBD}" srcOrd="4" destOrd="0" presId="urn:microsoft.com/office/officeart/2018/5/layout/IconCircleLabelList"/>
    <dgm:cxn modelId="{0D5D8DF9-4DDC-4BCE-B600-ED61E3DD3800}" type="presParOf" srcId="{C1D6FCE1-A822-4677-91FA-65C527529DBD}" destId="{D8272903-CEAA-4694-B909-6A985F933189}" srcOrd="0" destOrd="0" presId="urn:microsoft.com/office/officeart/2018/5/layout/IconCircleLabelList"/>
    <dgm:cxn modelId="{7772AA5E-115C-4B95-B92D-5B56185ED5B9}" type="presParOf" srcId="{C1D6FCE1-A822-4677-91FA-65C527529DBD}" destId="{34E5605F-3A66-46DA-A255-9408DAB32F43}" srcOrd="1" destOrd="0" presId="urn:microsoft.com/office/officeart/2018/5/layout/IconCircleLabelList"/>
    <dgm:cxn modelId="{60DA1BCF-1D9E-418C-8413-5392846C413D}" type="presParOf" srcId="{C1D6FCE1-A822-4677-91FA-65C527529DBD}" destId="{28162DAE-676A-4621-8CD7-BF369F3DD7FE}" srcOrd="2" destOrd="0" presId="urn:microsoft.com/office/officeart/2018/5/layout/IconCircleLabelList"/>
    <dgm:cxn modelId="{C54CEF60-8862-4D0F-8009-D8DF8C7AEA98}" type="presParOf" srcId="{C1D6FCE1-A822-4677-91FA-65C527529DBD}" destId="{C41E1185-697C-45FF-8BE3-D4CC74A4FA59}" srcOrd="3" destOrd="0" presId="urn:microsoft.com/office/officeart/2018/5/layout/IconCircleLabelList"/>
    <dgm:cxn modelId="{D7EAE11A-8FB7-44BE-8CE9-8BCF74FDCBCD}" type="presParOf" srcId="{654F3144-E891-4BF4-BC7E-138B22959587}" destId="{6C56EAC0-84C5-4F85-A516-28BE4F2B8C76}" srcOrd="5" destOrd="0" presId="urn:microsoft.com/office/officeart/2018/5/layout/IconCircleLabelList"/>
    <dgm:cxn modelId="{E00DD48A-9332-4A32-9AFE-FDFBAFF0349D}" type="presParOf" srcId="{654F3144-E891-4BF4-BC7E-138B22959587}" destId="{EBDBDAA4-34CB-4118-B500-59B24A72E47B}" srcOrd="6" destOrd="0" presId="urn:microsoft.com/office/officeart/2018/5/layout/IconCircleLabelList"/>
    <dgm:cxn modelId="{D0A9CB78-61C7-4C10-B26D-70C63E08F035}" type="presParOf" srcId="{EBDBDAA4-34CB-4118-B500-59B24A72E47B}" destId="{A69B5097-2770-406F-A5CC-40CF79B8DE06}" srcOrd="0" destOrd="0" presId="urn:microsoft.com/office/officeart/2018/5/layout/IconCircleLabelList"/>
    <dgm:cxn modelId="{6AD94978-7F72-4F41-9AC3-31A5FFFDC402}" type="presParOf" srcId="{EBDBDAA4-34CB-4118-B500-59B24A72E47B}" destId="{5C344A87-27E5-4C3B-94DE-AB0D23377D52}" srcOrd="1" destOrd="0" presId="urn:microsoft.com/office/officeart/2018/5/layout/IconCircleLabelList"/>
    <dgm:cxn modelId="{F2B84054-84F9-40FF-82F6-8C03130F6ACB}" type="presParOf" srcId="{EBDBDAA4-34CB-4118-B500-59B24A72E47B}" destId="{34E8D98A-2621-49E8-88ED-772FBBD75A6C}" srcOrd="2" destOrd="0" presId="urn:microsoft.com/office/officeart/2018/5/layout/IconCircleLabelList"/>
    <dgm:cxn modelId="{C43B8223-58E5-42C4-8E48-4C53FAA39F33}" type="presParOf" srcId="{EBDBDAA4-34CB-4118-B500-59B24A72E47B}" destId="{4D089277-CB74-4184-BEEC-9731DAAD3FA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09D583-26C6-4C72-BFFC-FB7F035BE0B0}" type="doc">
      <dgm:prSet loTypeId="urn:microsoft.com/office/officeart/2016/7/layout/HorizontalActionList" loCatId="List" qsTypeId="urn:microsoft.com/office/officeart/2005/8/quickstyle/simple1" qsCatId="simple" csTypeId="urn:microsoft.com/office/officeart/2005/8/colors/accent4_2" csCatId="accent4"/>
      <dgm:spPr/>
      <dgm:t>
        <a:bodyPr/>
        <a:lstStyle/>
        <a:p>
          <a:endParaRPr lang="en-US"/>
        </a:p>
      </dgm:t>
    </dgm:pt>
    <dgm:pt modelId="{71EB1C94-74CF-4868-9977-A5520A67ECCD}">
      <dgm:prSet/>
      <dgm:spPr/>
      <dgm:t>
        <a:bodyPr/>
        <a:lstStyle/>
        <a:p>
          <a:r>
            <a:rPr lang="en-US"/>
            <a:t>Using</a:t>
          </a:r>
        </a:p>
      </dgm:t>
    </dgm:pt>
    <dgm:pt modelId="{D7E6BB03-BC9C-4D69-BBE2-F573392BF364}" type="parTrans" cxnId="{AB92DF6E-3B6E-40C1-8704-1F34FBF0A61B}">
      <dgm:prSet/>
      <dgm:spPr/>
      <dgm:t>
        <a:bodyPr/>
        <a:lstStyle/>
        <a:p>
          <a:endParaRPr lang="en-US"/>
        </a:p>
      </dgm:t>
    </dgm:pt>
    <dgm:pt modelId="{B214E96B-A607-4FD4-A9CE-4F428C9C2F76}" type="sibTrans" cxnId="{AB92DF6E-3B6E-40C1-8704-1F34FBF0A61B}">
      <dgm:prSet/>
      <dgm:spPr/>
      <dgm:t>
        <a:bodyPr/>
        <a:lstStyle/>
        <a:p>
          <a:endParaRPr lang="en-US"/>
        </a:p>
      </dgm:t>
    </dgm:pt>
    <dgm:pt modelId="{1F97A9A3-0329-4661-A428-38DE0F481F8D}">
      <dgm:prSet/>
      <dgm:spPr/>
      <dgm:t>
        <a:bodyPr/>
        <a:lstStyle/>
        <a:p>
          <a:r>
            <a:rPr lang="en-US"/>
            <a:t>Using Linear Regression to decide the suicide rate predictions.</a:t>
          </a:r>
        </a:p>
      </dgm:t>
    </dgm:pt>
    <dgm:pt modelId="{A0D66BC6-5C62-4FA5-B415-E9F7248FDF17}" type="parTrans" cxnId="{73FF0FA1-11EB-4890-A893-01FC948B21E4}">
      <dgm:prSet/>
      <dgm:spPr/>
      <dgm:t>
        <a:bodyPr/>
        <a:lstStyle/>
        <a:p>
          <a:endParaRPr lang="en-US"/>
        </a:p>
      </dgm:t>
    </dgm:pt>
    <dgm:pt modelId="{F49E65DB-4288-4B0F-B8F5-908A4CE11176}" type="sibTrans" cxnId="{73FF0FA1-11EB-4890-A893-01FC948B21E4}">
      <dgm:prSet/>
      <dgm:spPr/>
      <dgm:t>
        <a:bodyPr/>
        <a:lstStyle/>
        <a:p>
          <a:endParaRPr lang="en-US"/>
        </a:p>
      </dgm:t>
    </dgm:pt>
    <dgm:pt modelId="{30BD5CAC-71B6-46BE-87EB-D68DE8EE354A}">
      <dgm:prSet/>
      <dgm:spPr/>
      <dgm:t>
        <a:bodyPr/>
        <a:lstStyle/>
        <a:p>
          <a:r>
            <a:rPr lang="en-US"/>
            <a:t>Performing</a:t>
          </a:r>
        </a:p>
      </dgm:t>
    </dgm:pt>
    <dgm:pt modelId="{A8E77CDA-6AA3-4876-A2AC-BA3346736A28}" type="parTrans" cxnId="{5DE0BD0D-E458-49D1-9D71-8F84491F0A8E}">
      <dgm:prSet/>
      <dgm:spPr/>
      <dgm:t>
        <a:bodyPr/>
        <a:lstStyle/>
        <a:p>
          <a:endParaRPr lang="en-US"/>
        </a:p>
      </dgm:t>
    </dgm:pt>
    <dgm:pt modelId="{C6129603-9A17-4CBB-B038-60845D7F3FF4}" type="sibTrans" cxnId="{5DE0BD0D-E458-49D1-9D71-8F84491F0A8E}">
      <dgm:prSet/>
      <dgm:spPr/>
      <dgm:t>
        <a:bodyPr/>
        <a:lstStyle/>
        <a:p>
          <a:endParaRPr lang="en-US"/>
        </a:p>
      </dgm:t>
    </dgm:pt>
    <dgm:pt modelId="{8D37C9B8-7607-4E76-B963-BCF091962F18}">
      <dgm:prSet/>
      <dgm:spPr/>
      <dgm:t>
        <a:bodyPr/>
        <a:lstStyle/>
        <a:p>
          <a:r>
            <a:rPr lang="en-US"/>
            <a:t>Performing Exploratory Data Analysis on the data and finding various observations.</a:t>
          </a:r>
        </a:p>
      </dgm:t>
    </dgm:pt>
    <dgm:pt modelId="{65C3C638-8495-47F5-837C-53CD8A5D6973}" type="parTrans" cxnId="{ED37DC53-CBBD-4529-875A-041B95516C1F}">
      <dgm:prSet/>
      <dgm:spPr/>
      <dgm:t>
        <a:bodyPr/>
        <a:lstStyle/>
        <a:p>
          <a:endParaRPr lang="en-US"/>
        </a:p>
      </dgm:t>
    </dgm:pt>
    <dgm:pt modelId="{4CA9F248-F2F3-45E4-8F9A-8B0FE7FEA041}" type="sibTrans" cxnId="{ED37DC53-CBBD-4529-875A-041B95516C1F}">
      <dgm:prSet/>
      <dgm:spPr/>
      <dgm:t>
        <a:bodyPr/>
        <a:lstStyle/>
        <a:p>
          <a:endParaRPr lang="en-US"/>
        </a:p>
      </dgm:t>
    </dgm:pt>
    <dgm:pt modelId="{735C6523-EA08-4AAD-A38E-3AC7A7C98234}">
      <dgm:prSet/>
      <dgm:spPr/>
      <dgm:t>
        <a:bodyPr/>
        <a:lstStyle/>
        <a:p>
          <a:r>
            <a:rPr lang="en-US"/>
            <a:t>Calculating</a:t>
          </a:r>
        </a:p>
      </dgm:t>
    </dgm:pt>
    <dgm:pt modelId="{52EDCD4E-A63C-44EE-A3E0-5E21A0938575}" type="parTrans" cxnId="{7F6A0559-A3FB-4427-BB93-F97CB17662C1}">
      <dgm:prSet/>
      <dgm:spPr/>
      <dgm:t>
        <a:bodyPr/>
        <a:lstStyle/>
        <a:p>
          <a:endParaRPr lang="en-US"/>
        </a:p>
      </dgm:t>
    </dgm:pt>
    <dgm:pt modelId="{2E48A010-458A-467D-B1F2-3D3CDD074D24}" type="sibTrans" cxnId="{7F6A0559-A3FB-4427-BB93-F97CB17662C1}">
      <dgm:prSet/>
      <dgm:spPr/>
      <dgm:t>
        <a:bodyPr/>
        <a:lstStyle/>
        <a:p>
          <a:endParaRPr lang="en-US"/>
        </a:p>
      </dgm:t>
    </dgm:pt>
    <dgm:pt modelId="{BD00656F-D42D-48BF-B53B-8F6ED73921AA}">
      <dgm:prSet/>
      <dgm:spPr/>
      <dgm:t>
        <a:bodyPr/>
        <a:lstStyle/>
        <a:p>
          <a:r>
            <a:rPr lang="en-US"/>
            <a:t>Calculating metrics like Accuracy, Precision, F1 score, Roc for the ML model.</a:t>
          </a:r>
        </a:p>
      </dgm:t>
    </dgm:pt>
    <dgm:pt modelId="{AA164C3E-0D45-4FA8-90CB-1CFF70929B3F}" type="parTrans" cxnId="{526BD174-9C7E-418A-9860-D456E5DBAD08}">
      <dgm:prSet/>
      <dgm:spPr/>
      <dgm:t>
        <a:bodyPr/>
        <a:lstStyle/>
        <a:p>
          <a:endParaRPr lang="en-US"/>
        </a:p>
      </dgm:t>
    </dgm:pt>
    <dgm:pt modelId="{6DFABA2B-77B3-4413-8F5E-7D117509CC3B}" type="sibTrans" cxnId="{526BD174-9C7E-418A-9860-D456E5DBAD08}">
      <dgm:prSet/>
      <dgm:spPr/>
      <dgm:t>
        <a:bodyPr/>
        <a:lstStyle/>
        <a:p>
          <a:endParaRPr lang="en-US"/>
        </a:p>
      </dgm:t>
    </dgm:pt>
    <dgm:pt modelId="{1C43F3CD-86CE-49C2-950E-22AD5C039000}" type="pres">
      <dgm:prSet presAssocID="{7609D583-26C6-4C72-BFFC-FB7F035BE0B0}" presName="Name0" presStyleCnt="0">
        <dgm:presLayoutVars>
          <dgm:dir/>
          <dgm:animLvl val="lvl"/>
          <dgm:resizeHandles val="exact"/>
        </dgm:presLayoutVars>
      </dgm:prSet>
      <dgm:spPr/>
    </dgm:pt>
    <dgm:pt modelId="{0B9D1201-69F7-4B7C-A178-84E08D42E0D5}" type="pres">
      <dgm:prSet presAssocID="{71EB1C94-74CF-4868-9977-A5520A67ECCD}" presName="composite" presStyleCnt="0"/>
      <dgm:spPr/>
    </dgm:pt>
    <dgm:pt modelId="{9C6DB21D-64F4-4A19-A697-9E77C240B7AB}" type="pres">
      <dgm:prSet presAssocID="{71EB1C94-74CF-4868-9977-A5520A67ECCD}" presName="parTx" presStyleLbl="alignNode1" presStyleIdx="0" presStyleCnt="3">
        <dgm:presLayoutVars>
          <dgm:chMax val="0"/>
          <dgm:chPref val="0"/>
        </dgm:presLayoutVars>
      </dgm:prSet>
      <dgm:spPr/>
    </dgm:pt>
    <dgm:pt modelId="{EB6D629C-EC33-4E6D-A083-1E9A2E9782D9}" type="pres">
      <dgm:prSet presAssocID="{71EB1C94-74CF-4868-9977-A5520A67ECCD}" presName="desTx" presStyleLbl="alignAccFollowNode1" presStyleIdx="0" presStyleCnt="3">
        <dgm:presLayoutVars/>
      </dgm:prSet>
      <dgm:spPr/>
    </dgm:pt>
    <dgm:pt modelId="{D1A9BA69-3F81-431B-B78B-9145CEC30786}" type="pres">
      <dgm:prSet presAssocID="{B214E96B-A607-4FD4-A9CE-4F428C9C2F76}" presName="space" presStyleCnt="0"/>
      <dgm:spPr/>
    </dgm:pt>
    <dgm:pt modelId="{EB0A0998-CBC2-48BE-8D54-925D8C6706D3}" type="pres">
      <dgm:prSet presAssocID="{30BD5CAC-71B6-46BE-87EB-D68DE8EE354A}" presName="composite" presStyleCnt="0"/>
      <dgm:spPr/>
    </dgm:pt>
    <dgm:pt modelId="{C9B0DA46-33CD-455D-9180-D12C20C68323}" type="pres">
      <dgm:prSet presAssocID="{30BD5CAC-71B6-46BE-87EB-D68DE8EE354A}" presName="parTx" presStyleLbl="alignNode1" presStyleIdx="1" presStyleCnt="3">
        <dgm:presLayoutVars>
          <dgm:chMax val="0"/>
          <dgm:chPref val="0"/>
        </dgm:presLayoutVars>
      </dgm:prSet>
      <dgm:spPr/>
    </dgm:pt>
    <dgm:pt modelId="{633055A4-3343-47BD-B715-78C88B9261A5}" type="pres">
      <dgm:prSet presAssocID="{30BD5CAC-71B6-46BE-87EB-D68DE8EE354A}" presName="desTx" presStyleLbl="alignAccFollowNode1" presStyleIdx="1" presStyleCnt="3">
        <dgm:presLayoutVars/>
      </dgm:prSet>
      <dgm:spPr/>
    </dgm:pt>
    <dgm:pt modelId="{43933679-E407-4A98-8EAB-838A85E6EF01}" type="pres">
      <dgm:prSet presAssocID="{C6129603-9A17-4CBB-B038-60845D7F3FF4}" presName="space" presStyleCnt="0"/>
      <dgm:spPr/>
    </dgm:pt>
    <dgm:pt modelId="{2B0C1A63-8D70-4C7F-BADF-98135700B0A3}" type="pres">
      <dgm:prSet presAssocID="{735C6523-EA08-4AAD-A38E-3AC7A7C98234}" presName="composite" presStyleCnt="0"/>
      <dgm:spPr/>
    </dgm:pt>
    <dgm:pt modelId="{23348B43-E6D8-4811-B757-A6C296F412C0}" type="pres">
      <dgm:prSet presAssocID="{735C6523-EA08-4AAD-A38E-3AC7A7C98234}" presName="parTx" presStyleLbl="alignNode1" presStyleIdx="2" presStyleCnt="3">
        <dgm:presLayoutVars>
          <dgm:chMax val="0"/>
          <dgm:chPref val="0"/>
        </dgm:presLayoutVars>
      </dgm:prSet>
      <dgm:spPr/>
    </dgm:pt>
    <dgm:pt modelId="{F5356E48-4957-4387-8E1D-14CF83168F21}" type="pres">
      <dgm:prSet presAssocID="{735C6523-EA08-4AAD-A38E-3AC7A7C98234}" presName="desTx" presStyleLbl="alignAccFollowNode1" presStyleIdx="2" presStyleCnt="3">
        <dgm:presLayoutVars/>
      </dgm:prSet>
      <dgm:spPr/>
    </dgm:pt>
  </dgm:ptLst>
  <dgm:cxnLst>
    <dgm:cxn modelId="{5DE0BD0D-E458-49D1-9D71-8F84491F0A8E}" srcId="{7609D583-26C6-4C72-BFFC-FB7F035BE0B0}" destId="{30BD5CAC-71B6-46BE-87EB-D68DE8EE354A}" srcOrd="1" destOrd="0" parTransId="{A8E77CDA-6AA3-4876-A2AC-BA3346736A28}" sibTransId="{C6129603-9A17-4CBB-B038-60845D7F3FF4}"/>
    <dgm:cxn modelId="{23B5AA22-B565-4395-9187-5421BEADD1CC}" type="presOf" srcId="{1F97A9A3-0329-4661-A428-38DE0F481F8D}" destId="{EB6D629C-EC33-4E6D-A083-1E9A2E9782D9}" srcOrd="0" destOrd="0" presId="urn:microsoft.com/office/officeart/2016/7/layout/HorizontalActionList"/>
    <dgm:cxn modelId="{E4E56F2D-2B4A-4823-8469-62CA070F67C4}" type="presOf" srcId="{735C6523-EA08-4AAD-A38E-3AC7A7C98234}" destId="{23348B43-E6D8-4811-B757-A6C296F412C0}" srcOrd="0" destOrd="0" presId="urn:microsoft.com/office/officeart/2016/7/layout/HorizontalActionList"/>
    <dgm:cxn modelId="{5601954B-2D29-4975-87F0-2D7E0150118E}" type="presOf" srcId="{30BD5CAC-71B6-46BE-87EB-D68DE8EE354A}" destId="{C9B0DA46-33CD-455D-9180-D12C20C68323}" srcOrd="0" destOrd="0" presId="urn:microsoft.com/office/officeart/2016/7/layout/HorizontalActionList"/>
    <dgm:cxn modelId="{AB92DF6E-3B6E-40C1-8704-1F34FBF0A61B}" srcId="{7609D583-26C6-4C72-BFFC-FB7F035BE0B0}" destId="{71EB1C94-74CF-4868-9977-A5520A67ECCD}" srcOrd="0" destOrd="0" parTransId="{D7E6BB03-BC9C-4D69-BBE2-F573392BF364}" sibTransId="{B214E96B-A607-4FD4-A9CE-4F428C9C2F76}"/>
    <dgm:cxn modelId="{ED37DC53-CBBD-4529-875A-041B95516C1F}" srcId="{30BD5CAC-71B6-46BE-87EB-D68DE8EE354A}" destId="{8D37C9B8-7607-4E76-B963-BCF091962F18}" srcOrd="0" destOrd="0" parTransId="{65C3C638-8495-47F5-837C-53CD8A5D6973}" sibTransId="{4CA9F248-F2F3-45E4-8F9A-8B0FE7FEA041}"/>
    <dgm:cxn modelId="{D5857D74-D4C5-405F-AA66-8F05D6FD9FCF}" type="presOf" srcId="{71EB1C94-74CF-4868-9977-A5520A67ECCD}" destId="{9C6DB21D-64F4-4A19-A697-9E77C240B7AB}" srcOrd="0" destOrd="0" presId="urn:microsoft.com/office/officeart/2016/7/layout/HorizontalActionList"/>
    <dgm:cxn modelId="{526BD174-9C7E-418A-9860-D456E5DBAD08}" srcId="{735C6523-EA08-4AAD-A38E-3AC7A7C98234}" destId="{BD00656F-D42D-48BF-B53B-8F6ED73921AA}" srcOrd="0" destOrd="0" parTransId="{AA164C3E-0D45-4FA8-90CB-1CFF70929B3F}" sibTransId="{6DFABA2B-77B3-4413-8F5E-7D117509CC3B}"/>
    <dgm:cxn modelId="{7F6A0559-A3FB-4427-BB93-F97CB17662C1}" srcId="{7609D583-26C6-4C72-BFFC-FB7F035BE0B0}" destId="{735C6523-EA08-4AAD-A38E-3AC7A7C98234}" srcOrd="2" destOrd="0" parTransId="{52EDCD4E-A63C-44EE-A3E0-5E21A0938575}" sibTransId="{2E48A010-458A-467D-B1F2-3D3CDD074D24}"/>
    <dgm:cxn modelId="{73FF0FA1-11EB-4890-A893-01FC948B21E4}" srcId="{71EB1C94-74CF-4868-9977-A5520A67ECCD}" destId="{1F97A9A3-0329-4661-A428-38DE0F481F8D}" srcOrd="0" destOrd="0" parTransId="{A0D66BC6-5C62-4FA5-B415-E9F7248FDF17}" sibTransId="{F49E65DB-4288-4B0F-B8F5-908A4CE11176}"/>
    <dgm:cxn modelId="{7AA774D8-68BD-4A4D-AC2A-AE022846FE30}" type="presOf" srcId="{8D37C9B8-7607-4E76-B963-BCF091962F18}" destId="{633055A4-3343-47BD-B715-78C88B9261A5}" srcOrd="0" destOrd="0" presId="urn:microsoft.com/office/officeart/2016/7/layout/HorizontalActionList"/>
    <dgm:cxn modelId="{376532E5-2149-47BC-9E9E-7A34A2F64795}" type="presOf" srcId="{BD00656F-D42D-48BF-B53B-8F6ED73921AA}" destId="{F5356E48-4957-4387-8E1D-14CF83168F21}" srcOrd="0" destOrd="0" presId="urn:microsoft.com/office/officeart/2016/7/layout/HorizontalActionList"/>
    <dgm:cxn modelId="{8CAAB4FE-7408-4042-84D5-A4E865F28BD6}" type="presOf" srcId="{7609D583-26C6-4C72-BFFC-FB7F035BE0B0}" destId="{1C43F3CD-86CE-49C2-950E-22AD5C039000}" srcOrd="0" destOrd="0" presId="urn:microsoft.com/office/officeart/2016/7/layout/HorizontalActionList"/>
    <dgm:cxn modelId="{5399BE86-BD64-45BA-9123-18777C0A66A8}" type="presParOf" srcId="{1C43F3CD-86CE-49C2-950E-22AD5C039000}" destId="{0B9D1201-69F7-4B7C-A178-84E08D42E0D5}" srcOrd="0" destOrd="0" presId="urn:microsoft.com/office/officeart/2016/7/layout/HorizontalActionList"/>
    <dgm:cxn modelId="{F92D2EA3-6504-46C0-9EE0-CD7386A1905C}" type="presParOf" srcId="{0B9D1201-69F7-4B7C-A178-84E08D42E0D5}" destId="{9C6DB21D-64F4-4A19-A697-9E77C240B7AB}" srcOrd="0" destOrd="0" presId="urn:microsoft.com/office/officeart/2016/7/layout/HorizontalActionList"/>
    <dgm:cxn modelId="{5CF0AE8A-2304-440B-B611-05E222B35F2F}" type="presParOf" srcId="{0B9D1201-69F7-4B7C-A178-84E08D42E0D5}" destId="{EB6D629C-EC33-4E6D-A083-1E9A2E9782D9}" srcOrd="1" destOrd="0" presId="urn:microsoft.com/office/officeart/2016/7/layout/HorizontalActionList"/>
    <dgm:cxn modelId="{66D6F282-AE8F-47B2-BCA3-C8907DAB200D}" type="presParOf" srcId="{1C43F3CD-86CE-49C2-950E-22AD5C039000}" destId="{D1A9BA69-3F81-431B-B78B-9145CEC30786}" srcOrd="1" destOrd="0" presId="urn:microsoft.com/office/officeart/2016/7/layout/HorizontalActionList"/>
    <dgm:cxn modelId="{C980C1BE-6D4E-432A-8726-8149962771E4}" type="presParOf" srcId="{1C43F3CD-86CE-49C2-950E-22AD5C039000}" destId="{EB0A0998-CBC2-48BE-8D54-925D8C6706D3}" srcOrd="2" destOrd="0" presId="urn:microsoft.com/office/officeart/2016/7/layout/HorizontalActionList"/>
    <dgm:cxn modelId="{E9F505AA-D727-4EDD-9F91-77794A50E35B}" type="presParOf" srcId="{EB0A0998-CBC2-48BE-8D54-925D8C6706D3}" destId="{C9B0DA46-33CD-455D-9180-D12C20C68323}" srcOrd="0" destOrd="0" presId="urn:microsoft.com/office/officeart/2016/7/layout/HorizontalActionList"/>
    <dgm:cxn modelId="{DBE0FB62-425B-4FFB-9429-3F4130595CF5}" type="presParOf" srcId="{EB0A0998-CBC2-48BE-8D54-925D8C6706D3}" destId="{633055A4-3343-47BD-B715-78C88B9261A5}" srcOrd="1" destOrd="0" presId="urn:microsoft.com/office/officeart/2016/7/layout/HorizontalActionList"/>
    <dgm:cxn modelId="{09E9FE34-9B1D-4FB7-AFD0-9B79A64C6F33}" type="presParOf" srcId="{1C43F3CD-86CE-49C2-950E-22AD5C039000}" destId="{43933679-E407-4A98-8EAB-838A85E6EF01}" srcOrd="3" destOrd="0" presId="urn:microsoft.com/office/officeart/2016/7/layout/HorizontalActionList"/>
    <dgm:cxn modelId="{B22B7B41-3342-45F4-AC6C-3D9A756725D2}" type="presParOf" srcId="{1C43F3CD-86CE-49C2-950E-22AD5C039000}" destId="{2B0C1A63-8D70-4C7F-BADF-98135700B0A3}" srcOrd="4" destOrd="0" presId="urn:microsoft.com/office/officeart/2016/7/layout/HorizontalActionList"/>
    <dgm:cxn modelId="{82703D22-13D9-42B1-9E41-6EF7C594502E}" type="presParOf" srcId="{2B0C1A63-8D70-4C7F-BADF-98135700B0A3}" destId="{23348B43-E6D8-4811-B757-A6C296F412C0}" srcOrd="0" destOrd="0" presId="urn:microsoft.com/office/officeart/2016/7/layout/HorizontalActionList"/>
    <dgm:cxn modelId="{31C5AEC0-F11C-4EA4-B358-B96B3CDB9548}" type="presParOf" srcId="{2B0C1A63-8D70-4C7F-BADF-98135700B0A3}" destId="{F5356E48-4957-4387-8E1D-14CF83168F2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6C681-DCB5-4D69-BA87-E66091808942}">
      <dsp:nvSpPr>
        <dsp:cNvPr id="0" name=""/>
        <dsp:cNvSpPr/>
      </dsp:nvSpPr>
      <dsp:spPr>
        <a:xfrm>
          <a:off x="0" y="23164"/>
          <a:ext cx="6263640" cy="177145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main objective of the project is to predict suicide rates using Machine learning.</a:t>
          </a:r>
        </a:p>
      </dsp:txBody>
      <dsp:txXfrm>
        <a:off x="86475" y="109639"/>
        <a:ext cx="6090690" cy="1598503"/>
      </dsp:txXfrm>
    </dsp:sp>
    <dsp:sp modelId="{05F4E178-A789-41F9-9953-B65CDB8681BC}">
      <dsp:nvSpPr>
        <dsp:cNvPr id="0" name=""/>
        <dsp:cNvSpPr/>
      </dsp:nvSpPr>
      <dsp:spPr>
        <a:xfrm>
          <a:off x="0" y="1866617"/>
          <a:ext cx="6263640" cy="177145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To find the factors of increase in suicide rates around the world.</a:t>
          </a:r>
        </a:p>
      </dsp:txBody>
      <dsp:txXfrm>
        <a:off x="86475" y="1953092"/>
        <a:ext cx="6090690" cy="1598503"/>
      </dsp:txXfrm>
    </dsp:sp>
    <dsp:sp modelId="{9105B906-F5D3-4D2F-9640-D8F46E5C9DF9}">
      <dsp:nvSpPr>
        <dsp:cNvPr id="0" name=""/>
        <dsp:cNvSpPr/>
      </dsp:nvSpPr>
      <dsp:spPr>
        <a:xfrm>
          <a:off x="0" y="3710070"/>
          <a:ext cx="6263640" cy="177145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Suicide</a:t>
          </a:r>
          <a:r>
            <a:rPr lang="en-US" sz="2500" kern="1200" baseline="0" dirty="0"/>
            <a:t> is a serious public health problem. WHO estimates that every year close to 800000 people take their own life, which is one person every 40 seconds. </a:t>
          </a:r>
          <a:endParaRPr lang="en-US" sz="2500" kern="1200" dirty="0"/>
        </a:p>
      </dsp:txBody>
      <dsp:txXfrm>
        <a:off x="86475" y="3796545"/>
        <a:ext cx="6090690" cy="1598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FE36B-E4F9-4262-A0BB-9583E5D10282}">
      <dsp:nvSpPr>
        <dsp:cNvPr id="0" name=""/>
        <dsp:cNvSpPr/>
      </dsp:nvSpPr>
      <dsp:spPr>
        <a:xfrm>
          <a:off x="0" y="24310"/>
          <a:ext cx="6666833" cy="131460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This compiled dataset pulled from four other datasets linked by time and place and was built to find signals correlated to increased suicide rates among different cohorts globally, across the socio-economic spectrum.</a:t>
          </a:r>
        </a:p>
      </dsp:txBody>
      <dsp:txXfrm>
        <a:off x="64174" y="88484"/>
        <a:ext cx="6538485" cy="1186256"/>
      </dsp:txXfrm>
    </dsp:sp>
    <dsp:sp modelId="{E6FEFFF9-C0D5-493E-9D4F-66527F515238}">
      <dsp:nvSpPr>
        <dsp:cNvPr id="0" name=""/>
        <dsp:cNvSpPr/>
      </dsp:nvSpPr>
      <dsp:spPr>
        <a:xfrm>
          <a:off x="0" y="1387875"/>
          <a:ext cx="6666833" cy="1314604"/>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dataset contains 12 attributes with 27820 instances.</a:t>
          </a:r>
        </a:p>
      </dsp:txBody>
      <dsp:txXfrm>
        <a:off x="64174" y="1452049"/>
        <a:ext cx="6538485" cy="1186256"/>
      </dsp:txXfrm>
    </dsp:sp>
    <dsp:sp modelId="{01C7BD9D-8A4F-4C21-9FDF-272EC490616A}">
      <dsp:nvSpPr>
        <dsp:cNvPr id="0" name=""/>
        <dsp:cNvSpPr/>
      </dsp:nvSpPr>
      <dsp:spPr>
        <a:xfrm>
          <a:off x="0" y="2751440"/>
          <a:ext cx="6666833" cy="1314604"/>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attributes in the dataset are country, year, sex, age, suicides number, population, suicides per 100K population, country and year, Human development Index, GDP, GDP per capita, Generation.</a:t>
          </a:r>
        </a:p>
      </dsp:txBody>
      <dsp:txXfrm>
        <a:off x="64174" y="2815614"/>
        <a:ext cx="6538485" cy="1186256"/>
      </dsp:txXfrm>
    </dsp:sp>
    <dsp:sp modelId="{D25CEFF8-997B-4413-8281-9868552E6FA9}">
      <dsp:nvSpPr>
        <dsp:cNvPr id="0" name=""/>
        <dsp:cNvSpPr/>
      </dsp:nvSpPr>
      <dsp:spPr>
        <a:xfrm>
          <a:off x="0" y="4115004"/>
          <a:ext cx="6666833" cy="1314604"/>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dataset is taken from Kaggle (</a:t>
          </a:r>
          <a:r>
            <a:rPr lang="en-US" sz="1700" kern="1200">
              <a:hlinkClick xmlns:r="http://schemas.openxmlformats.org/officeDocument/2006/relationships" r:id="rId1"/>
            </a:rPr>
            <a:t>https://www.kaggle.com/russellyates88/suicide-rates-overview-1985-to-2016?select=master.csv</a:t>
          </a:r>
          <a:r>
            <a:rPr lang="en-US" sz="1700" kern="1200"/>
            <a:t>).</a:t>
          </a:r>
          <a:endParaRPr lang="en-US" sz="1700" kern="1200" dirty="0"/>
        </a:p>
        <a:p>
          <a:pPr marL="0" lvl="0" indent="0" algn="l" defTabSz="755650">
            <a:lnSpc>
              <a:spcPct val="90000"/>
            </a:lnSpc>
            <a:spcBef>
              <a:spcPct val="0"/>
            </a:spcBef>
            <a:spcAft>
              <a:spcPct val="35000"/>
            </a:spcAft>
            <a:buNone/>
          </a:pPr>
          <a:endParaRPr lang="en-US" sz="1700" kern="1200" dirty="0"/>
        </a:p>
      </dsp:txBody>
      <dsp:txXfrm>
        <a:off x="64174" y="4179178"/>
        <a:ext cx="6538485" cy="1186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11EBE-CB83-4667-8AA2-C9340FBF8903}">
      <dsp:nvSpPr>
        <dsp:cNvPr id="0" name=""/>
        <dsp:cNvSpPr/>
      </dsp:nvSpPr>
      <dsp:spPr>
        <a:xfrm>
          <a:off x="56292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017FC-9377-472B-8425-F39C52E603A4}">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1ECD6-8415-40DD-8285-74E3B283ED6B}">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Data Visualization</a:t>
          </a:r>
        </a:p>
      </dsp:txBody>
      <dsp:txXfrm>
        <a:off x="100682" y="2684598"/>
        <a:ext cx="2370489" cy="720000"/>
      </dsp:txXfrm>
    </dsp:sp>
    <dsp:sp modelId="{9FFC2D7F-6F27-43BE-BF68-AB7CE1857713}">
      <dsp:nvSpPr>
        <dsp:cNvPr id="0" name=""/>
        <dsp:cNvSpPr/>
      </dsp:nvSpPr>
      <dsp:spPr>
        <a:xfrm>
          <a:off x="334825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ED253-4061-40BF-814B-7278A87CF8A0}">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305ECE-12DF-4849-AE80-47FD3EBD3662}">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Data Preprocessing and EDA</a:t>
          </a:r>
        </a:p>
      </dsp:txBody>
      <dsp:txXfrm>
        <a:off x="2886007" y="2684598"/>
        <a:ext cx="2370489" cy="720000"/>
      </dsp:txXfrm>
    </dsp:sp>
    <dsp:sp modelId="{D8272903-CEAA-4694-B909-6A985F933189}">
      <dsp:nvSpPr>
        <dsp:cNvPr id="0" name=""/>
        <dsp:cNvSpPr/>
      </dsp:nvSpPr>
      <dsp:spPr>
        <a:xfrm>
          <a:off x="613357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5605F-3A66-46DA-A255-9408DAB32F43}">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1E1185-697C-45FF-8BE3-D4CC74A4FA59}">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Model building </a:t>
          </a:r>
        </a:p>
      </dsp:txBody>
      <dsp:txXfrm>
        <a:off x="5671332" y="2684598"/>
        <a:ext cx="2370489" cy="720000"/>
      </dsp:txXfrm>
    </dsp:sp>
    <dsp:sp modelId="{A69B5097-2770-406F-A5CC-40CF79B8DE06}">
      <dsp:nvSpPr>
        <dsp:cNvPr id="0" name=""/>
        <dsp:cNvSpPr/>
      </dsp:nvSpPr>
      <dsp:spPr>
        <a:xfrm>
          <a:off x="891890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344A87-27E5-4C3B-94DE-AB0D23377D52}">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089277-CB74-4184-BEEC-9731DAAD3FA3}">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Statistical tests</a:t>
          </a:r>
        </a:p>
      </dsp:txBody>
      <dsp:txXfrm>
        <a:off x="8456657" y="2684598"/>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DB21D-64F4-4A19-A697-9E77C240B7AB}">
      <dsp:nvSpPr>
        <dsp:cNvPr id="0" name=""/>
        <dsp:cNvSpPr/>
      </dsp:nvSpPr>
      <dsp:spPr>
        <a:xfrm>
          <a:off x="6719" y="12608"/>
          <a:ext cx="3566200" cy="106986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09" tIns="281809" rIns="281809" bIns="281809" numCol="1" spcCol="1270" anchor="ctr" anchorCtr="0">
          <a:noAutofit/>
        </a:bodyPr>
        <a:lstStyle/>
        <a:p>
          <a:pPr marL="0" lvl="0" indent="0" algn="ctr" defTabSz="1600200">
            <a:lnSpc>
              <a:spcPct val="90000"/>
            </a:lnSpc>
            <a:spcBef>
              <a:spcPct val="0"/>
            </a:spcBef>
            <a:spcAft>
              <a:spcPct val="35000"/>
            </a:spcAft>
            <a:buNone/>
          </a:pPr>
          <a:r>
            <a:rPr lang="en-US" sz="3600" kern="1200"/>
            <a:t>Using</a:t>
          </a:r>
        </a:p>
      </dsp:txBody>
      <dsp:txXfrm>
        <a:off x="6719" y="12608"/>
        <a:ext cx="3566200" cy="1069860"/>
      </dsp:txXfrm>
    </dsp:sp>
    <dsp:sp modelId="{EB6D629C-EC33-4E6D-A083-1E9A2E9782D9}">
      <dsp:nvSpPr>
        <dsp:cNvPr id="0" name=""/>
        <dsp:cNvSpPr/>
      </dsp:nvSpPr>
      <dsp:spPr>
        <a:xfrm>
          <a:off x="6719" y="1082468"/>
          <a:ext cx="3566200" cy="2594328"/>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2261" tIns="352261" rIns="352261" bIns="352261" numCol="1" spcCol="1270" anchor="t" anchorCtr="0">
          <a:noAutofit/>
        </a:bodyPr>
        <a:lstStyle/>
        <a:p>
          <a:pPr marL="0" lvl="0" indent="0" algn="l" defTabSz="1200150">
            <a:lnSpc>
              <a:spcPct val="90000"/>
            </a:lnSpc>
            <a:spcBef>
              <a:spcPct val="0"/>
            </a:spcBef>
            <a:spcAft>
              <a:spcPct val="35000"/>
            </a:spcAft>
            <a:buNone/>
          </a:pPr>
          <a:r>
            <a:rPr lang="en-US" sz="2700" kern="1200"/>
            <a:t>Using Linear Regression to decide the suicide rate predictions.</a:t>
          </a:r>
        </a:p>
      </dsp:txBody>
      <dsp:txXfrm>
        <a:off x="6719" y="1082468"/>
        <a:ext cx="3566200" cy="2594328"/>
      </dsp:txXfrm>
    </dsp:sp>
    <dsp:sp modelId="{C9B0DA46-33CD-455D-9180-D12C20C68323}">
      <dsp:nvSpPr>
        <dsp:cNvPr id="0" name=""/>
        <dsp:cNvSpPr/>
      </dsp:nvSpPr>
      <dsp:spPr>
        <a:xfrm>
          <a:off x="3680814" y="12608"/>
          <a:ext cx="3566200" cy="106986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09" tIns="281809" rIns="281809" bIns="281809" numCol="1" spcCol="1270" anchor="ctr" anchorCtr="0">
          <a:noAutofit/>
        </a:bodyPr>
        <a:lstStyle/>
        <a:p>
          <a:pPr marL="0" lvl="0" indent="0" algn="ctr" defTabSz="1600200">
            <a:lnSpc>
              <a:spcPct val="90000"/>
            </a:lnSpc>
            <a:spcBef>
              <a:spcPct val="0"/>
            </a:spcBef>
            <a:spcAft>
              <a:spcPct val="35000"/>
            </a:spcAft>
            <a:buNone/>
          </a:pPr>
          <a:r>
            <a:rPr lang="en-US" sz="3600" kern="1200"/>
            <a:t>Performing</a:t>
          </a:r>
        </a:p>
      </dsp:txBody>
      <dsp:txXfrm>
        <a:off x="3680814" y="12608"/>
        <a:ext cx="3566200" cy="1069860"/>
      </dsp:txXfrm>
    </dsp:sp>
    <dsp:sp modelId="{633055A4-3343-47BD-B715-78C88B9261A5}">
      <dsp:nvSpPr>
        <dsp:cNvPr id="0" name=""/>
        <dsp:cNvSpPr/>
      </dsp:nvSpPr>
      <dsp:spPr>
        <a:xfrm>
          <a:off x="3680814" y="1082468"/>
          <a:ext cx="3566200" cy="2594328"/>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2261" tIns="352261" rIns="352261" bIns="352261" numCol="1" spcCol="1270" anchor="t" anchorCtr="0">
          <a:noAutofit/>
        </a:bodyPr>
        <a:lstStyle/>
        <a:p>
          <a:pPr marL="0" lvl="0" indent="0" algn="l" defTabSz="1200150">
            <a:lnSpc>
              <a:spcPct val="90000"/>
            </a:lnSpc>
            <a:spcBef>
              <a:spcPct val="0"/>
            </a:spcBef>
            <a:spcAft>
              <a:spcPct val="35000"/>
            </a:spcAft>
            <a:buNone/>
          </a:pPr>
          <a:r>
            <a:rPr lang="en-US" sz="2700" kern="1200"/>
            <a:t>Performing Exploratory Data Analysis on the data and finding various observations.</a:t>
          </a:r>
        </a:p>
      </dsp:txBody>
      <dsp:txXfrm>
        <a:off x="3680814" y="1082468"/>
        <a:ext cx="3566200" cy="2594328"/>
      </dsp:txXfrm>
    </dsp:sp>
    <dsp:sp modelId="{23348B43-E6D8-4811-B757-A6C296F412C0}">
      <dsp:nvSpPr>
        <dsp:cNvPr id="0" name=""/>
        <dsp:cNvSpPr/>
      </dsp:nvSpPr>
      <dsp:spPr>
        <a:xfrm>
          <a:off x="7354909" y="12608"/>
          <a:ext cx="3566200" cy="106986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09" tIns="281809" rIns="281809" bIns="281809" numCol="1" spcCol="1270" anchor="ctr" anchorCtr="0">
          <a:noAutofit/>
        </a:bodyPr>
        <a:lstStyle/>
        <a:p>
          <a:pPr marL="0" lvl="0" indent="0" algn="ctr" defTabSz="1600200">
            <a:lnSpc>
              <a:spcPct val="90000"/>
            </a:lnSpc>
            <a:spcBef>
              <a:spcPct val="0"/>
            </a:spcBef>
            <a:spcAft>
              <a:spcPct val="35000"/>
            </a:spcAft>
            <a:buNone/>
          </a:pPr>
          <a:r>
            <a:rPr lang="en-US" sz="3600" kern="1200"/>
            <a:t>Calculating</a:t>
          </a:r>
        </a:p>
      </dsp:txBody>
      <dsp:txXfrm>
        <a:off x="7354909" y="12608"/>
        <a:ext cx="3566200" cy="1069860"/>
      </dsp:txXfrm>
    </dsp:sp>
    <dsp:sp modelId="{F5356E48-4957-4387-8E1D-14CF83168F21}">
      <dsp:nvSpPr>
        <dsp:cNvPr id="0" name=""/>
        <dsp:cNvSpPr/>
      </dsp:nvSpPr>
      <dsp:spPr>
        <a:xfrm>
          <a:off x="7354909" y="1082468"/>
          <a:ext cx="3566200" cy="2594328"/>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2261" tIns="352261" rIns="352261" bIns="352261" numCol="1" spcCol="1270" anchor="t" anchorCtr="0">
          <a:noAutofit/>
        </a:bodyPr>
        <a:lstStyle/>
        <a:p>
          <a:pPr marL="0" lvl="0" indent="0" algn="l" defTabSz="1200150">
            <a:lnSpc>
              <a:spcPct val="90000"/>
            </a:lnSpc>
            <a:spcBef>
              <a:spcPct val="0"/>
            </a:spcBef>
            <a:spcAft>
              <a:spcPct val="35000"/>
            </a:spcAft>
            <a:buNone/>
          </a:pPr>
          <a:r>
            <a:rPr lang="en-US" sz="2700" kern="1200"/>
            <a:t>Calculating metrics like Accuracy, Precision, F1 score, Roc for the ML model.</a:t>
          </a:r>
        </a:p>
      </dsp:txBody>
      <dsp:txXfrm>
        <a:off x="7354909" y="1082468"/>
        <a:ext cx="3566200" cy="25943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815-104E-4243-A0B4-D89B78EAD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678A05-2974-400A-83D3-58DF29E81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B6D90A-2121-4372-82BD-29DDDA923D40}"/>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5" name="Footer Placeholder 4">
            <a:extLst>
              <a:ext uri="{FF2B5EF4-FFF2-40B4-BE49-F238E27FC236}">
                <a16:creationId xmlns:a16="http://schemas.microsoft.com/office/drawing/2014/main" id="{CC0D2FD4-1C11-4A5F-8E89-D7F6E7E06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55EB6-3E2A-40DC-8095-799848B37C94}"/>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262513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49FA-3AE7-45C6-814F-1B1B3A3008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76CF47-5EBD-4D53-A1D9-C75951CFB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5CF9A-E743-4893-9E3F-D0A9EA8919D7}"/>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5" name="Footer Placeholder 4">
            <a:extLst>
              <a:ext uri="{FF2B5EF4-FFF2-40B4-BE49-F238E27FC236}">
                <a16:creationId xmlns:a16="http://schemas.microsoft.com/office/drawing/2014/main" id="{E5E5CCE0-5ECA-4E5A-AC8E-86A8B44A6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C182D-790E-4796-9DCC-CBE834CD42FB}"/>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227460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90047-DA61-47DC-AC51-B58C33460C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06217C-3C23-401D-B294-78E2E1B85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94C5C-E6A8-4FCB-A011-A7758EA237D2}"/>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5" name="Footer Placeholder 4">
            <a:extLst>
              <a:ext uri="{FF2B5EF4-FFF2-40B4-BE49-F238E27FC236}">
                <a16:creationId xmlns:a16="http://schemas.microsoft.com/office/drawing/2014/main" id="{49B9FB3F-3A22-4D3F-8BB5-988352BF9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8085E-AEF3-42DF-88A5-1ACD03C6FE6E}"/>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98382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E546-B459-42BF-81BE-F01A2A836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6B59AF-C24B-4C86-B5DC-61E3D5AD9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3DCCE-A37A-4F42-9E51-B4E8C6C4E07C}"/>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5" name="Footer Placeholder 4">
            <a:extLst>
              <a:ext uri="{FF2B5EF4-FFF2-40B4-BE49-F238E27FC236}">
                <a16:creationId xmlns:a16="http://schemas.microsoft.com/office/drawing/2014/main" id="{02C23110-78A9-44E9-A06F-3BA0650ED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5C510-0273-4FD4-A518-A0C4768B99B5}"/>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325565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1783-22FD-4FDB-9B2B-E2BDBE9079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F9DA70-D155-4BD0-9786-47C22FCC5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44D9D8-2617-45CA-944D-DC4187788113}"/>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5" name="Footer Placeholder 4">
            <a:extLst>
              <a:ext uri="{FF2B5EF4-FFF2-40B4-BE49-F238E27FC236}">
                <a16:creationId xmlns:a16="http://schemas.microsoft.com/office/drawing/2014/main" id="{1C852BDF-4FFD-49D5-AD02-411B6CDB1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E6F79-900A-4E5B-BEC0-E57E3541EDDA}"/>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59921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FA9E-3A5C-4A36-8262-B5A61F880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1B27A6-1192-47D0-AA97-1EE82624C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E502D9-86FC-4432-9BF7-B1D752917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7D2E3-9112-4039-8E2B-7FF39DC4B273}"/>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6" name="Footer Placeholder 5">
            <a:extLst>
              <a:ext uri="{FF2B5EF4-FFF2-40B4-BE49-F238E27FC236}">
                <a16:creationId xmlns:a16="http://schemas.microsoft.com/office/drawing/2014/main" id="{47E2E9FE-7C00-4750-AAD0-D54414C03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E1E6A-D93D-443F-B111-3110F37ED212}"/>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210904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4B3F-C517-4BDC-862C-EDACE94C1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07CFDF-6A89-40F4-8495-1C8E5AC14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32C72-86CB-4AC2-801A-17D37F8217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84F46D-2173-4EF2-8772-BCB50484E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ACD8B-C089-42E3-AD1A-A82FD9E0FE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2B59B6-B5A9-41CF-B7E3-E54C55999B0F}"/>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8" name="Footer Placeholder 7">
            <a:extLst>
              <a:ext uri="{FF2B5EF4-FFF2-40B4-BE49-F238E27FC236}">
                <a16:creationId xmlns:a16="http://schemas.microsoft.com/office/drawing/2014/main" id="{C65A31CE-FA9B-45E7-AEAD-1DAADD9455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288AB-22F4-44DF-B5C8-19E87266880D}"/>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34174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9A20-2486-4106-B507-4D722691EA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01BF21-7014-4382-8823-D360099B38A8}"/>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4" name="Footer Placeholder 3">
            <a:extLst>
              <a:ext uri="{FF2B5EF4-FFF2-40B4-BE49-F238E27FC236}">
                <a16:creationId xmlns:a16="http://schemas.microsoft.com/office/drawing/2014/main" id="{A1D2ED01-BB2C-4E79-A28C-7E6AD675C4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E7CDE-3241-4DF6-8CBC-97BE2BD85936}"/>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198509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0F4B8-3348-4BD4-82BB-FB88D7D0B243}"/>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3" name="Footer Placeholder 2">
            <a:extLst>
              <a:ext uri="{FF2B5EF4-FFF2-40B4-BE49-F238E27FC236}">
                <a16:creationId xmlns:a16="http://schemas.microsoft.com/office/drawing/2014/main" id="{984FD7A9-04D2-4EFC-A4B4-A113FC317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D68118-810A-42DC-840B-C9F863C530EF}"/>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340726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3A9E-679A-47A0-B19D-3D564E2F8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736A46-FBAD-4B18-AC4E-A32CDFF64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0F3595-7EA2-4E60-B709-111E596CD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BE807-4062-4309-B351-4D20AE0219C1}"/>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6" name="Footer Placeholder 5">
            <a:extLst>
              <a:ext uri="{FF2B5EF4-FFF2-40B4-BE49-F238E27FC236}">
                <a16:creationId xmlns:a16="http://schemas.microsoft.com/office/drawing/2014/main" id="{3E3C580E-343F-402B-AB57-E798D2A6F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65278-FED8-495E-A5BF-5973FD70E0F8}"/>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45144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79A6-1C68-454B-A08C-16C2B4465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C9F83E-012F-4A61-BA06-64E3E8DEA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0EE3C0-6D13-4E88-A07A-74F746CE0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9D412-4EBE-4C9B-9569-331AEB0714BA}"/>
              </a:ext>
            </a:extLst>
          </p:cNvPr>
          <p:cNvSpPr>
            <a:spLocks noGrp="1"/>
          </p:cNvSpPr>
          <p:nvPr>
            <p:ph type="dt" sz="half" idx="10"/>
          </p:nvPr>
        </p:nvSpPr>
        <p:spPr/>
        <p:txBody>
          <a:bodyPr/>
          <a:lstStyle/>
          <a:p>
            <a:fld id="{818503A9-CD1F-437A-9F92-E86FD77C8BB9}" type="datetimeFigureOut">
              <a:rPr lang="en-US" smtClean="0"/>
              <a:t>3/10/2022</a:t>
            </a:fld>
            <a:endParaRPr lang="en-US"/>
          </a:p>
        </p:txBody>
      </p:sp>
      <p:sp>
        <p:nvSpPr>
          <p:cNvPr id="6" name="Footer Placeholder 5">
            <a:extLst>
              <a:ext uri="{FF2B5EF4-FFF2-40B4-BE49-F238E27FC236}">
                <a16:creationId xmlns:a16="http://schemas.microsoft.com/office/drawing/2014/main" id="{3609972D-69C3-46A4-A9F6-4B504A024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29A6C-A90D-4EC1-AFC9-8665C28D6C47}"/>
              </a:ext>
            </a:extLst>
          </p:cNvPr>
          <p:cNvSpPr>
            <a:spLocks noGrp="1"/>
          </p:cNvSpPr>
          <p:nvPr>
            <p:ph type="sldNum" sz="quarter" idx="12"/>
          </p:nvPr>
        </p:nvSpPr>
        <p:spPr/>
        <p:txBody>
          <a:bodyPr/>
          <a:lstStyle/>
          <a:p>
            <a:fld id="{E509244E-2979-4C55-9450-94954189946F}" type="slidenum">
              <a:rPr lang="en-US" smtClean="0"/>
              <a:t>‹#›</a:t>
            </a:fld>
            <a:endParaRPr lang="en-US"/>
          </a:p>
        </p:txBody>
      </p:sp>
    </p:spTree>
    <p:extLst>
      <p:ext uri="{BB962C8B-B14F-4D97-AF65-F5344CB8AC3E}">
        <p14:creationId xmlns:p14="http://schemas.microsoft.com/office/powerpoint/2010/main" val="294276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A3697-0C9D-4C63-8585-46037D4B7E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42FFC-15C8-4811-A3E3-A163FF0DC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2DCC7-0317-4C71-AC8F-AC4FF286B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503A9-CD1F-437A-9F92-E86FD77C8BB9}" type="datetimeFigureOut">
              <a:rPr lang="en-US" smtClean="0"/>
              <a:t>3/10/2022</a:t>
            </a:fld>
            <a:endParaRPr lang="en-US"/>
          </a:p>
        </p:txBody>
      </p:sp>
      <p:sp>
        <p:nvSpPr>
          <p:cNvPr id="5" name="Footer Placeholder 4">
            <a:extLst>
              <a:ext uri="{FF2B5EF4-FFF2-40B4-BE49-F238E27FC236}">
                <a16:creationId xmlns:a16="http://schemas.microsoft.com/office/drawing/2014/main" id="{E5A6E197-D4B1-47FA-BF4F-53DE2A0E2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C81949-BFCE-4634-B184-764F35CDF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9244E-2979-4C55-9450-94954189946F}" type="slidenum">
              <a:rPr lang="en-US" smtClean="0"/>
              <a:t>‹#›</a:t>
            </a:fld>
            <a:endParaRPr lang="en-US"/>
          </a:p>
        </p:txBody>
      </p:sp>
    </p:spTree>
    <p:extLst>
      <p:ext uri="{BB962C8B-B14F-4D97-AF65-F5344CB8AC3E}">
        <p14:creationId xmlns:p14="http://schemas.microsoft.com/office/powerpoint/2010/main" val="301274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5DFE2F-67BA-439F-B9E5-96A70B7445FB}"/>
              </a:ext>
            </a:extLst>
          </p:cNvPr>
          <p:cNvSpPr>
            <a:spLocks noGrp="1"/>
          </p:cNvSpPr>
          <p:nvPr>
            <p:ph type="ctrTitle"/>
          </p:nvPr>
        </p:nvSpPr>
        <p:spPr>
          <a:xfrm>
            <a:off x="1386865" y="818984"/>
            <a:ext cx="6596245" cy="3268520"/>
          </a:xfrm>
        </p:spPr>
        <p:txBody>
          <a:bodyPr>
            <a:normAutofit/>
          </a:bodyPr>
          <a:lstStyle/>
          <a:p>
            <a:pPr algn="r"/>
            <a:r>
              <a:rPr lang="en-US" sz="5400" b="1" dirty="0">
                <a:solidFill>
                  <a:srgbClr val="FFFFFF"/>
                </a:solidFill>
              </a:rPr>
              <a:t>Suicide Rate Prediction</a:t>
            </a:r>
            <a:br>
              <a:rPr lang="en-US" sz="5400" b="1" dirty="0">
                <a:solidFill>
                  <a:srgbClr val="FFFFFF"/>
                </a:solidFill>
              </a:rPr>
            </a:br>
            <a:r>
              <a:rPr lang="en-US" sz="4800" dirty="0">
                <a:solidFill>
                  <a:srgbClr val="FFFFFF"/>
                </a:solidFill>
              </a:rPr>
              <a:t>Project Proposal</a:t>
            </a: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28E30D-658F-47BB-9482-19292E8216AD}"/>
              </a:ext>
            </a:extLst>
          </p:cNvPr>
          <p:cNvSpPr>
            <a:spLocks noGrp="1"/>
          </p:cNvSpPr>
          <p:nvPr>
            <p:ph type="subTitle" idx="1"/>
          </p:nvPr>
        </p:nvSpPr>
        <p:spPr>
          <a:xfrm>
            <a:off x="1931874" y="4797188"/>
            <a:ext cx="6051236" cy="1241828"/>
          </a:xfrm>
        </p:spPr>
        <p:txBody>
          <a:bodyPr>
            <a:normAutofit/>
          </a:bodyPr>
          <a:lstStyle/>
          <a:p>
            <a:pPr algn="r"/>
            <a:r>
              <a:rPr lang="en-US" dirty="0">
                <a:solidFill>
                  <a:srgbClr val="FFFFFF"/>
                </a:solidFill>
              </a:rPr>
              <a:t>                                                                Professor:Muhammad Aminul Islam</a:t>
            </a:r>
          </a:p>
          <a:p>
            <a:pPr algn="r"/>
            <a:r>
              <a:rPr lang="en-US" dirty="0">
                <a:solidFill>
                  <a:srgbClr val="FFFFFF"/>
                </a:solidFill>
              </a:rPr>
              <a:t>                               Student: Harsha Kolla</a:t>
            </a:r>
          </a:p>
        </p:txBody>
      </p:sp>
      <p:sp>
        <p:nvSpPr>
          <p:cNvPr id="43" name="Rectangle 3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43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FC0B0B8-5495-4743-9595-C298E0F10766}"/>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Objective:</a:t>
            </a:r>
          </a:p>
        </p:txBody>
      </p:sp>
      <p:graphicFrame>
        <p:nvGraphicFramePr>
          <p:cNvPr id="16" name="Content Placeholder 4">
            <a:extLst>
              <a:ext uri="{FF2B5EF4-FFF2-40B4-BE49-F238E27FC236}">
                <a16:creationId xmlns:a16="http://schemas.microsoft.com/office/drawing/2014/main" id="{9697FEF3-F70D-47A4-BF75-8FF6E9071320}"/>
              </a:ext>
            </a:extLst>
          </p:cNvPr>
          <p:cNvGraphicFramePr>
            <a:graphicFrameLocks noGrp="1"/>
          </p:cNvGraphicFramePr>
          <p:nvPr>
            <p:ph idx="1"/>
            <p:extLst>
              <p:ext uri="{D42A27DB-BD31-4B8C-83A1-F6EECF244321}">
                <p14:modId xmlns:p14="http://schemas.microsoft.com/office/powerpoint/2010/main" val="69323567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881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E2411-D23B-4A62-9739-2D8C4096DBE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Data:</a:t>
            </a:r>
          </a:p>
        </p:txBody>
      </p:sp>
      <p:graphicFrame>
        <p:nvGraphicFramePr>
          <p:cNvPr id="5" name="Content Placeholder 2">
            <a:extLst>
              <a:ext uri="{FF2B5EF4-FFF2-40B4-BE49-F238E27FC236}">
                <a16:creationId xmlns:a16="http://schemas.microsoft.com/office/drawing/2014/main" id="{5256C119-CC4C-459E-B5D2-AE48C4F8B8B3}"/>
              </a:ext>
            </a:extLst>
          </p:cNvPr>
          <p:cNvGraphicFramePr>
            <a:graphicFrameLocks noGrp="1"/>
          </p:cNvGraphicFramePr>
          <p:nvPr>
            <p:ph idx="1"/>
            <p:extLst>
              <p:ext uri="{D42A27DB-BD31-4B8C-83A1-F6EECF244321}">
                <p14:modId xmlns:p14="http://schemas.microsoft.com/office/powerpoint/2010/main" val="22376815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41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19F6C3-DC9C-4978-90E6-73720B3845D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Approach:</a:t>
            </a:r>
          </a:p>
        </p:txBody>
      </p:sp>
      <p:graphicFrame>
        <p:nvGraphicFramePr>
          <p:cNvPr id="14" name="Content Placeholder 2">
            <a:extLst>
              <a:ext uri="{FF2B5EF4-FFF2-40B4-BE49-F238E27FC236}">
                <a16:creationId xmlns:a16="http://schemas.microsoft.com/office/drawing/2014/main" id="{1497B8F7-0CA4-414A-A5F1-7B8459D408A5}"/>
              </a:ext>
            </a:extLst>
          </p:cNvPr>
          <p:cNvGraphicFramePr>
            <a:graphicFrameLocks noGrp="1"/>
          </p:cNvGraphicFramePr>
          <p:nvPr>
            <p:ph idx="1"/>
            <p:extLst>
              <p:ext uri="{D42A27DB-BD31-4B8C-83A1-F6EECF244321}">
                <p14:modId xmlns:p14="http://schemas.microsoft.com/office/powerpoint/2010/main" val="132332335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73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90F3D-AF07-4AB6-AE32-8E29DE3D0B15}"/>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Algorithms and Techniques</a:t>
            </a:r>
          </a:p>
        </p:txBody>
      </p:sp>
      <p:graphicFrame>
        <p:nvGraphicFramePr>
          <p:cNvPr id="5" name="Content Placeholder 2">
            <a:extLst>
              <a:ext uri="{FF2B5EF4-FFF2-40B4-BE49-F238E27FC236}">
                <a16:creationId xmlns:a16="http://schemas.microsoft.com/office/drawing/2014/main" id="{B4255A5C-144B-4412-99CB-791C3C33EF02}"/>
              </a:ext>
            </a:extLst>
          </p:cNvPr>
          <p:cNvGraphicFramePr>
            <a:graphicFrameLocks noGrp="1"/>
          </p:cNvGraphicFramePr>
          <p:nvPr>
            <p:ph idx="1"/>
            <p:extLst>
              <p:ext uri="{D42A27DB-BD31-4B8C-83A1-F6EECF244321}">
                <p14:modId xmlns:p14="http://schemas.microsoft.com/office/powerpoint/2010/main" val="197683141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50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5" name="Freeform: Shape 1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1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EB13F63-6985-4327-AC6A-578F74227C17}"/>
              </a:ext>
            </a:extLst>
          </p:cNvPr>
          <p:cNvSpPr>
            <a:spLocks noGrp="1"/>
          </p:cNvSpPr>
          <p:nvPr>
            <p:ph type="title"/>
          </p:nvPr>
        </p:nvSpPr>
        <p:spPr>
          <a:xfrm>
            <a:off x="789708" y="666351"/>
            <a:ext cx="10558405" cy="3044335"/>
          </a:xfrm>
        </p:spPr>
        <p:txBody>
          <a:bodyPr vert="horz" lIns="91440" tIns="45720" rIns="91440" bIns="45720" rtlCol="0" anchor="b">
            <a:normAutofit/>
          </a:bodyPr>
          <a:lstStyle/>
          <a:p>
            <a:pPr algn="ctr"/>
            <a:r>
              <a:rPr lang="en-US" sz="4800" kern="1200">
                <a:solidFill>
                  <a:schemeClr val="bg1"/>
                </a:solidFill>
                <a:latin typeface="+mj-lt"/>
                <a:ea typeface="+mj-ea"/>
                <a:cs typeface="+mj-cs"/>
              </a:rPr>
              <a:t>Paper Link</a:t>
            </a:r>
          </a:p>
        </p:txBody>
      </p:sp>
      <p:sp>
        <p:nvSpPr>
          <p:cNvPr id="3" name="Content Placeholder 2">
            <a:extLst>
              <a:ext uri="{FF2B5EF4-FFF2-40B4-BE49-F238E27FC236}">
                <a16:creationId xmlns:a16="http://schemas.microsoft.com/office/drawing/2014/main" id="{8AA6570D-070A-4FCC-A773-6B4DAEF2FDC0}"/>
              </a:ext>
            </a:extLst>
          </p:cNvPr>
          <p:cNvSpPr>
            <a:spLocks noGrp="1"/>
          </p:cNvSpPr>
          <p:nvPr>
            <p:ph idx="1"/>
          </p:nvPr>
        </p:nvSpPr>
        <p:spPr>
          <a:xfrm>
            <a:off x="789708" y="3866064"/>
            <a:ext cx="10558405" cy="2234485"/>
          </a:xfrm>
        </p:spPr>
        <p:txBody>
          <a:bodyPr vert="horz" lIns="91440" tIns="45720" rIns="91440" bIns="45720" rtlCol="0" anchor="t">
            <a:normAutofit/>
          </a:bodyPr>
          <a:lstStyle/>
          <a:p>
            <a:pPr marL="0" indent="0" algn="ctr">
              <a:buNone/>
            </a:pPr>
            <a:r>
              <a:rPr lang="en-US" sz="2400" kern="1200" dirty="0">
                <a:solidFill>
                  <a:schemeClr val="bg1"/>
                </a:solidFill>
                <a:latin typeface="+mn-lt"/>
                <a:ea typeface="+mn-ea"/>
                <a:cs typeface="+mn-cs"/>
              </a:rPr>
              <a:t>https://ieeexplore-ieee-org.unh-proxy01.newhaven.edu/document/8993091</a:t>
            </a:r>
          </a:p>
        </p:txBody>
      </p:sp>
    </p:spTree>
    <p:extLst>
      <p:ext uri="{BB962C8B-B14F-4D97-AF65-F5344CB8AC3E}">
        <p14:creationId xmlns:p14="http://schemas.microsoft.com/office/powerpoint/2010/main" val="312468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258</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Suicide Rate Prediction Project Proposal</vt:lpstr>
      <vt:lpstr>Objective:</vt:lpstr>
      <vt:lpstr>Data:</vt:lpstr>
      <vt:lpstr>Approach:</vt:lpstr>
      <vt:lpstr>Algorithms and Techniques</vt:lpstr>
      <vt:lpstr>Paper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Prediction Project Proposal</dc:title>
  <dc:creator>KOLLA HARSHA</dc:creator>
  <cp:lastModifiedBy>KOLLA HARSHA</cp:lastModifiedBy>
  <cp:revision>3</cp:revision>
  <dcterms:created xsi:type="dcterms:W3CDTF">2022-02-26T23:15:55Z</dcterms:created>
  <dcterms:modified xsi:type="dcterms:W3CDTF">2022-03-11T04:50:05Z</dcterms:modified>
</cp:coreProperties>
</file>