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 id="2147483749" r:id="rId2"/>
  </p:sldMasterIdLst>
  <p:notesMasterIdLst>
    <p:notesMasterId r:id="rId23"/>
  </p:notesMasterIdLst>
  <p:sldIdLst>
    <p:sldId id="342" r:id="rId3"/>
    <p:sldId id="345" r:id="rId4"/>
    <p:sldId id="346" r:id="rId5"/>
    <p:sldId id="343" r:id="rId6"/>
    <p:sldId id="344" r:id="rId7"/>
    <p:sldId id="348" r:id="rId8"/>
    <p:sldId id="349" r:id="rId9"/>
    <p:sldId id="351" r:id="rId10"/>
    <p:sldId id="352" r:id="rId11"/>
    <p:sldId id="353" r:id="rId12"/>
    <p:sldId id="354" r:id="rId13"/>
    <p:sldId id="355" r:id="rId14"/>
    <p:sldId id="356" r:id="rId15"/>
    <p:sldId id="357" r:id="rId16"/>
    <p:sldId id="358" r:id="rId17"/>
    <p:sldId id="359" r:id="rId18"/>
    <p:sldId id="360" r:id="rId19"/>
    <p:sldId id="361" r:id="rId20"/>
    <p:sldId id="362" r:id="rId21"/>
    <p:sldId id="347"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D7B7"/>
    <a:srgbClr val="CD77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94" autoAdjust="0"/>
  </p:normalViewPr>
  <p:slideViewPr>
    <p:cSldViewPr snapToGrid="0">
      <p:cViewPr varScale="1">
        <p:scale>
          <a:sx n="78" d="100"/>
          <a:sy n="78" d="100"/>
        </p:scale>
        <p:origin x="787" y="62"/>
      </p:cViewPr>
      <p:guideLst/>
    </p:cSldViewPr>
  </p:slideViewPr>
  <p:notesTextViewPr>
    <p:cViewPr>
      <p:scale>
        <a:sx n="1" d="1"/>
        <a:sy n="1" d="1"/>
      </p:scale>
      <p:origin x="0" y="0"/>
    </p:cViewPr>
  </p:notesTextViewPr>
  <p:sorterViewPr>
    <p:cViewPr>
      <p:scale>
        <a:sx n="190" d="100"/>
        <a:sy n="1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F5E78B-FE7C-474B-AC91-ABC1B62969E2}" type="datetimeFigureOut">
              <a:rPr lang="en-US" smtClean="0"/>
              <a:t>12/26/2024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50B4EB-D9F6-4F2F-973A-15D71B3F5057}" type="slidenum">
              <a:rPr lang="en-US" smtClean="0"/>
              <a:t>‹#›</a:t>
            </a:fld>
            <a:endParaRPr lang="en-US"/>
          </a:p>
        </p:txBody>
      </p:sp>
    </p:spTree>
    <p:extLst>
      <p:ext uri="{BB962C8B-B14F-4D97-AF65-F5344CB8AC3E}">
        <p14:creationId xmlns:p14="http://schemas.microsoft.com/office/powerpoint/2010/main" val="40627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868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5490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7314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514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4252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Copyright </a:t>
            </a:r>
            <a:r>
              <a:rPr lang="en-US" b="1" dirty="0"/>
              <a:t>PresentationGO.com</a:t>
            </a:r>
            <a:r>
              <a:rPr lang="en-US" dirty="0"/>
              <a:t> – Free Templates &amp; Infographics for PowerPoint and Google Slides</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A50B4EB-D9F6-4F2F-973A-15D71B3F505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683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2A6FDFB-46FD-4D32-A054-BC9C55F6A02B}"/>
              </a:ext>
            </a:extLst>
          </p:cNvPr>
          <p:cNvSpPr>
            <a:spLocks noGrp="1"/>
          </p:cNvSpPr>
          <p:nvPr>
            <p:ph type="ctrTitle"/>
          </p:nvPr>
        </p:nvSpPr>
        <p:spPr>
          <a:xfrm>
            <a:off x="5830645" y="3644153"/>
            <a:ext cx="5706035" cy="1852748"/>
          </a:xfrm>
        </p:spPr>
        <p:txBody>
          <a:bodyPr anchor="b"/>
          <a:lstStyle>
            <a:lvl1pPr algn="ctr">
              <a:defRPr sz="6600"/>
            </a:lvl1pPr>
          </a:lstStyle>
          <a:p>
            <a:r>
              <a:rPr lang="en-US"/>
              <a:t>Click to edit Master title style</a:t>
            </a:r>
            <a:endParaRPr lang="en-US" dirty="0"/>
          </a:p>
        </p:txBody>
      </p:sp>
      <p:sp>
        <p:nvSpPr>
          <p:cNvPr id="20" name="Subtitle 2">
            <a:extLst>
              <a:ext uri="{FF2B5EF4-FFF2-40B4-BE49-F238E27FC236}">
                <a16:creationId xmlns:a16="http://schemas.microsoft.com/office/drawing/2014/main" id="{C1F0D0AA-12EA-49AC-BF55-4B2556467E4C}"/>
              </a:ext>
            </a:extLst>
          </p:cNvPr>
          <p:cNvSpPr>
            <a:spLocks noGrp="1"/>
          </p:cNvSpPr>
          <p:nvPr>
            <p:ph type="subTitle" idx="1"/>
          </p:nvPr>
        </p:nvSpPr>
        <p:spPr>
          <a:xfrm>
            <a:off x="5830645" y="5636050"/>
            <a:ext cx="5706035" cy="688167"/>
          </a:xfrm>
        </p:spPr>
        <p:txBody>
          <a:bodyPr>
            <a:normAutofit/>
          </a:bodyPr>
          <a:lstStyle>
            <a:lvl1pPr marL="0" indent="0" algn="ctr">
              <a:buNone/>
              <a:defRPr sz="32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62802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p:ph type="title"/>
          </p:nvPr>
        </p:nvSpPr>
        <p:spPr>
          <a:xfrm>
            <a:off x="5021580" y="365125"/>
            <a:ext cx="6332219" cy="1325563"/>
          </a:xfrm>
        </p:spPr>
        <p:txBody>
          <a:bodyPr/>
          <a:lstStyle>
            <a:lvl1pPr algn="r">
              <a:defRPr/>
            </a:lvl1p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489DC5E6-DDCD-4B67-B47F-0BD6C54B83D2}"/>
              </a:ext>
            </a:extLst>
          </p:cNvPr>
          <p:cNvSpPr>
            <a:spLocks noGrp="1"/>
          </p:cNvSpPr>
          <p:nvPr>
            <p:ph idx="1"/>
          </p:nvPr>
        </p:nvSpPr>
        <p:spPr>
          <a:xfrm>
            <a:off x="5021580" y="1782765"/>
            <a:ext cx="6332218" cy="4419252"/>
          </a:xfrm>
        </p:spPr>
        <p:txBody>
          <a:bodyPr/>
          <a:lstStyle>
            <a:lvl1pPr algn="r">
              <a:defRPr>
                <a:solidFill>
                  <a:schemeClr val="tx1"/>
                </a:solidFill>
              </a:defRPr>
            </a:lvl1pPr>
            <a:lvl2pPr algn="r">
              <a:defRPr>
                <a:solidFill>
                  <a:schemeClr val="tx1"/>
                </a:solidFill>
              </a:defRPr>
            </a:lvl2pPr>
            <a:lvl3pPr algn="r">
              <a:defRPr>
                <a:solidFill>
                  <a:schemeClr val="tx1"/>
                </a:solidFill>
              </a:defRPr>
            </a:lvl3pPr>
            <a:lvl4pPr algn="r">
              <a:defRPr>
                <a:solidFill>
                  <a:schemeClr val="tx1"/>
                </a:solidFill>
              </a:defRPr>
            </a:lvl4pPr>
            <a:lvl5pPr algn="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68C53B7-7FCD-400A-9752-7BFFD8BB3D75}"/>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10C428BE-FED7-45A5-9425-7445C51F35BB}"/>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18FDE52B-46E4-490F-8D9A-1A96457A334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12883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8888851-8419-4D40-B1E3-9D279F24C731}"/>
              </a:ext>
            </a:extLst>
          </p:cNvPr>
          <p:cNvSpPr>
            <a:spLocks noGrp="1"/>
          </p:cNvSpPr>
          <p:nvPr>
            <p:ph type="title"/>
          </p:nvPr>
        </p:nvSpPr>
        <p:spPr>
          <a:xfrm>
            <a:off x="2309948" y="365125"/>
            <a:ext cx="6224452" cy="1515926"/>
          </a:xfrm>
        </p:spPr>
        <p:txBody>
          <a:bodyPr/>
          <a:lstStyle/>
          <a:p>
            <a:r>
              <a:rPr lang="en-US"/>
              <a:t>Click to edit Master title style</a:t>
            </a:r>
            <a:endParaRPr lang="en-US" dirty="0"/>
          </a:p>
        </p:txBody>
      </p:sp>
      <p:sp>
        <p:nvSpPr>
          <p:cNvPr id="18" name="Content Placeholder 2">
            <a:extLst>
              <a:ext uri="{FF2B5EF4-FFF2-40B4-BE49-F238E27FC236}">
                <a16:creationId xmlns:a16="http://schemas.microsoft.com/office/drawing/2014/main" id="{9CCD0F33-6122-4DA2-AA9D-CA48CEFB9225}"/>
              </a:ext>
            </a:extLst>
          </p:cNvPr>
          <p:cNvSpPr>
            <a:spLocks noGrp="1"/>
          </p:cNvSpPr>
          <p:nvPr>
            <p:ph idx="1"/>
          </p:nvPr>
        </p:nvSpPr>
        <p:spPr>
          <a:xfrm>
            <a:off x="2309948" y="1976846"/>
            <a:ext cx="6224452" cy="421523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Date Placeholder 3">
            <a:extLst>
              <a:ext uri="{FF2B5EF4-FFF2-40B4-BE49-F238E27FC236}">
                <a16:creationId xmlns:a16="http://schemas.microsoft.com/office/drawing/2014/main" id="{7A8A3FA1-377F-4383-B7E8-14D9409AF64B}"/>
              </a:ext>
            </a:extLst>
          </p:cNvPr>
          <p:cNvSpPr>
            <a:spLocks noGrp="1"/>
          </p:cNvSpPr>
          <p:nvPr>
            <p:ph type="dt" sz="half" idx="10"/>
          </p:nvPr>
        </p:nvSpPr>
        <p:spPr>
          <a:xfrm>
            <a:off x="838200" y="6356350"/>
            <a:ext cx="2743200" cy="365125"/>
          </a:xfrm>
        </p:spPr>
        <p:txBody>
          <a:bodyPr/>
          <a:lstStyle/>
          <a:p>
            <a:r>
              <a:rPr lang="en-US"/>
              <a:t>Date</a:t>
            </a:r>
          </a:p>
        </p:txBody>
      </p:sp>
      <p:sp>
        <p:nvSpPr>
          <p:cNvPr id="20" name="Footer Placeholder 4">
            <a:extLst>
              <a:ext uri="{FF2B5EF4-FFF2-40B4-BE49-F238E27FC236}">
                <a16:creationId xmlns:a16="http://schemas.microsoft.com/office/drawing/2014/main" id="{566F5CF8-699B-4A09-9AD0-718B0175E486}"/>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21" name="Slide Number Placeholder 5">
            <a:extLst>
              <a:ext uri="{FF2B5EF4-FFF2-40B4-BE49-F238E27FC236}">
                <a16:creationId xmlns:a16="http://schemas.microsoft.com/office/drawing/2014/main" id="{7C55771C-35B2-4842-A572-EEE14A727DBF}"/>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28184230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E228BF-1CA5-4856-ADE1-3CF4E8475976}"/>
              </a:ext>
            </a:extLst>
          </p:cNvPr>
          <p:cNvSpPr>
            <a:spLocks noGrp="1"/>
          </p:cNvSpPr>
          <p:nvPr>
            <p:ph type="title"/>
          </p:nvPr>
        </p:nvSpPr>
        <p:spPr>
          <a:xfrm>
            <a:off x="838201" y="2789005"/>
            <a:ext cx="6085114" cy="2368561"/>
          </a:xfrm>
        </p:spPr>
        <p:txBody>
          <a:bodyPr anchor="b"/>
          <a:lstStyle>
            <a:lvl1pPr algn="l">
              <a:defRPr sz="6000"/>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A75560DB-B208-41C1-AC26-ACACF8AE7CCD}"/>
              </a:ext>
            </a:extLst>
          </p:cNvPr>
          <p:cNvSpPr>
            <a:spLocks noGrp="1"/>
          </p:cNvSpPr>
          <p:nvPr>
            <p:ph type="body" idx="1"/>
          </p:nvPr>
        </p:nvSpPr>
        <p:spPr>
          <a:xfrm>
            <a:off x="838201" y="5323363"/>
            <a:ext cx="6085114" cy="848837"/>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Date Placeholder 3">
            <a:extLst>
              <a:ext uri="{FF2B5EF4-FFF2-40B4-BE49-F238E27FC236}">
                <a16:creationId xmlns:a16="http://schemas.microsoft.com/office/drawing/2014/main" id="{0BE4794E-B8B9-45F1-346F-E7297097AAB7}"/>
              </a:ext>
            </a:extLst>
          </p:cNvPr>
          <p:cNvSpPr>
            <a:spLocks noGrp="1"/>
          </p:cNvSpPr>
          <p:nvPr>
            <p:ph type="dt" sz="half" idx="10"/>
          </p:nvPr>
        </p:nvSpPr>
        <p:spPr>
          <a:xfrm>
            <a:off x="838200" y="6356350"/>
            <a:ext cx="2743200" cy="365125"/>
          </a:xfrm>
        </p:spPr>
        <p:txBody>
          <a:bodyPr/>
          <a:lstStyle/>
          <a:p>
            <a:r>
              <a:rPr lang="en-US"/>
              <a:t>Date</a:t>
            </a:r>
          </a:p>
        </p:txBody>
      </p:sp>
      <p:sp>
        <p:nvSpPr>
          <p:cNvPr id="3" name="Footer Placeholder 4">
            <a:extLst>
              <a:ext uri="{FF2B5EF4-FFF2-40B4-BE49-F238E27FC236}">
                <a16:creationId xmlns:a16="http://schemas.microsoft.com/office/drawing/2014/main" id="{16DD4566-751E-E458-97E3-FDF901394015}"/>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4" name="Slide Number Placeholder 5">
            <a:extLst>
              <a:ext uri="{FF2B5EF4-FFF2-40B4-BE49-F238E27FC236}">
                <a16:creationId xmlns:a16="http://schemas.microsoft.com/office/drawing/2014/main" id="{E5969B7F-7392-2D98-F2DD-7EC3980E8990}"/>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918223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8A6F9C6-84D1-561D-B117-D97F3735A06B}"/>
              </a:ext>
            </a:extLst>
          </p:cNvPr>
          <p:cNvSpPr>
            <a:spLocks noGrp="1"/>
          </p:cNvSpPr>
          <p:nvPr>
            <p:ph type="dt" sz="half" idx="10"/>
          </p:nvPr>
        </p:nvSpPr>
        <p:spPr>
          <a:xfrm>
            <a:off x="838200" y="6356350"/>
            <a:ext cx="2743200" cy="365125"/>
          </a:xfrm>
        </p:spPr>
        <p:txBody>
          <a:bodyPr/>
          <a:lstStyle/>
          <a:p>
            <a:r>
              <a:rPr lang="en-US"/>
              <a:t>Date</a:t>
            </a:r>
          </a:p>
        </p:txBody>
      </p:sp>
      <p:sp>
        <p:nvSpPr>
          <p:cNvPr id="3" name="Footer Placeholder 4">
            <a:extLst>
              <a:ext uri="{FF2B5EF4-FFF2-40B4-BE49-F238E27FC236}">
                <a16:creationId xmlns:a16="http://schemas.microsoft.com/office/drawing/2014/main" id="{092AC689-5953-34D0-2444-AC89D4AC5400}"/>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4" name="Slide Number Placeholder 5">
            <a:extLst>
              <a:ext uri="{FF2B5EF4-FFF2-40B4-BE49-F238E27FC236}">
                <a16:creationId xmlns:a16="http://schemas.microsoft.com/office/drawing/2014/main" id="{E20C0D48-72D0-9B1C-7F45-71EC7D8EAEB8}"/>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
        <p:nvSpPr>
          <p:cNvPr id="5" name="Title 1">
            <a:extLst>
              <a:ext uri="{FF2B5EF4-FFF2-40B4-BE49-F238E27FC236}">
                <a16:creationId xmlns:a16="http://schemas.microsoft.com/office/drawing/2014/main" id="{B2C795C7-AA77-98C9-C8AD-1664D381C708}"/>
              </a:ext>
            </a:extLst>
          </p:cNvPr>
          <p:cNvSpPr>
            <a:spLocks noGrp="1"/>
          </p:cNvSpPr>
          <p:nvPr>
            <p:ph type="title"/>
          </p:nvPr>
        </p:nvSpPr>
        <p:spPr>
          <a:xfrm>
            <a:off x="838201" y="1323305"/>
            <a:ext cx="4637314" cy="2368561"/>
          </a:xfrm>
        </p:spPr>
        <p:txBody>
          <a:bodyPr anchor="b"/>
          <a:lstStyle>
            <a:lvl1pPr algn="l">
              <a:defRPr sz="6000">
                <a:solidFill>
                  <a:schemeClr val="bg2">
                    <a:lumMod val="25000"/>
                  </a:schemeClr>
                </a:solidFill>
              </a:defRPr>
            </a:lvl1pPr>
          </a:lstStyle>
          <a:p>
            <a:r>
              <a:rPr lang="en-US"/>
              <a:t>Click to edit Master title style</a:t>
            </a:r>
            <a:endParaRPr lang="en-US" dirty="0"/>
          </a:p>
        </p:txBody>
      </p:sp>
      <p:sp>
        <p:nvSpPr>
          <p:cNvPr id="6" name="Text Placeholder 2">
            <a:extLst>
              <a:ext uri="{FF2B5EF4-FFF2-40B4-BE49-F238E27FC236}">
                <a16:creationId xmlns:a16="http://schemas.microsoft.com/office/drawing/2014/main" id="{D7EDE4BA-59FC-C803-C965-4306C641A64E}"/>
              </a:ext>
            </a:extLst>
          </p:cNvPr>
          <p:cNvSpPr>
            <a:spLocks noGrp="1"/>
          </p:cNvSpPr>
          <p:nvPr>
            <p:ph type="body" idx="1"/>
          </p:nvPr>
        </p:nvSpPr>
        <p:spPr>
          <a:xfrm>
            <a:off x="838201" y="3857663"/>
            <a:ext cx="4637314" cy="1374769"/>
          </a:xfrm>
        </p:spPr>
        <p:txBody>
          <a:bodyPr/>
          <a:lstStyle>
            <a:lvl1pPr marL="0" indent="0" algn="l">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823048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907DC5D-4F3E-4A99-A621-6F93F32265C8}"/>
              </a:ext>
            </a:extLst>
          </p:cNvPr>
          <p:cNvSpPr>
            <a:spLocks noGrp="1"/>
          </p:cNvSpPr>
          <p:nvPr>
            <p:ph type="title"/>
          </p:nvPr>
        </p:nvSpPr>
        <p:spPr>
          <a:xfrm>
            <a:off x="6313714" y="569295"/>
            <a:ext cx="5020142" cy="1869365"/>
          </a:xfrm>
        </p:spPr>
        <p:txBody>
          <a:bodyPr anchor="b"/>
          <a:lstStyle>
            <a:lvl1pPr algn="r">
              <a:defRPr sz="6000">
                <a:solidFill>
                  <a:schemeClr val="bg2">
                    <a:lumMod val="25000"/>
                  </a:schemeClr>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9DA8F992-7750-4566-AB4F-B2E8F3794CA3}"/>
              </a:ext>
            </a:extLst>
          </p:cNvPr>
          <p:cNvSpPr>
            <a:spLocks noGrp="1"/>
          </p:cNvSpPr>
          <p:nvPr>
            <p:ph type="body" idx="1"/>
          </p:nvPr>
        </p:nvSpPr>
        <p:spPr>
          <a:xfrm>
            <a:off x="6320254" y="2547252"/>
            <a:ext cx="5033545" cy="788054"/>
          </a:xfrm>
        </p:spPr>
        <p:txBody>
          <a:bodyPr/>
          <a:lstStyle>
            <a:lvl1pPr marL="0" indent="0" algn="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5" name="Picture Placeholder 15">
            <a:extLst>
              <a:ext uri="{FF2B5EF4-FFF2-40B4-BE49-F238E27FC236}">
                <a16:creationId xmlns:a16="http://schemas.microsoft.com/office/drawing/2014/main" id="{33CC49E4-6647-47F5-895A-9CFC416CE1C4}"/>
              </a:ext>
            </a:extLst>
          </p:cNvPr>
          <p:cNvSpPr>
            <a:spLocks noGrp="1"/>
          </p:cNvSpPr>
          <p:nvPr>
            <p:ph type="pic" sz="quarter" idx="13"/>
          </p:nvPr>
        </p:nvSpPr>
        <p:spPr>
          <a:xfrm>
            <a:off x="10020300" y="3745843"/>
            <a:ext cx="1333500" cy="1333500"/>
          </a:xfrm>
          <a:prstGeom prst="ellipse">
            <a:avLst/>
          </a:prstGeom>
          <a:solidFill>
            <a:schemeClr val="bg1"/>
          </a:solidFill>
        </p:spPr>
        <p:txBody>
          <a:bodyPr anchor="ctr">
            <a:normAutofit/>
          </a:bodyPr>
          <a:lstStyle>
            <a:lvl1pPr marL="0" indent="0" algn="ctr">
              <a:buNone/>
              <a:defRPr sz="1400">
                <a:solidFill>
                  <a:schemeClr val="tx1">
                    <a:lumMod val="50000"/>
                  </a:schemeClr>
                </a:solidFill>
              </a:defRPr>
            </a:lvl1pPr>
          </a:lstStyle>
          <a:p>
            <a:r>
              <a:rPr lang="en-US"/>
              <a:t>Click icon to add picture</a:t>
            </a:r>
          </a:p>
        </p:txBody>
      </p:sp>
      <p:sp>
        <p:nvSpPr>
          <p:cNvPr id="16" name="Text Placeholder 17">
            <a:extLst>
              <a:ext uri="{FF2B5EF4-FFF2-40B4-BE49-F238E27FC236}">
                <a16:creationId xmlns:a16="http://schemas.microsoft.com/office/drawing/2014/main" id="{A537F86F-E8D6-44FF-939F-7EB5A46935EE}"/>
              </a:ext>
            </a:extLst>
          </p:cNvPr>
          <p:cNvSpPr>
            <a:spLocks noGrp="1"/>
          </p:cNvSpPr>
          <p:nvPr>
            <p:ph type="body" sz="quarter" idx="14" hasCustomPrompt="1"/>
          </p:nvPr>
        </p:nvSpPr>
        <p:spPr>
          <a:xfrm>
            <a:off x="9652000" y="5262547"/>
            <a:ext cx="1701800" cy="228600"/>
          </a:xfrm>
          <a:noFill/>
        </p:spPr>
        <p:txBody>
          <a:bodyPr anchor="ctr">
            <a:noAutofit/>
          </a:bodyPr>
          <a:lstStyle>
            <a:lvl1pPr marL="0" indent="0" algn="r">
              <a:buNone/>
              <a:defRPr sz="12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Name</a:t>
            </a:r>
          </a:p>
        </p:txBody>
      </p:sp>
      <p:sp>
        <p:nvSpPr>
          <p:cNvPr id="17" name="Text Placeholder 17">
            <a:extLst>
              <a:ext uri="{FF2B5EF4-FFF2-40B4-BE49-F238E27FC236}">
                <a16:creationId xmlns:a16="http://schemas.microsoft.com/office/drawing/2014/main" id="{17C97F11-0CC0-4E01-8422-614383043296}"/>
              </a:ext>
            </a:extLst>
          </p:cNvPr>
          <p:cNvSpPr>
            <a:spLocks noGrp="1"/>
          </p:cNvSpPr>
          <p:nvPr>
            <p:ph type="body" sz="quarter" idx="15" hasCustomPrompt="1"/>
          </p:nvPr>
        </p:nvSpPr>
        <p:spPr>
          <a:xfrm>
            <a:off x="9652000" y="5489880"/>
            <a:ext cx="1701800" cy="228600"/>
          </a:xfrm>
          <a:noFill/>
        </p:spPr>
        <p:txBody>
          <a:bodyPr anchor="ctr">
            <a:noAutofit/>
          </a:bodyPr>
          <a:lstStyle>
            <a:lvl1pPr marL="0" indent="0" algn="r">
              <a:buNone/>
              <a:defRPr sz="12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Mobile / email</a:t>
            </a:r>
          </a:p>
        </p:txBody>
      </p:sp>
      <p:sp>
        <p:nvSpPr>
          <p:cNvPr id="18" name="Text Placeholder 17">
            <a:extLst>
              <a:ext uri="{FF2B5EF4-FFF2-40B4-BE49-F238E27FC236}">
                <a16:creationId xmlns:a16="http://schemas.microsoft.com/office/drawing/2014/main" id="{322609FE-C556-4394-9CD9-CACD20BC7261}"/>
              </a:ext>
            </a:extLst>
          </p:cNvPr>
          <p:cNvSpPr>
            <a:spLocks noGrp="1"/>
          </p:cNvSpPr>
          <p:nvPr>
            <p:ph type="body" sz="quarter" idx="16" hasCustomPrompt="1"/>
          </p:nvPr>
        </p:nvSpPr>
        <p:spPr>
          <a:xfrm>
            <a:off x="9652000" y="5717213"/>
            <a:ext cx="1701800" cy="228600"/>
          </a:xfrm>
          <a:noFill/>
        </p:spPr>
        <p:txBody>
          <a:bodyPr anchor="ctr">
            <a:noAutofit/>
          </a:bodyPr>
          <a:lstStyle>
            <a:lvl1pPr marL="0" indent="0" algn="r">
              <a:buNone/>
              <a:defRPr sz="1200">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Company</a:t>
            </a:r>
          </a:p>
        </p:txBody>
      </p:sp>
      <p:sp>
        <p:nvSpPr>
          <p:cNvPr id="2" name="Date Placeholder 3">
            <a:extLst>
              <a:ext uri="{FF2B5EF4-FFF2-40B4-BE49-F238E27FC236}">
                <a16:creationId xmlns:a16="http://schemas.microsoft.com/office/drawing/2014/main" id="{FCE4E427-9DC8-F2A9-D2F1-4487E164C921}"/>
              </a:ext>
            </a:extLst>
          </p:cNvPr>
          <p:cNvSpPr>
            <a:spLocks noGrp="1"/>
          </p:cNvSpPr>
          <p:nvPr>
            <p:ph type="dt" sz="half" idx="10"/>
          </p:nvPr>
        </p:nvSpPr>
        <p:spPr>
          <a:xfrm>
            <a:off x="838200" y="6356350"/>
            <a:ext cx="2743200" cy="365125"/>
          </a:xfrm>
        </p:spPr>
        <p:txBody>
          <a:bodyPr/>
          <a:lstStyle/>
          <a:p>
            <a:r>
              <a:rPr lang="en-US"/>
              <a:t>Date</a:t>
            </a:r>
          </a:p>
        </p:txBody>
      </p:sp>
      <p:sp>
        <p:nvSpPr>
          <p:cNvPr id="3" name="Footer Placeholder 4">
            <a:extLst>
              <a:ext uri="{FF2B5EF4-FFF2-40B4-BE49-F238E27FC236}">
                <a16:creationId xmlns:a16="http://schemas.microsoft.com/office/drawing/2014/main" id="{4C12BA2E-5B78-367E-BFBA-376FC426B617}"/>
              </a:ext>
            </a:extLst>
          </p:cNvPr>
          <p:cNvSpPr>
            <a:spLocks noGrp="1"/>
          </p:cNvSpPr>
          <p:nvPr>
            <p:ph type="ftr" sz="quarter" idx="11"/>
          </p:nvPr>
        </p:nvSpPr>
        <p:spPr>
          <a:xfrm>
            <a:off x="4038600" y="6356350"/>
            <a:ext cx="4114800" cy="365125"/>
          </a:xfrm>
        </p:spPr>
        <p:txBody>
          <a:bodyPr/>
          <a:lstStyle/>
          <a:p>
            <a:r>
              <a:rPr lang="en-US"/>
              <a:t>Your Footer Here</a:t>
            </a:r>
          </a:p>
        </p:txBody>
      </p:sp>
      <p:sp>
        <p:nvSpPr>
          <p:cNvPr id="4" name="Slide Number Placeholder 5">
            <a:extLst>
              <a:ext uri="{FF2B5EF4-FFF2-40B4-BE49-F238E27FC236}">
                <a16:creationId xmlns:a16="http://schemas.microsoft.com/office/drawing/2014/main" id="{9BE75FDB-C307-D84D-32D1-0AA4CAE9952D}"/>
              </a:ext>
            </a:extLst>
          </p:cNvPr>
          <p:cNvSpPr>
            <a:spLocks noGrp="1"/>
          </p:cNvSpPr>
          <p:nvPr>
            <p:ph type="sldNum" sz="quarter" idx="12"/>
          </p:nvPr>
        </p:nvSpPr>
        <p:spPr>
          <a:xfrm>
            <a:off x="8610600" y="6356350"/>
            <a:ext cx="2743200" cy="365125"/>
          </a:xfrm>
        </p:spPr>
        <p:txBody>
          <a:bodyPr/>
          <a:lstStyle/>
          <a:p>
            <a:fld id="{672B7600-67E3-4D97-B453-880E2742B982}" type="slidenum">
              <a:rPr lang="en-US" smtClean="0"/>
              <a:t>‹#›</a:t>
            </a:fld>
            <a:endParaRPr lang="en-US"/>
          </a:p>
        </p:txBody>
      </p:sp>
    </p:spTree>
    <p:extLst>
      <p:ext uri="{BB962C8B-B14F-4D97-AF65-F5344CB8AC3E}">
        <p14:creationId xmlns:p14="http://schemas.microsoft.com/office/powerpoint/2010/main" val="130259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and Typography">
    <p:bg>
      <p:bgPr>
        <a:solidFill>
          <a:schemeClr val="accent4"/>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0D08B00A-9A13-4AB1-A72D-2F499BA2EBAB}"/>
              </a:ext>
            </a:extLst>
          </p:cNvPr>
          <p:cNvSpPr>
            <a:spLocks noGrp="1"/>
          </p:cNvSpPr>
          <p:nvPr userDrawn="1">
            <p:ph type="title"/>
          </p:nvPr>
        </p:nvSpPr>
        <p:spPr>
          <a:xfrm>
            <a:off x="838200" y="365125"/>
            <a:ext cx="10515600" cy="1325563"/>
          </a:xfrm>
        </p:spPr>
        <p:txBody>
          <a:bodyPr/>
          <a:lstStyle/>
          <a:p>
            <a:r>
              <a:rPr lang="en-US"/>
              <a:t>Click to edit Master title style</a:t>
            </a:r>
            <a:endParaRPr lang="en-US" dirty="0"/>
          </a:p>
        </p:txBody>
      </p:sp>
      <p:sp>
        <p:nvSpPr>
          <p:cNvPr id="88" name="Text Placeholder 2">
            <a:extLst>
              <a:ext uri="{FF2B5EF4-FFF2-40B4-BE49-F238E27FC236}">
                <a16:creationId xmlns:a16="http://schemas.microsoft.com/office/drawing/2014/main" id="{BB3FC47E-3339-49A8-AEF2-ECC3BF1514FB}"/>
              </a:ext>
            </a:extLst>
          </p:cNvPr>
          <p:cNvSpPr>
            <a:spLocks noGrp="1"/>
          </p:cNvSpPr>
          <p:nvPr userDrawn="1">
            <p:ph type="body" sz="quarter" idx="10"/>
          </p:nvPr>
        </p:nvSpPr>
        <p:spPr>
          <a:xfrm>
            <a:off x="838199" y="3709150"/>
            <a:ext cx="10515600" cy="1325880"/>
          </a:xfrm>
        </p:spPr>
        <p:txBody>
          <a:bodyPr vert="horz" lIns="91440" tIns="45720" rIns="91440" bIns="45720" rtlCol="0" anchor="ctr">
            <a:normAutofit/>
          </a:bodyPr>
          <a:lstStyle>
            <a:lvl1pPr marL="0" indent="0">
              <a:buNone/>
              <a:defRPr lang="en-US" sz="4400" b="1" dirty="0">
                <a:solidFill>
                  <a:schemeClr val="bg1"/>
                </a:solidFill>
                <a:latin typeface="+mn-lt"/>
                <a:ea typeface="+mj-ea"/>
                <a:cs typeface="+mj-cs"/>
              </a:defRPr>
            </a:lvl1pPr>
          </a:lstStyle>
          <a:p>
            <a:pPr marL="228600" lvl="0" indent="-228600">
              <a:spcBef>
                <a:spcPct val="0"/>
              </a:spcBef>
            </a:pPr>
            <a:r>
              <a:rPr lang="en-US"/>
              <a:t>Click to edit Master text styles</a:t>
            </a:r>
          </a:p>
        </p:txBody>
      </p:sp>
      <p:sp>
        <p:nvSpPr>
          <p:cNvPr id="89" name="TextBox 88">
            <a:extLst>
              <a:ext uri="{FF2B5EF4-FFF2-40B4-BE49-F238E27FC236}">
                <a16:creationId xmlns:a16="http://schemas.microsoft.com/office/drawing/2014/main" id="{829D5438-3BC8-4817-9C86-A9AAA6047492}"/>
              </a:ext>
            </a:extLst>
          </p:cNvPr>
          <p:cNvSpPr txBox="1"/>
          <p:nvPr userDrawn="1"/>
        </p:nvSpPr>
        <p:spPr>
          <a:xfrm>
            <a:off x="4677206" y="4033186"/>
            <a:ext cx="2435282" cy="2646878"/>
          </a:xfrm>
          <a:prstGeom prst="rect">
            <a:avLst/>
          </a:prstGeom>
          <a:noFill/>
        </p:spPr>
        <p:txBody>
          <a:bodyPr wrap="none" rtlCol="0">
            <a:spAutoFit/>
          </a:bodyPr>
          <a:lstStyle/>
          <a:p>
            <a:pPr algn="ctr"/>
            <a:r>
              <a:rPr lang="en-US" sz="16600" dirty="0">
                <a:solidFill>
                  <a:schemeClr val="tx1"/>
                </a:solidFill>
              </a:rPr>
              <a:t>Aa</a:t>
            </a:r>
          </a:p>
        </p:txBody>
      </p:sp>
      <p:sp>
        <p:nvSpPr>
          <p:cNvPr id="90" name="Text Placeholder 7">
            <a:extLst>
              <a:ext uri="{FF2B5EF4-FFF2-40B4-BE49-F238E27FC236}">
                <a16:creationId xmlns:a16="http://schemas.microsoft.com/office/drawing/2014/main" id="{676EAA04-3941-4EEF-875A-DA2DBBB0CA82}"/>
              </a:ext>
            </a:extLst>
          </p:cNvPr>
          <p:cNvSpPr>
            <a:spLocks noGrp="1"/>
          </p:cNvSpPr>
          <p:nvPr userDrawn="1">
            <p:ph type="body" sz="quarter" idx="11" hasCustomPrompt="1"/>
          </p:nvPr>
        </p:nvSpPr>
        <p:spPr>
          <a:xfrm>
            <a:off x="4697757" y="6124726"/>
            <a:ext cx="2394180" cy="564999"/>
          </a:xfrm>
        </p:spPr>
        <p:txBody>
          <a:bodyPr anchor="ctr"/>
          <a:lstStyle>
            <a:lvl1pPr marL="0" indent="0" algn="ctr">
              <a:buNone/>
              <a:defRPr>
                <a:solidFill>
                  <a:schemeClr val="tx1"/>
                </a:solidFill>
              </a:defRPr>
            </a:lvl1pPr>
          </a:lstStyle>
          <a:p>
            <a:pPr lvl="0"/>
            <a:r>
              <a:rPr lang="en-US" dirty="0"/>
              <a:t>Font name</a:t>
            </a:r>
          </a:p>
        </p:txBody>
      </p:sp>
      <p:grpSp>
        <p:nvGrpSpPr>
          <p:cNvPr id="2" name="Group 1">
            <a:extLst>
              <a:ext uri="{FF2B5EF4-FFF2-40B4-BE49-F238E27FC236}">
                <a16:creationId xmlns:a16="http://schemas.microsoft.com/office/drawing/2014/main" id="{EB37B600-DFBD-75C7-0C18-32E904FEE7FE}"/>
              </a:ext>
            </a:extLst>
          </p:cNvPr>
          <p:cNvGrpSpPr/>
          <p:nvPr userDrawn="1"/>
        </p:nvGrpSpPr>
        <p:grpSpPr>
          <a:xfrm>
            <a:off x="838199" y="1830763"/>
            <a:ext cx="10515601" cy="1741127"/>
            <a:chOff x="838199" y="1830763"/>
            <a:chExt cx="10515601" cy="1741127"/>
          </a:xfrm>
        </p:grpSpPr>
        <p:sp>
          <p:nvSpPr>
            <p:cNvPr id="3" name="Rectangle 2">
              <a:extLst>
                <a:ext uri="{FF2B5EF4-FFF2-40B4-BE49-F238E27FC236}">
                  <a16:creationId xmlns:a16="http://schemas.microsoft.com/office/drawing/2014/main" id="{4667FCFC-B6A3-E6F5-0955-7FBC1515B988}"/>
                </a:ext>
              </a:extLst>
            </p:cNvPr>
            <p:cNvSpPr/>
            <p:nvPr userDrawn="1"/>
          </p:nvSpPr>
          <p:spPr>
            <a:xfrm>
              <a:off x="838199" y="1830763"/>
              <a:ext cx="894312" cy="1741127"/>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 name="Rectangle 3">
              <a:extLst>
                <a:ext uri="{FF2B5EF4-FFF2-40B4-BE49-F238E27FC236}">
                  <a16:creationId xmlns:a16="http://schemas.microsoft.com/office/drawing/2014/main" id="{7B0CF787-109B-471C-3674-AFBD54ADD5D0}"/>
                </a:ext>
              </a:extLst>
            </p:cNvPr>
            <p:cNvSpPr/>
            <p:nvPr userDrawn="1"/>
          </p:nvSpPr>
          <p:spPr>
            <a:xfrm>
              <a:off x="838199" y="1830763"/>
              <a:ext cx="894312" cy="155130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 name="Rectangle 4">
              <a:extLst>
                <a:ext uri="{FF2B5EF4-FFF2-40B4-BE49-F238E27FC236}">
                  <a16:creationId xmlns:a16="http://schemas.microsoft.com/office/drawing/2014/main" id="{0A2429FB-BF49-7EDD-C77D-67A6E5364DCB}"/>
                </a:ext>
              </a:extLst>
            </p:cNvPr>
            <p:cNvSpPr/>
            <p:nvPr userDrawn="1"/>
          </p:nvSpPr>
          <p:spPr>
            <a:xfrm>
              <a:off x="838199" y="1830763"/>
              <a:ext cx="894312" cy="1361486"/>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6" name="Rectangle 5">
              <a:extLst>
                <a:ext uri="{FF2B5EF4-FFF2-40B4-BE49-F238E27FC236}">
                  <a16:creationId xmlns:a16="http://schemas.microsoft.com/office/drawing/2014/main" id="{662C1A70-D07C-5628-22BE-3B758438AB91}"/>
                </a:ext>
              </a:extLst>
            </p:cNvPr>
            <p:cNvSpPr/>
            <p:nvPr userDrawn="1"/>
          </p:nvSpPr>
          <p:spPr>
            <a:xfrm>
              <a:off x="838199" y="1830763"/>
              <a:ext cx="894312" cy="117166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7" name="Rectangle 6">
              <a:extLst>
                <a:ext uri="{FF2B5EF4-FFF2-40B4-BE49-F238E27FC236}">
                  <a16:creationId xmlns:a16="http://schemas.microsoft.com/office/drawing/2014/main" id="{09B5622C-6E1E-AC47-540C-3FD9CDF6B3FC}"/>
                </a:ext>
              </a:extLst>
            </p:cNvPr>
            <p:cNvSpPr/>
            <p:nvPr userDrawn="1"/>
          </p:nvSpPr>
          <p:spPr>
            <a:xfrm>
              <a:off x="838199" y="1830763"/>
              <a:ext cx="894312" cy="98184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8" name="Rectangle 7">
              <a:extLst>
                <a:ext uri="{FF2B5EF4-FFF2-40B4-BE49-F238E27FC236}">
                  <a16:creationId xmlns:a16="http://schemas.microsoft.com/office/drawing/2014/main" id="{94BEF50F-A89D-24C7-1CEF-6F0EBFB6FA71}"/>
                </a:ext>
              </a:extLst>
            </p:cNvPr>
            <p:cNvSpPr/>
            <p:nvPr userDrawn="1"/>
          </p:nvSpPr>
          <p:spPr>
            <a:xfrm>
              <a:off x="838200" y="1830763"/>
              <a:ext cx="894312" cy="7882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9" name="Rectangle 8">
              <a:extLst>
                <a:ext uri="{FF2B5EF4-FFF2-40B4-BE49-F238E27FC236}">
                  <a16:creationId xmlns:a16="http://schemas.microsoft.com/office/drawing/2014/main" id="{34092036-541B-A489-9777-5B11668516D4}"/>
                </a:ext>
              </a:extLst>
            </p:cNvPr>
            <p:cNvSpPr/>
            <p:nvPr userDrawn="1"/>
          </p:nvSpPr>
          <p:spPr>
            <a:xfrm>
              <a:off x="1907231" y="1830763"/>
              <a:ext cx="894312" cy="1741127"/>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0" name="Rectangle 9">
              <a:extLst>
                <a:ext uri="{FF2B5EF4-FFF2-40B4-BE49-F238E27FC236}">
                  <a16:creationId xmlns:a16="http://schemas.microsoft.com/office/drawing/2014/main" id="{743BEB16-1624-657E-926F-CC0D1F334298}"/>
                </a:ext>
              </a:extLst>
            </p:cNvPr>
            <p:cNvSpPr/>
            <p:nvPr userDrawn="1"/>
          </p:nvSpPr>
          <p:spPr>
            <a:xfrm>
              <a:off x="1907231" y="1830763"/>
              <a:ext cx="894312" cy="155130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1" name="Rectangle 10">
              <a:extLst>
                <a:ext uri="{FF2B5EF4-FFF2-40B4-BE49-F238E27FC236}">
                  <a16:creationId xmlns:a16="http://schemas.microsoft.com/office/drawing/2014/main" id="{5AE9FD1C-3B1B-D76D-486E-5C1EE7B6B4D3}"/>
                </a:ext>
              </a:extLst>
            </p:cNvPr>
            <p:cNvSpPr/>
            <p:nvPr userDrawn="1"/>
          </p:nvSpPr>
          <p:spPr>
            <a:xfrm>
              <a:off x="1907231" y="1830763"/>
              <a:ext cx="894312" cy="1361486"/>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3" name="Rectangle 12">
              <a:extLst>
                <a:ext uri="{FF2B5EF4-FFF2-40B4-BE49-F238E27FC236}">
                  <a16:creationId xmlns:a16="http://schemas.microsoft.com/office/drawing/2014/main" id="{E2716999-99C3-008E-11F9-7AD90105E8CF}"/>
                </a:ext>
              </a:extLst>
            </p:cNvPr>
            <p:cNvSpPr/>
            <p:nvPr userDrawn="1"/>
          </p:nvSpPr>
          <p:spPr>
            <a:xfrm>
              <a:off x="1907231" y="1830763"/>
              <a:ext cx="894312" cy="1171666"/>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4" name="Rectangle 13">
              <a:extLst>
                <a:ext uri="{FF2B5EF4-FFF2-40B4-BE49-F238E27FC236}">
                  <a16:creationId xmlns:a16="http://schemas.microsoft.com/office/drawing/2014/main" id="{4FAD8E3C-D5F7-8093-52CA-0BBCD46FF494}"/>
                </a:ext>
              </a:extLst>
            </p:cNvPr>
            <p:cNvSpPr/>
            <p:nvPr userDrawn="1"/>
          </p:nvSpPr>
          <p:spPr>
            <a:xfrm>
              <a:off x="1907231" y="1830763"/>
              <a:ext cx="894312" cy="981846"/>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5" name="Rectangle 14">
              <a:extLst>
                <a:ext uri="{FF2B5EF4-FFF2-40B4-BE49-F238E27FC236}">
                  <a16:creationId xmlns:a16="http://schemas.microsoft.com/office/drawing/2014/main" id="{BA92EEBA-7EA0-3EDA-E4EE-D2486AB6C51B}"/>
                </a:ext>
              </a:extLst>
            </p:cNvPr>
            <p:cNvSpPr/>
            <p:nvPr userDrawn="1"/>
          </p:nvSpPr>
          <p:spPr>
            <a:xfrm>
              <a:off x="1907232" y="1830763"/>
              <a:ext cx="894312" cy="7882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6" name="Rectangle 15">
              <a:extLst>
                <a:ext uri="{FF2B5EF4-FFF2-40B4-BE49-F238E27FC236}">
                  <a16:creationId xmlns:a16="http://schemas.microsoft.com/office/drawing/2014/main" id="{A1B28141-AA97-BCD0-F294-B7EEE75E8F93}"/>
                </a:ext>
              </a:extLst>
            </p:cNvPr>
            <p:cNvSpPr/>
            <p:nvPr userDrawn="1"/>
          </p:nvSpPr>
          <p:spPr>
            <a:xfrm>
              <a:off x="2976263" y="1830763"/>
              <a:ext cx="894312" cy="1741127"/>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7" name="Rectangle 16">
              <a:extLst>
                <a:ext uri="{FF2B5EF4-FFF2-40B4-BE49-F238E27FC236}">
                  <a16:creationId xmlns:a16="http://schemas.microsoft.com/office/drawing/2014/main" id="{3990510B-E443-152C-6AA2-F4993062B1DF}"/>
                </a:ext>
              </a:extLst>
            </p:cNvPr>
            <p:cNvSpPr/>
            <p:nvPr userDrawn="1"/>
          </p:nvSpPr>
          <p:spPr>
            <a:xfrm>
              <a:off x="2976263" y="1830763"/>
              <a:ext cx="894312" cy="15513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8" name="Rectangle 17">
              <a:extLst>
                <a:ext uri="{FF2B5EF4-FFF2-40B4-BE49-F238E27FC236}">
                  <a16:creationId xmlns:a16="http://schemas.microsoft.com/office/drawing/2014/main" id="{4DCCB939-4E98-362E-BADA-302AA2286B7C}"/>
                </a:ext>
              </a:extLst>
            </p:cNvPr>
            <p:cNvSpPr/>
            <p:nvPr userDrawn="1"/>
          </p:nvSpPr>
          <p:spPr>
            <a:xfrm>
              <a:off x="2976263" y="1830763"/>
              <a:ext cx="894312" cy="1361486"/>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19" name="Rectangle 18">
              <a:extLst>
                <a:ext uri="{FF2B5EF4-FFF2-40B4-BE49-F238E27FC236}">
                  <a16:creationId xmlns:a16="http://schemas.microsoft.com/office/drawing/2014/main" id="{FCAC84EB-AF0A-7FAA-F40C-A6434553938F}"/>
                </a:ext>
              </a:extLst>
            </p:cNvPr>
            <p:cNvSpPr/>
            <p:nvPr userDrawn="1"/>
          </p:nvSpPr>
          <p:spPr>
            <a:xfrm>
              <a:off x="2976263" y="1830763"/>
              <a:ext cx="894312" cy="1171666"/>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0" name="Rectangle 19">
              <a:extLst>
                <a:ext uri="{FF2B5EF4-FFF2-40B4-BE49-F238E27FC236}">
                  <a16:creationId xmlns:a16="http://schemas.microsoft.com/office/drawing/2014/main" id="{4B6963C6-227B-2543-A50E-BA026A4D531C}"/>
                </a:ext>
              </a:extLst>
            </p:cNvPr>
            <p:cNvSpPr/>
            <p:nvPr userDrawn="1"/>
          </p:nvSpPr>
          <p:spPr>
            <a:xfrm>
              <a:off x="2976263" y="1830763"/>
              <a:ext cx="894312" cy="981846"/>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1" name="Rectangle 20">
              <a:extLst>
                <a:ext uri="{FF2B5EF4-FFF2-40B4-BE49-F238E27FC236}">
                  <a16:creationId xmlns:a16="http://schemas.microsoft.com/office/drawing/2014/main" id="{4B815C7F-C54B-4478-1483-C142F746161D}"/>
                </a:ext>
              </a:extLst>
            </p:cNvPr>
            <p:cNvSpPr/>
            <p:nvPr userDrawn="1"/>
          </p:nvSpPr>
          <p:spPr>
            <a:xfrm>
              <a:off x="2976264" y="1830763"/>
              <a:ext cx="894312" cy="78825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2" name="Rectangle 21">
              <a:extLst>
                <a:ext uri="{FF2B5EF4-FFF2-40B4-BE49-F238E27FC236}">
                  <a16:creationId xmlns:a16="http://schemas.microsoft.com/office/drawing/2014/main" id="{BC8E6AAA-869F-47E5-DFB6-1044252D7D64}"/>
                </a:ext>
              </a:extLst>
            </p:cNvPr>
            <p:cNvSpPr/>
            <p:nvPr userDrawn="1"/>
          </p:nvSpPr>
          <p:spPr>
            <a:xfrm>
              <a:off x="4045295" y="1830763"/>
              <a:ext cx="894312" cy="174112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3" name="Rectangle 22">
              <a:extLst>
                <a:ext uri="{FF2B5EF4-FFF2-40B4-BE49-F238E27FC236}">
                  <a16:creationId xmlns:a16="http://schemas.microsoft.com/office/drawing/2014/main" id="{BD8D0D74-65CF-69A7-4026-DB19AA109D2D}"/>
                </a:ext>
              </a:extLst>
            </p:cNvPr>
            <p:cNvSpPr/>
            <p:nvPr userDrawn="1"/>
          </p:nvSpPr>
          <p:spPr>
            <a:xfrm>
              <a:off x="4045295" y="1830763"/>
              <a:ext cx="894312" cy="1551307"/>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4" name="Rectangle 23">
              <a:extLst>
                <a:ext uri="{FF2B5EF4-FFF2-40B4-BE49-F238E27FC236}">
                  <a16:creationId xmlns:a16="http://schemas.microsoft.com/office/drawing/2014/main" id="{AC11A196-7F0C-580D-57D5-4C42B332EE7F}"/>
                </a:ext>
              </a:extLst>
            </p:cNvPr>
            <p:cNvSpPr/>
            <p:nvPr userDrawn="1"/>
          </p:nvSpPr>
          <p:spPr>
            <a:xfrm>
              <a:off x="4045295" y="1830763"/>
              <a:ext cx="894312" cy="136148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5" name="Rectangle 24">
              <a:extLst>
                <a:ext uri="{FF2B5EF4-FFF2-40B4-BE49-F238E27FC236}">
                  <a16:creationId xmlns:a16="http://schemas.microsoft.com/office/drawing/2014/main" id="{3A38A550-F3A4-8D82-534E-036A9459E639}"/>
                </a:ext>
              </a:extLst>
            </p:cNvPr>
            <p:cNvSpPr/>
            <p:nvPr userDrawn="1"/>
          </p:nvSpPr>
          <p:spPr>
            <a:xfrm>
              <a:off x="4045295" y="1830763"/>
              <a:ext cx="894312" cy="1171666"/>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6" name="Rectangle 25">
              <a:extLst>
                <a:ext uri="{FF2B5EF4-FFF2-40B4-BE49-F238E27FC236}">
                  <a16:creationId xmlns:a16="http://schemas.microsoft.com/office/drawing/2014/main" id="{635DCDDD-EF1E-BE6A-3DED-4929AF4C752D}"/>
                </a:ext>
              </a:extLst>
            </p:cNvPr>
            <p:cNvSpPr/>
            <p:nvPr userDrawn="1"/>
          </p:nvSpPr>
          <p:spPr>
            <a:xfrm>
              <a:off x="4045295" y="1830763"/>
              <a:ext cx="894312" cy="98184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7" name="Rectangle 26">
              <a:extLst>
                <a:ext uri="{FF2B5EF4-FFF2-40B4-BE49-F238E27FC236}">
                  <a16:creationId xmlns:a16="http://schemas.microsoft.com/office/drawing/2014/main" id="{47DBC274-3A9D-66E8-7913-5325F98E537A}"/>
                </a:ext>
              </a:extLst>
            </p:cNvPr>
            <p:cNvSpPr/>
            <p:nvPr userDrawn="1"/>
          </p:nvSpPr>
          <p:spPr>
            <a:xfrm>
              <a:off x="4045296" y="1830763"/>
              <a:ext cx="894312" cy="78825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8" name="Rectangle 27">
              <a:extLst>
                <a:ext uri="{FF2B5EF4-FFF2-40B4-BE49-F238E27FC236}">
                  <a16:creationId xmlns:a16="http://schemas.microsoft.com/office/drawing/2014/main" id="{7843C70B-4A04-A174-AB4D-B2D789927B37}"/>
                </a:ext>
              </a:extLst>
            </p:cNvPr>
            <p:cNvSpPr/>
            <p:nvPr userDrawn="1"/>
          </p:nvSpPr>
          <p:spPr>
            <a:xfrm>
              <a:off x="5114327" y="1830763"/>
              <a:ext cx="894312" cy="174112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29" name="Rectangle 28">
              <a:extLst>
                <a:ext uri="{FF2B5EF4-FFF2-40B4-BE49-F238E27FC236}">
                  <a16:creationId xmlns:a16="http://schemas.microsoft.com/office/drawing/2014/main" id="{02A99758-14C7-C46C-EF56-31C5E0BC4281}"/>
                </a:ext>
              </a:extLst>
            </p:cNvPr>
            <p:cNvSpPr/>
            <p:nvPr userDrawn="1"/>
          </p:nvSpPr>
          <p:spPr>
            <a:xfrm>
              <a:off x="5114327" y="1830763"/>
              <a:ext cx="894312" cy="1551307"/>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0" name="Rectangle 29">
              <a:extLst>
                <a:ext uri="{FF2B5EF4-FFF2-40B4-BE49-F238E27FC236}">
                  <a16:creationId xmlns:a16="http://schemas.microsoft.com/office/drawing/2014/main" id="{C92BDE6C-16C7-2AC2-2F5F-5E2730CE7F7E}"/>
                </a:ext>
              </a:extLst>
            </p:cNvPr>
            <p:cNvSpPr/>
            <p:nvPr userDrawn="1"/>
          </p:nvSpPr>
          <p:spPr>
            <a:xfrm>
              <a:off x="5114327" y="1830763"/>
              <a:ext cx="894312" cy="136148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1" name="Rectangle 30">
              <a:extLst>
                <a:ext uri="{FF2B5EF4-FFF2-40B4-BE49-F238E27FC236}">
                  <a16:creationId xmlns:a16="http://schemas.microsoft.com/office/drawing/2014/main" id="{BF3F7165-B023-4FD9-7158-97793C9B8A45}"/>
                </a:ext>
              </a:extLst>
            </p:cNvPr>
            <p:cNvSpPr/>
            <p:nvPr userDrawn="1"/>
          </p:nvSpPr>
          <p:spPr>
            <a:xfrm>
              <a:off x="5114327" y="1830763"/>
              <a:ext cx="894312" cy="117166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2" name="Rectangle 31">
              <a:extLst>
                <a:ext uri="{FF2B5EF4-FFF2-40B4-BE49-F238E27FC236}">
                  <a16:creationId xmlns:a16="http://schemas.microsoft.com/office/drawing/2014/main" id="{71B46AC3-CF76-0EF8-7FCB-169E5F7314B2}"/>
                </a:ext>
              </a:extLst>
            </p:cNvPr>
            <p:cNvSpPr/>
            <p:nvPr userDrawn="1"/>
          </p:nvSpPr>
          <p:spPr>
            <a:xfrm>
              <a:off x="5114327" y="1830763"/>
              <a:ext cx="894312" cy="98184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3" name="Rectangle 32">
              <a:extLst>
                <a:ext uri="{FF2B5EF4-FFF2-40B4-BE49-F238E27FC236}">
                  <a16:creationId xmlns:a16="http://schemas.microsoft.com/office/drawing/2014/main" id="{954B1C16-DD3A-1512-5D62-3CCEBF68892A}"/>
                </a:ext>
              </a:extLst>
            </p:cNvPr>
            <p:cNvSpPr/>
            <p:nvPr userDrawn="1"/>
          </p:nvSpPr>
          <p:spPr>
            <a:xfrm>
              <a:off x="5114328" y="1830763"/>
              <a:ext cx="894312" cy="7882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4" name="Rectangle 33">
              <a:extLst>
                <a:ext uri="{FF2B5EF4-FFF2-40B4-BE49-F238E27FC236}">
                  <a16:creationId xmlns:a16="http://schemas.microsoft.com/office/drawing/2014/main" id="{CE15BCFB-02F9-3ADF-7446-E113FBB01963}"/>
                </a:ext>
              </a:extLst>
            </p:cNvPr>
            <p:cNvSpPr/>
            <p:nvPr userDrawn="1"/>
          </p:nvSpPr>
          <p:spPr>
            <a:xfrm>
              <a:off x="6183359" y="1830763"/>
              <a:ext cx="894312" cy="1741127"/>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5" name="Rectangle 34">
              <a:extLst>
                <a:ext uri="{FF2B5EF4-FFF2-40B4-BE49-F238E27FC236}">
                  <a16:creationId xmlns:a16="http://schemas.microsoft.com/office/drawing/2014/main" id="{05726F86-F42A-70D0-2282-963EFAACBCA9}"/>
                </a:ext>
              </a:extLst>
            </p:cNvPr>
            <p:cNvSpPr/>
            <p:nvPr userDrawn="1"/>
          </p:nvSpPr>
          <p:spPr>
            <a:xfrm>
              <a:off x="6183359" y="1830763"/>
              <a:ext cx="894312" cy="1551307"/>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6" name="Rectangle 35">
              <a:extLst>
                <a:ext uri="{FF2B5EF4-FFF2-40B4-BE49-F238E27FC236}">
                  <a16:creationId xmlns:a16="http://schemas.microsoft.com/office/drawing/2014/main" id="{48CC4D07-3A96-3B01-7D7B-05C9254B2288}"/>
                </a:ext>
              </a:extLst>
            </p:cNvPr>
            <p:cNvSpPr/>
            <p:nvPr userDrawn="1"/>
          </p:nvSpPr>
          <p:spPr>
            <a:xfrm>
              <a:off x="6183359" y="1830763"/>
              <a:ext cx="894312" cy="136148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7" name="Rectangle 36">
              <a:extLst>
                <a:ext uri="{FF2B5EF4-FFF2-40B4-BE49-F238E27FC236}">
                  <a16:creationId xmlns:a16="http://schemas.microsoft.com/office/drawing/2014/main" id="{AF12E31D-3A44-96E1-616B-764B336953AD}"/>
                </a:ext>
              </a:extLst>
            </p:cNvPr>
            <p:cNvSpPr/>
            <p:nvPr userDrawn="1"/>
          </p:nvSpPr>
          <p:spPr>
            <a:xfrm>
              <a:off x="6183359" y="1830763"/>
              <a:ext cx="894312" cy="1171666"/>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8" name="Rectangle 37">
              <a:extLst>
                <a:ext uri="{FF2B5EF4-FFF2-40B4-BE49-F238E27FC236}">
                  <a16:creationId xmlns:a16="http://schemas.microsoft.com/office/drawing/2014/main" id="{D1D71532-4DA7-B73E-2E48-AEE7CFD034FD}"/>
                </a:ext>
              </a:extLst>
            </p:cNvPr>
            <p:cNvSpPr/>
            <p:nvPr userDrawn="1"/>
          </p:nvSpPr>
          <p:spPr>
            <a:xfrm>
              <a:off x="6183359" y="1830763"/>
              <a:ext cx="894312" cy="98184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39" name="Rectangle 38">
              <a:extLst>
                <a:ext uri="{FF2B5EF4-FFF2-40B4-BE49-F238E27FC236}">
                  <a16:creationId xmlns:a16="http://schemas.microsoft.com/office/drawing/2014/main" id="{68FC65A4-C7C1-5557-A142-BB9B3D9569FC}"/>
                </a:ext>
              </a:extLst>
            </p:cNvPr>
            <p:cNvSpPr/>
            <p:nvPr userDrawn="1"/>
          </p:nvSpPr>
          <p:spPr>
            <a:xfrm>
              <a:off x="6183360" y="1830763"/>
              <a:ext cx="894312" cy="7882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0" name="Rectangle 39">
              <a:extLst>
                <a:ext uri="{FF2B5EF4-FFF2-40B4-BE49-F238E27FC236}">
                  <a16:creationId xmlns:a16="http://schemas.microsoft.com/office/drawing/2014/main" id="{5C5DD3B9-795B-C9FB-BE71-D2A0F18978D0}"/>
                </a:ext>
              </a:extLst>
            </p:cNvPr>
            <p:cNvSpPr/>
            <p:nvPr userDrawn="1"/>
          </p:nvSpPr>
          <p:spPr>
            <a:xfrm>
              <a:off x="7252391" y="1830763"/>
              <a:ext cx="894312" cy="1741127"/>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1" name="Rectangle 40">
              <a:extLst>
                <a:ext uri="{FF2B5EF4-FFF2-40B4-BE49-F238E27FC236}">
                  <a16:creationId xmlns:a16="http://schemas.microsoft.com/office/drawing/2014/main" id="{1E1B8B53-26F3-7027-A624-0B4186875690}"/>
                </a:ext>
              </a:extLst>
            </p:cNvPr>
            <p:cNvSpPr/>
            <p:nvPr userDrawn="1"/>
          </p:nvSpPr>
          <p:spPr>
            <a:xfrm>
              <a:off x="7252391" y="1830763"/>
              <a:ext cx="894312" cy="1551307"/>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2" name="Rectangle 41">
              <a:extLst>
                <a:ext uri="{FF2B5EF4-FFF2-40B4-BE49-F238E27FC236}">
                  <a16:creationId xmlns:a16="http://schemas.microsoft.com/office/drawing/2014/main" id="{872A0BFC-5F97-01FA-A9A4-B89A5D935FF4}"/>
                </a:ext>
              </a:extLst>
            </p:cNvPr>
            <p:cNvSpPr/>
            <p:nvPr userDrawn="1"/>
          </p:nvSpPr>
          <p:spPr>
            <a:xfrm>
              <a:off x="7252391" y="1830763"/>
              <a:ext cx="894312" cy="1361486"/>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3" name="Rectangle 42">
              <a:extLst>
                <a:ext uri="{FF2B5EF4-FFF2-40B4-BE49-F238E27FC236}">
                  <a16:creationId xmlns:a16="http://schemas.microsoft.com/office/drawing/2014/main" id="{DECE429D-159D-7A94-8F12-780CFD6760DE}"/>
                </a:ext>
              </a:extLst>
            </p:cNvPr>
            <p:cNvSpPr/>
            <p:nvPr userDrawn="1"/>
          </p:nvSpPr>
          <p:spPr>
            <a:xfrm>
              <a:off x="7252391" y="1830763"/>
              <a:ext cx="894312" cy="1171666"/>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4" name="Rectangle 43">
              <a:extLst>
                <a:ext uri="{FF2B5EF4-FFF2-40B4-BE49-F238E27FC236}">
                  <a16:creationId xmlns:a16="http://schemas.microsoft.com/office/drawing/2014/main" id="{4F619E97-E57A-9F5A-1389-CB4D492357B6}"/>
                </a:ext>
              </a:extLst>
            </p:cNvPr>
            <p:cNvSpPr/>
            <p:nvPr userDrawn="1"/>
          </p:nvSpPr>
          <p:spPr>
            <a:xfrm>
              <a:off x="7252391" y="1830763"/>
              <a:ext cx="894312" cy="981846"/>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5" name="Rectangle 44">
              <a:extLst>
                <a:ext uri="{FF2B5EF4-FFF2-40B4-BE49-F238E27FC236}">
                  <a16:creationId xmlns:a16="http://schemas.microsoft.com/office/drawing/2014/main" id="{AAC9D64F-54DD-7343-6772-70BB3B23EFCD}"/>
                </a:ext>
              </a:extLst>
            </p:cNvPr>
            <p:cNvSpPr/>
            <p:nvPr userDrawn="1"/>
          </p:nvSpPr>
          <p:spPr>
            <a:xfrm>
              <a:off x="7252392" y="1830763"/>
              <a:ext cx="894312" cy="78825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46" name="Rectangle 45">
              <a:extLst>
                <a:ext uri="{FF2B5EF4-FFF2-40B4-BE49-F238E27FC236}">
                  <a16:creationId xmlns:a16="http://schemas.microsoft.com/office/drawing/2014/main" id="{78B26FED-C258-D318-37C3-2F75B070D5D2}"/>
                </a:ext>
              </a:extLst>
            </p:cNvPr>
            <p:cNvSpPr/>
            <p:nvPr userDrawn="1"/>
          </p:nvSpPr>
          <p:spPr>
            <a:xfrm>
              <a:off x="8321423" y="1830763"/>
              <a:ext cx="894312" cy="1741127"/>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47" name="Rectangle 46">
              <a:extLst>
                <a:ext uri="{FF2B5EF4-FFF2-40B4-BE49-F238E27FC236}">
                  <a16:creationId xmlns:a16="http://schemas.microsoft.com/office/drawing/2014/main" id="{B532CF90-79ED-E1CC-9A8C-CD1290DD2140}"/>
                </a:ext>
              </a:extLst>
            </p:cNvPr>
            <p:cNvSpPr/>
            <p:nvPr userDrawn="1"/>
          </p:nvSpPr>
          <p:spPr>
            <a:xfrm>
              <a:off x="8321423" y="1830763"/>
              <a:ext cx="894312" cy="1551307"/>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48" name="Rectangle 47">
              <a:extLst>
                <a:ext uri="{FF2B5EF4-FFF2-40B4-BE49-F238E27FC236}">
                  <a16:creationId xmlns:a16="http://schemas.microsoft.com/office/drawing/2014/main" id="{A1D4636F-8DA2-DBB3-3E14-8C7A1829E6F7}"/>
                </a:ext>
              </a:extLst>
            </p:cNvPr>
            <p:cNvSpPr/>
            <p:nvPr userDrawn="1"/>
          </p:nvSpPr>
          <p:spPr>
            <a:xfrm>
              <a:off x="8321423" y="1830763"/>
              <a:ext cx="894312" cy="136148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49" name="Rectangle 48">
              <a:extLst>
                <a:ext uri="{FF2B5EF4-FFF2-40B4-BE49-F238E27FC236}">
                  <a16:creationId xmlns:a16="http://schemas.microsoft.com/office/drawing/2014/main" id="{B8CCD061-C69B-49E0-5B29-801824FD1483}"/>
                </a:ext>
              </a:extLst>
            </p:cNvPr>
            <p:cNvSpPr/>
            <p:nvPr userDrawn="1"/>
          </p:nvSpPr>
          <p:spPr>
            <a:xfrm>
              <a:off x="8321423" y="1830763"/>
              <a:ext cx="894312" cy="117166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defTabSz="685800">
                <a:defRPr/>
              </a:pPr>
              <a:endParaRPr lang="en-US" sz="1350">
                <a:solidFill>
                  <a:srgbClr val="FFFFFF"/>
                </a:solidFill>
                <a:latin typeface="Calibri" panose="020F0502020204030204"/>
              </a:endParaRPr>
            </a:p>
          </p:txBody>
        </p:sp>
        <p:sp>
          <p:nvSpPr>
            <p:cNvPr id="50" name="Rectangle 49">
              <a:extLst>
                <a:ext uri="{FF2B5EF4-FFF2-40B4-BE49-F238E27FC236}">
                  <a16:creationId xmlns:a16="http://schemas.microsoft.com/office/drawing/2014/main" id="{EF73F82B-4638-FD14-9EE5-9BB3135D1450}"/>
                </a:ext>
              </a:extLst>
            </p:cNvPr>
            <p:cNvSpPr/>
            <p:nvPr userDrawn="1"/>
          </p:nvSpPr>
          <p:spPr>
            <a:xfrm>
              <a:off x="8321423" y="1830763"/>
              <a:ext cx="894312" cy="981846"/>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1" name="Rectangle 50">
              <a:extLst>
                <a:ext uri="{FF2B5EF4-FFF2-40B4-BE49-F238E27FC236}">
                  <a16:creationId xmlns:a16="http://schemas.microsoft.com/office/drawing/2014/main" id="{FA4D6445-CAAA-A29D-340D-B67D2A096A27}"/>
                </a:ext>
              </a:extLst>
            </p:cNvPr>
            <p:cNvSpPr/>
            <p:nvPr userDrawn="1"/>
          </p:nvSpPr>
          <p:spPr>
            <a:xfrm>
              <a:off x="8321424" y="1830763"/>
              <a:ext cx="894312" cy="78825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2" name="Rectangle 51">
              <a:extLst>
                <a:ext uri="{FF2B5EF4-FFF2-40B4-BE49-F238E27FC236}">
                  <a16:creationId xmlns:a16="http://schemas.microsoft.com/office/drawing/2014/main" id="{0041634E-9CBB-CB3D-0B17-D9968A0D5835}"/>
                </a:ext>
              </a:extLst>
            </p:cNvPr>
            <p:cNvSpPr/>
            <p:nvPr userDrawn="1"/>
          </p:nvSpPr>
          <p:spPr>
            <a:xfrm>
              <a:off x="9390455" y="1830763"/>
              <a:ext cx="894312" cy="1741127"/>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3" name="Rectangle 52">
              <a:extLst>
                <a:ext uri="{FF2B5EF4-FFF2-40B4-BE49-F238E27FC236}">
                  <a16:creationId xmlns:a16="http://schemas.microsoft.com/office/drawing/2014/main" id="{81AF1428-7769-0A5B-16DF-5E000EBCF177}"/>
                </a:ext>
              </a:extLst>
            </p:cNvPr>
            <p:cNvSpPr/>
            <p:nvPr userDrawn="1"/>
          </p:nvSpPr>
          <p:spPr>
            <a:xfrm>
              <a:off x="9390455" y="1830763"/>
              <a:ext cx="894312" cy="15513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4" name="Rectangle 53">
              <a:extLst>
                <a:ext uri="{FF2B5EF4-FFF2-40B4-BE49-F238E27FC236}">
                  <a16:creationId xmlns:a16="http://schemas.microsoft.com/office/drawing/2014/main" id="{79F43F0F-60B9-3ED8-ED31-93B612668969}"/>
                </a:ext>
              </a:extLst>
            </p:cNvPr>
            <p:cNvSpPr/>
            <p:nvPr userDrawn="1"/>
          </p:nvSpPr>
          <p:spPr>
            <a:xfrm>
              <a:off x="9390455" y="1830763"/>
              <a:ext cx="894312" cy="1361486"/>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5" name="Rectangle 54">
              <a:extLst>
                <a:ext uri="{FF2B5EF4-FFF2-40B4-BE49-F238E27FC236}">
                  <a16:creationId xmlns:a16="http://schemas.microsoft.com/office/drawing/2014/main" id="{4C829FA4-603A-E05B-74AF-8178F6411D9D}"/>
                </a:ext>
              </a:extLst>
            </p:cNvPr>
            <p:cNvSpPr/>
            <p:nvPr userDrawn="1"/>
          </p:nvSpPr>
          <p:spPr>
            <a:xfrm>
              <a:off x="9390455" y="1830763"/>
              <a:ext cx="894312" cy="1171666"/>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6" name="Rectangle 55">
              <a:extLst>
                <a:ext uri="{FF2B5EF4-FFF2-40B4-BE49-F238E27FC236}">
                  <a16:creationId xmlns:a16="http://schemas.microsoft.com/office/drawing/2014/main" id="{E8614A1D-6662-CBDA-6A08-38A9D30DD44D}"/>
                </a:ext>
              </a:extLst>
            </p:cNvPr>
            <p:cNvSpPr/>
            <p:nvPr userDrawn="1"/>
          </p:nvSpPr>
          <p:spPr>
            <a:xfrm>
              <a:off x="9390455" y="1830763"/>
              <a:ext cx="894312" cy="981846"/>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7" name="Rectangle 56">
              <a:extLst>
                <a:ext uri="{FF2B5EF4-FFF2-40B4-BE49-F238E27FC236}">
                  <a16:creationId xmlns:a16="http://schemas.microsoft.com/office/drawing/2014/main" id="{981F190C-DCC3-D501-535D-C9FB065825F4}"/>
                </a:ext>
              </a:extLst>
            </p:cNvPr>
            <p:cNvSpPr/>
            <p:nvPr userDrawn="1"/>
          </p:nvSpPr>
          <p:spPr>
            <a:xfrm>
              <a:off x="9390456" y="1830763"/>
              <a:ext cx="894312" cy="78825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8" name="Rectangle 57">
              <a:extLst>
                <a:ext uri="{FF2B5EF4-FFF2-40B4-BE49-F238E27FC236}">
                  <a16:creationId xmlns:a16="http://schemas.microsoft.com/office/drawing/2014/main" id="{D5E899C4-2DAB-7E7D-80D7-8B9FCF8AB165}"/>
                </a:ext>
              </a:extLst>
            </p:cNvPr>
            <p:cNvSpPr/>
            <p:nvPr userDrawn="1"/>
          </p:nvSpPr>
          <p:spPr>
            <a:xfrm>
              <a:off x="10459488" y="1830763"/>
              <a:ext cx="894312" cy="1741127"/>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59" name="Rectangle 58">
              <a:extLst>
                <a:ext uri="{FF2B5EF4-FFF2-40B4-BE49-F238E27FC236}">
                  <a16:creationId xmlns:a16="http://schemas.microsoft.com/office/drawing/2014/main" id="{EECEFFFA-D3CE-78B5-A179-FB5C4C5F0EA7}"/>
                </a:ext>
              </a:extLst>
            </p:cNvPr>
            <p:cNvSpPr/>
            <p:nvPr userDrawn="1"/>
          </p:nvSpPr>
          <p:spPr>
            <a:xfrm>
              <a:off x="10459488" y="1830763"/>
              <a:ext cx="894312" cy="1551307"/>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60" name="Rectangle 59">
              <a:extLst>
                <a:ext uri="{FF2B5EF4-FFF2-40B4-BE49-F238E27FC236}">
                  <a16:creationId xmlns:a16="http://schemas.microsoft.com/office/drawing/2014/main" id="{830C98D5-97D9-B1F3-B469-1FC5EA5277B2}"/>
                </a:ext>
              </a:extLst>
            </p:cNvPr>
            <p:cNvSpPr/>
            <p:nvPr userDrawn="1"/>
          </p:nvSpPr>
          <p:spPr>
            <a:xfrm>
              <a:off x="10459488" y="1830763"/>
              <a:ext cx="894312" cy="1361486"/>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61" name="Rectangle 60">
              <a:extLst>
                <a:ext uri="{FF2B5EF4-FFF2-40B4-BE49-F238E27FC236}">
                  <a16:creationId xmlns:a16="http://schemas.microsoft.com/office/drawing/2014/main" id="{A45846FC-7B1B-EDCE-490A-6DB8D4AA079D}"/>
                </a:ext>
              </a:extLst>
            </p:cNvPr>
            <p:cNvSpPr/>
            <p:nvPr userDrawn="1"/>
          </p:nvSpPr>
          <p:spPr>
            <a:xfrm>
              <a:off x="10459488" y="1830763"/>
              <a:ext cx="894312" cy="1171666"/>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62" name="Rectangle 61">
              <a:extLst>
                <a:ext uri="{FF2B5EF4-FFF2-40B4-BE49-F238E27FC236}">
                  <a16:creationId xmlns:a16="http://schemas.microsoft.com/office/drawing/2014/main" id="{32DB819A-97AC-19DB-10AA-FC812F1B9C83}"/>
                </a:ext>
              </a:extLst>
            </p:cNvPr>
            <p:cNvSpPr/>
            <p:nvPr userDrawn="1"/>
          </p:nvSpPr>
          <p:spPr>
            <a:xfrm>
              <a:off x="10459488" y="1830763"/>
              <a:ext cx="894312" cy="981846"/>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sp>
          <p:nvSpPr>
            <p:cNvPr id="63" name="Rectangle 62">
              <a:extLst>
                <a:ext uri="{FF2B5EF4-FFF2-40B4-BE49-F238E27FC236}">
                  <a16:creationId xmlns:a16="http://schemas.microsoft.com/office/drawing/2014/main" id="{B3968C69-6E9E-22A5-014E-79C2E90EC089}"/>
                </a:ext>
              </a:extLst>
            </p:cNvPr>
            <p:cNvSpPr/>
            <p:nvPr userDrawn="1"/>
          </p:nvSpPr>
          <p:spPr>
            <a:xfrm>
              <a:off x="10459487" y="1830763"/>
              <a:ext cx="894312" cy="788259"/>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lvl="0" algn="ctr" defTabSz="685800"/>
              <a:endParaRPr lang="en-US" sz="1350">
                <a:solidFill>
                  <a:srgbClr val="FFFFFF"/>
                </a:solidFill>
                <a:latin typeface="Calibri" panose="020F0502020204030204"/>
              </a:endParaRPr>
            </a:p>
          </p:txBody>
        </p:sp>
      </p:grpSp>
    </p:spTree>
    <p:extLst>
      <p:ext uri="{BB962C8B-B14F-4D97-AF65-F5344CB8AC3E}">
        <p14:creationId xmlns:p14="http://schemas.microsoft.com/office/powerpoint/2010/main" val="1317878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signed by PresentationGo">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0C052-A5D5-A3A7-5015-B8AD6BFA38B5}"/>
              </a:ext>
            </a:extLst>
          </p:cNvPr>
          <p:cNvSpPr txBox="1"/>
          <p:nvPr userDrawn="1"/>
        </p:nvSpPr>
        <p:spPr>
          <a:xfrm>
            <a:off x="667330" y="550033"/>
            <a:ext cx="2065437" cy="369332"/>
          </a:xfrm>
          <a:prstGeom prst="rect">
            <a:avLst/>
          </a:prstGeom>
          <a:noFill/>
        </p:spPr>
        <p:txBody>
          <a:bodyPr wrap="none" rtlCol="0">
            <a:spAutoFit/>
          </a:bodyPr>
          <a:lstStyle/>
          <a:p>
            <a:r>
              <a:rPr lang="en-US" dirty="0">
                <a:solidFill>
                  <a:schemeClr val="bg1">
                    <a:alpha val="40157"/>
                  </a:schemeClr>
                </a:solidFill>
                <a:latin typeface="+mj-lt"/>
              </a:rPr>
              <a:t>Designed</a:t>
            </a:r>
            <a:r>
              <a:rPr lang="en-US" dirty="0">
                <a:solidFill>
                  <a:schemeClr val="bg1">
                    <a:alpha val="40157"/>
                  </a:schemeClr>
                </a:solidFill>
              </a:rPr>
              <a:t> with      by</a:t>
            </a:r>
          </a:p>
        </p:txBody>
      </p:sp>
      <p:grpSp>
        <p:nvGrpSpPr>
          <p:cNvPr id="4" name="Group 3">
            <a:extLst>
              <a:ext uri="{FF2B5EF4-FFF2-40B4-BE49-F238E27FC236}">
                <a16:creationId xmlns:a16="http://schemas.microsoft.com/office/drawing/2014/main" id="{E3BDC3D9-4956-070F-F72D-978CD8717498}"/>
              </a:ext>
            </a:extLst>
          </p:cNvPr>
          <p:cNvGrpSpPr/>
          <p:nvPr userDrawn="1"/>
        </p:nvGrpSpPr>
        <p:grpSpPr>
          <a:xfrm>
            <a:off x="757647" y="1021854"/>
            <a:ext cx="5325710" cy="549583"/>
            <a:chOff x="757647" y="1021854"/>
            <a:chExt cx="5325710" cy="549583"/>
          </a:xfrm>
        </p:grpSpPr>
        <p:sp>
          <p:nvSpPr>
            <p:cNvPr id="7" name="Shape">
              <a:extLst>
                <a:ext uri="{FF2B5EF4-FFF2-40B4-BE49-F238E27FC236}">
                  <a16:creationId xmlns:a16="http://schemas.microsoft.com/office/drawing/2014/main" id="{F1B15682-086B-6549-3383-789D334FDAC4}"/>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FFFFFF"/>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349345AB-AD63-E181-3B5F-534FD2A982FA}"/>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sp>
        <p:nvSpPr>
          <p:cNvPr id="12" name="Shape">
            <a:extLst>
              <a:ext uri="{FF2B5EF4-FFF2-40B4-BE49-F238E27FC236}">
                <a16:creationId xmlns:a16="http://schemas.microsoft.com/office/drawing/2014/main" id="{FD9E41AE-A002-9005-E6E5-3580179613F9}"/>
              </a:ext>
            </a:extLst>
          </p:cNvPr>
          <p:cNvSpPr/>
          <p:nvPr userDrawn="1"/>
        </p:nvSpPr>
        <p:spPr>
          <a:xfrm>
            <a:off x="2105953" y="640199"/>
            <a:ext cx="226449" cy="195222"/>
          </a:xfrm>
          <a:custGeom>
            <a:avLst/>
            <a:gdLst/>
            <a:ahLst/>
            <a:cxnLst>
              <a:cxn ang="0">
                <a:pos x="wd2" y="hd2"/>
              </a:cxn>
              <a:cxn ang="5400000">
                <a:pos x="wd2" y="hd2"/>
              </a:cxn>
              <a:cxn ang="10800000">
                <a:pos x="wd2" y="hd2"/>
              </a:cxn>
              <a:cxn ang="16200000">
                <a:pos x="wd2" y="hd2"/>
              </a:cxn>
            </a:cxnLst>
            <a:rect l="0" t="0" r="r" b="b"/>
            <a:pathLst>
              <a:path w="20767" h="20569" extrusionOk="0">
                <a:moveTo>
                  <a:pt x="1276" y="2502"/>
                </a:moveTo>
                <a:cubicBezTo>
                  <a:pt x="3176" y="-371"/>
                  <a:pt x="6676" y="-945"/>
                  <a:pt x="8976" y="1698"/>
                </a:cubicBezTo>
                <a:cubicBezTo>
                  <a:pt x="9476" y="2272"/>
                  <a:pt x="9876" y="2961"/>
                  <a:pt x="10376" y="3651"/>
                </a:cubicBezTo>
                <a:cubicBezTo>
                  <a:pt x="10876" y="2961"/>
                  <a:pt x="11276" y="2272"/>
                  <a:pt x="11776" y="1698"/>
                </a:cubicBezTo>
                <a:cubicBezTo>
                  <a:pt x="14076" y="-945"/>
                  <a:pt x="17676" y="-371"/>
                  <a:pt x="19476" y="2502"/>
                </a:cubicBezTo>
                <a:cubicBezTo>
                  <a:pt x="21176" y="5144"/>
                  <a:pt x="21076" y="7902"/>
                  <a:pt x="19876" y="10659"/>
                </a:cubicBezTo>
                <a:cubicBezTo>
                  <a:pt x="18676" y="13302"/>
                  <a:pt x="16976" y="15485"/>
                  <a:pt x="14976" y="17323"/>
                </a:cubicBezTo>
                <a:cubicBezTo>
                  <a:pt x="13876" y="18357"/>
                  <a:pt x="12376" y="19391"/>
                  <a:pt x="11076" y="20310"/>
                </a:cubicBezTo>
                <a:cubicBezTo>
                  <a:pt x="10676" y="20655"/>
                  <a:pt x="10176" y="20655"/>
                  <a:pt x="9776" y="20310"/>
                </a:cubicBezTo>
                <a:cubicBezTo>
                  <a:pt x="8476" y="19391"/>
                  <a:pt x="6976" y="18357"/>
                  <a:pt x="5876" y="17323"/>
                </a:cubicBezTo>
                <a:cubicBezTo>
                  <a:pt x="3876" y="15485"/>
                  <a:pt x="2176" y="13417"/>
                  <a:pt x="976" y="10659"/>
                </a:cubicBezTo>
                <a:cubicBezTo>
                  <a:pt x="-324" y="7902"/>
                  <a:pt x="-424" y="5144"/>
                  <a:pt x="1276" y="2502"/>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3" name="Shape">
            <a:extLst>
              <a:ext uri="{FF2B5EF4-FFF2-40B4-BE49-F238E27FC236}">
                <a16:creationId xmlns:a16="http://schemas.microsoft.com/office/drawing/2014/main" id="{F46B88B0-8416-31F6-5282-9C6E196C9A56}"/>
              </a:ext>
            </a:extLst>
          </p:cNvPr>
          <p:cNvSpPr/>
          <p:nvPr userDrawn="1"/>
        </p:nvSpPr>
        <p:spPr>
          <a:xfrm>
            <a:off x="7387520" y="3289969"/>
            <a:ext cx="4804480" cy="2927831"/>
          </a:xfrm>
          <a:custGeom>
            <a:avLst/>
            <a:gdLst/>
            <a:ahLst/>
            <a:cxnLst>
              <a:cxn ang="0">
                <a:pos x="wd2" y="hd2"/>
              </a:cxn>
              <a:cxn ang="5400000">
                <a:pos x="wd2" y="hd2"/>
              </a:cxn>
              <a:cxn ang="10800000">
                <a:pos x="wd2" y="hd2"/>
              </a:cxn>
              <a:cxn ang="16200000">
                <a:pos x="wd2" y="hd2"/>
              </a:cxn>
            </a:cxnLst>
            <a:rect l="0" t="0" r="r" b="b"/>
            <a:pathLst>
              <a:path w="21600" h="21600" extrusionOk="0">
                <a:moveTo>
                  <a:pt x="18585" y="0"/>
                </a:moveTo>
                <a:cubicBezTo>
                  <a:pt x="19673" y="0"/>
                  <a:pt x="20698" y="434"/>
                  <a:pt x="21600" y="1199"/>
                </a:cubicBezTo>
                <a:lnTo>
                  <a:pt x="21600" y="6677"/>
                </a:lnTo>
                <a:cubicBezTo>
                  <a:pt x="20879" y="5261"/>
                  <a:pt x="19796" y="4352"/>
                  <a:pt x="18585" y="4352"/>
                </a:cubicBezTo>
                <a:cubicBezTo>
                  <a:pt x="16418" y="4352"/>
                  <a:pt x="14658" y="7240"/>
                  <a:pt x="14658" y="10796"/>
                </a:cubicBezTo>
                <a:cubicBezTo>
                  <a:pt x="14658" y="14344"/>
                  <a:pt x="16418" y="17240"/>
                  <a:pt x="18585" y="17240"/>
                </a:cubicBezTo>
                <a:cubicBezTo>
                  <a:pt x="19796" y="17240"/>
                  <a:pt x="20879" y="16339"/>
                  <a:pt x="21600" y="14915"/>
                </a:cubicBezTo>
                <a:lnTo>
                  <a:pt x="21600" y="20393"/>
                </a:lnTo>
                <a:cubicBezTo>
                  <a:pt x="20698" y="21158"/>
                  <a:pt x="19668" y="21592"/>
                  <a:pt x="18585" y="21592"/>
                </a:cubicBezTo>
                <a:cubicBezTo>
                  <a:pt x="15511" y="21592"/>
                  <a:pt x="12864" y="18109"/>
                  <a:pt x="12178" y="13250"/>
                </a:cubicBezTo>
                <a:cubicBezTo>
                  <a:pt x="11932" y="13282"/>
                  <a:pt x="11609" y="13322"/>
                  <a:pt x="11236" y="13370"/>
                </a:cubicBezTo>
                <a:lnTo>
                  <a:pt x="9677" y="13571"/>
                </a:lnTo>
                <a:cubicBezTo>
                  <a:pt x="8628" y="13708"/>
                  <a:pt x="6760" y="13949"/>
                  <a:pt x="6050" y="14030"/>
                </a:cubicBezTo>
                <a:cubicBezTo>
                  <a:pt x="5991" y="14038"/>
                  <a:pt x="5932" y="14038"/>
                  <a:pt x="5873" y="14038"/>
                </a:cubicBezTo>
                <a:cubicBezTo>
                  <a:pt x="5393" y="14038"/>
                  <a:pt x="4996" y="13805"/>
                  <a:pt x="4697" y="13346"/>
                </a:cubicBezTo>
                <a:cubicBezTo>
                  <a:pt x="4152" y="12509"/>
                  <a:pt x="4152" y="11263"/>
                  <a:pt x="4152" y="10852"/>
                </a:cubicBezTo>
                <a:cubicBezTo>
                  <a:pt x="4152" y="10442"/>
                  <a:pt x="4152" y="9195"/>
                  <a:pt x="4697" y="8350"/>
                </a:cubicBezTo>
                <a:cubicBezTo>
                  <a:pt x="4996" y="7892"/>
                  <a:pt x="5393" y="7659"/>
                  <a:pt x="5873" y="7659"/>
                </a:cubicBezTo>
                <a:cubicBezTo>
                  <a:pt x="5927" y="7659"/>
                  <a:pt x="5986" y="7659"/>
                  <a:pt x="6045" y="7667"/>
                </a:cubicBezTo>
                <a:cubicBezTo>
                  <a:pt x="7045" y="7779"/>
                  <a:pt x="10550" y="8238"/>
                  <a:pt x="12158" y="8447"/>
                </a:cubicBezTo>
                <a:cubicBezTo>
                  <a:pt x="12825" y="3532"/>
                  <a:pt x="15477" y="0"/>
                  <a:pt x="18585" y="0"/>
                </a:cubicBezTo>
                <a:close/>
                <a:moveTo>
                  <a:pt x="2937" y="20257"/>
                </a:moveTo>
                <a:cubicBezTo>
                  <a:pt x="3888" y="21149"/>
                  <a:pt x="5030" y="21600"/>
                  <a:pt x="6368" y="21600"/>
                </a:cubicBezTo>
                <a:cubicBezTo>
                  <a:pt x="7236" y="21600"/>
                  <a:pt x="8030" y="21447"/>
                  <a:pt x="8756" y="21133"/>
                </a:cubicBezTo>
                <a:cubicBezTo>
                  <a:pt x="9481" y="20820"/>
                  <a:pt x="10065" y="20458"/>
                  <a:pt x="10501" y="20031"/>
                </a:cubicBezTo>
                <a:lnTo>
                  <a:pt x="10501" y="15542"/>
                </a:lnTo>
                <a:lnTo>
                  <a:pt x="9672" y="15647"/>
                </a:lnTo>
                <a:cubicBezTo>
                  <a:pt x="9266" y="15703"/>
                  <a:pt x="8731" y="15768"/>
                  <a:pt x="8187" y="15840"/>
                </a:cubicBezTo>
                <a:lnTo>
                  <a:pt x="8187" y="17634"/>
                </a:lnTo>
                <a:cubicBezTo>
                  <a:pt x="7878" y="17731"/>
                  <a:pt x="7579" y="17811"/>
                  <a:pt x="7290" y="17867"/>
                </a:cubicBezTo>
                <a:cubicBezTo>
                  <a:pt x="6996" y="17924"/>
                  <a:pt x="6721" y="17956"/>
                  <a:pt x="6456" y="17956"/>
                </a:cubicBezTo>
                <a:cubicBezTo>
                  <a:pt x="5584" y="17956"/>
                  <a:pt x="4853" y="17650"/>
                  <a:pt x="4270" y="17031"/>
                </a:cubicBezTo>
                <a:cubicBezTo>
                  <a:pt x="3687" y="16411"/>
                  <a:pt x="3250" y="15558"/>
                  <a:pt x="2956" y="14472"/>
                </a:cubicBezTo>
                <a:cubicBezTo>
                  <a:pt x="2662" y="13386"/>
                  <a:pt x="2520" y="12139"/>
                  <a:pt x="2520" y="10724"/>
                </a:cubicBezTo>
                <a:cubicBezTo>
                  <a:pt x="2520" y="9380"/>
                  <a:pt x="2667" y="8173"/>
                  <a:pt x="2951" y="7112"/>
                </a:cubicBezTo>
                <a:cubicBezTo>
                  <a:pt x="3240" y="6050"/>
                  <a:pt x="3687" y="5213"/>
                  <a:pt x="4290" y="4594"/>
                </a:cubicBezTo>
                <a:cubicBezTo>
                  <a:pt x="4893" y="3974"/>
                  <a:pt x="5662" y="3668"/>
                  <a:pt x="6604" y="3668"/>
                </a:cubicBezTo>
                <a:cubicBezTo>
                  <a:pt x="7216" y="3668"/>
                  <a:pt x="7795" y="3781"/>
                  <a:pt x="8344" y="3998"/>
                </a:cubicBezTo>
                <a:cubicBezTo>
                  <a:pt x="8888" y="4223"/>
                  <a:pt x="9388" y="4505"/>
                  <a:pt x="9839" y="4851"/>
                </a:cubicBezTo>
                <a:lnTo>
                  <a:pt x="10094" y="1239"/>
                </a:lnTo>
                <a:cubicBezTo>
                  <a:pt x="9663" y="885"/>
                  <a:pt x="9138" y="595"/>
                  <a:pt x="8525" y="362"/>
                </a:cubicBezTo>
                <a:cubicBezTo>
                  <a:pt x="7912" y="137"/>
                  <a:pt x="7275" y="24"/>
                  <a:pt x="6608" y="24"/>
                </a:cubicBezTo>
                <a:cubicBezTo>
                  <a:pt x="5314" y="24"/>
                  <a:pt x="4172" y="467"/>
                  <a:pt x="3177" y="1360"/>
                </a:cubicBezTo>
                <a:cubicBezTo>
                  <a:pt x="2182" y="2253"/>
                  <a:pt x="1407" y="3499"/>
                  <a:pt x="843" y="5116"/>
                </a:cubicBezTo>
                <a:cubicBezTo>
                  <a:pt x="279" y="6733"/>
                  <a:pt x="0" y="8624"/>
                  <a:pt x="0" y="10788"/>
                </a:cubicBezTo>
                <a:cubicBezTo>
                  <a:pt x="0" y="12968"/>
                  <a:pt x="255" y="14875"/>
                  <a:pt x="760" y="16492"/>
                </a:cubicBezTo>
                <a:cubicBezTo>
                  <a:pt x="1260" y="18109"/>
                  <a:pt x="1985" y="19364"/>
                  <a:pt x="2937" y="20257"/>
                </a:cubicBezTo>
                <a:close/>
              </a:path>
            </a:pathLst>
          </a:custGeom>
          <a:solidFill>
            <a:srgbClr val="008C58"/>
          </a:solidFill>
          <a:ln w="12700">
            <a:miter lim="400000"/>
          </a:ln>
        </p:spPr>
        <p:txBody>
          <a:bodyPr lIns="38100" tIns="38100" rIns="38100" bIns="38100" anchor="ctr"/>
          <a:lstStyle/>
          <a:p>
            <a:pPr>
              <a:defRPr sz="3000">
                <a:solidFill>
                  <a:srgbClr val="FFFFFF"/>
                </a:solidFill>
              </a:defRPr>
            </a:pPr>
            <a:endParaRPr/>
          </a:p>
        </p:txBody>
      </p:sp>
      <p:sp>
        <p:nvSpPr>
          <p:cNvPr id="14" name="TextBox 13">
            <a:extLst>
              <a:ext uri="{FF2B5EF4-FFF2-40B4-BE49-F238E27FC236}">
                <a16:creationId xmlns:a16="http://schemas.microsoft.com/office/drawing/2014/main" id="{99B9E8C2-CD1B-F803-4119-F7DE75A32CC8}"/>
              </a:ext>
            </a:extLst>
          </p:cNvPr>
          <p:cNvSpPr txBox="1"/>
          <p:nvPr userDrawn="1"/>
        </p:nvSpPr>
        <p:spPr>
          <a:xfrm>
            <a:off x="667330" y="1772442"/>
            <a:ext cx="7419403" cy="430887"/>
          </a:xfrm>
          <a:prstGeom prst="rect">
            <a:avLst/>
          </a:prstGeom>
          <a:noFill/>
        </p:spPr>
        <p:txBody>
          <a:bodyPr wrap="none" rtlCol="0">
            <a:spAutoFit/>
          </a:bodyPr>
          <a:lstStyle/>
          <a:p>
            <a:r>
              <a:rPr lang="en-CA" sz="2200" b="0" i="0" dirty="0">
                <a:solidFill>
                  <a:srgbClr val="FFFFFF">
                    <a:alpha val="40000"/>
                  </a:srgbClr>
                </a:solidFill>
                <a:effectLst/>
                <a:latin typeface="+mj-lt"/>
              </a:rPr>
              <a:t>Free Templates &amp; Infographics for PowerPoint and Google Slides</a:t>
            </a:r>
            <a:endParaRPr lang="en-US" sz="2200" dirty="0">
              <a:solidFill>
                <a:schemeClr val="bg1">
                  <a:alpha val="40000"/>
                </a:schemeClr>
              </a:solidFill>
              <a:latin typeface="+mj-lt"/>
            </a:endParaRPr>
          </a:p>
        </p:txBody>
      </p:sp>
      <p:sp>
        <p:nvSpPr>
          <p:cNvPr id="16" name="TextBox 15">
            <a:extLst>
              <a:ext uri="{FF2B5EF4-FFF2-40B4-BE49-F238E27FC236}">
                <a16:creationId xmlns:a16="http://schemas.microsoft.com/office/drawing/2014/main" id="{98E4583D-5F52-5CCA-15D5-7930FA3C51C6}"/>
              </a:ext>
            </a:extLst>
          </p:cNvPr>
          <p:cNvSpPr txBox="1"/>
          <p:nvPr userDrawn="1"/>
        </p:nvSpPr>
        <p:spPr>
          <a:xfrm>
            <a:off x="667329" y="5444784"/>
            <a:ext cx="4722817" cy="523220"/>
          </a:xfrm>
          <a:prstGeom prst="rect">
            <a:avLst/>
          </a:prstGeom>
          <a:noFill/>
        </p:spPr>
        <p:txBody>
          <a:bodyPr wrap="square" rtlCol="0">
            <a:spAutoFit/>
          </a:bodyPr>
          <a:lstStyle/>
          <a:p>
            <a:r>
              <a:rPr lang="en-CA" sz="2800" b="1" i="0" dirty="0">
                <a:solidFill>
                  <a:srgbClr val="FFFFFF"/>
                </a:solidFill>
                <a:effectLst/>
                <a:latin typeface="Calibri" panose="020F0502020204030204" pitchFamily="34" charset="0"/>
                <a:cs typeface="Calibri" panose="020F0502020204030204" pitchFamily="34" charset="0"/>
              </a:rPr>
              <a:t>Questions or Need Help ?</a:t>
            </a:r>
            <a:endParaRPr lang="en-US" sz="2800" b="1" i="0" dirty="0">
              <a:solidFill>
                <a:schemeClr val="bg1"/>
              </a:solidFill>
              <a:latin typeface="Calibri" panose="020F0502020204030204" pitchFamily="34" charset="0"/>
              <a:cs typeface="Calibri" panose="020F0502020204030204" pitchFamily="34" charset="0"/>
            </a:endParaRPr>
          </a:p>
        </p:txBody>
      </p:sp>
      <p:sp>
        <p:nvSpPr>
          <p:cNvPr id="17" name="TextBox 16">
            <a:extLst>
              <a:ext uri="{FF2B5EF4-FFF2-40B4-BE49-F238E27FC236}">
                <a16:creationId xmlns:a16="http://schemas.microsoft.com/office/drawing/2014/main" id="{C8D8B69F-8B28-B3CE-9A02-F10F35E92CA5}"/>
              </a:ext>
            </a:extLst>
          </p:cNvPr>
          <p:cNvSpPr txBox="1"/>
          <p:nvPr userDrawn="1"/>
        </p:nvSpPr>
        <p:spPr>
          <a:xfrm>
            <a:off x="5976600" y="1307664"/>
            <a:ext cx="644407" cy="369332"/>
          </a:xfrm>
          <a:prstGeom prst="rect">
            <a:avLst/>
          </a:prstGeom>
          <a:noFill/>
        </p:spPr>
        <p:txBody>
          <a:bodyPr wrap="none" rtlCol="0">
            <a:spAutoFit/>
          </a:bodyPr>
          <a:lstStyle/>
          <a:p>
            <a:r>
              <a:rPr lang="en-CA" b="0" i="0" dirty="0">
                <a:solidFill>
                  <a:srgbClr val="FFFFFF">
                    <a:alpha val="40157"/>
                  </a:srgbClr>
                </a:solidFill>
                <a:effectLst/>
                <a:latin typeface="+mj-lt"/>
              </a:rPr>
              <a:t>.com</a:t>
            </a:r>
            <a:endParaRPr lang="en-US" dirty="0">
              <a:solidFill>
                <a:schemeClr val="bg1">
                  <a:alpha val="40157"/>
                </a:schemeClr>
              </a:solidFill>
              <a:latin typeface="+mj-lt"/>
            </a:endParaRPr>
          </a:p>
        </p:txBody>
      </p:sp>
    </p:spTree>
    <p:extLst>
      <p:ext uri="{BB962C8B-B14F-4D97-AF65-F5344CB8AC3E}">
        <p14:creationId xmlns:p14="http://schemas.microsoft.com/office/powerpoint/2010/main" val="4198580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hyperlink" Target="http://www.presentationgo.com/" TargetMode="External"/></Relationships>
</file>

<file path=ppt/slideMasters/_rels/slideMaster2.xml.rels><?xml version="1.0" encoding="UTF-8" standalone="yes"?>
<Relationships xmlns="http://schemas.openxmlformats.org/package/2006/relationships"><Relationship Id="rId3" Type="http://schemas.openxmlformats.org/officeDocument/2006/relationships/hyperlink" Target="http://www.presentationgo.com/" TargetMode="External"/><Relationship Id="rId2" Type="http://schemas.openxmlformats.org/officeDocument/2006/relationships/theme" Target="../theme/theme2.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4"/>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6C7F94-AC2B-4ABA-8168-9102B651ED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99E8B4-649E-4A8B-B6EE-CC6C44EF5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34133B5-720F-4407-9AAB-3B5E07088D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solidFill>
              </a:defRPr>
            </a:lvl1pPr>
          </a:lstStyle>
          <a:p>
            <a:r>
              <a:rPr lang="en-US"/>
              <a:t>Date</a:t>
            </a:r>
          </a:p>
        </p:txBody>
      </p:sp>
      <p:sp>
        <p:nvSpPr>
          <p:cNvPr id="5" name="Footer Placeholder 4">
            <a:extLst>
              <a:ext uri="{FF2B5EF4-FFF2-40B4-BE49-F238E27FC236}">
                <a16:creationId xmlns:a16="http://schemas.microsoft.com/office/drawing/2014/main" id="{2091AE36-FE6A-4E21-B178-40F00D0FF5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r>
              <a:rPr lang="en-US"/>
              <a:t>Your Footer Here</a:t>
            </a:r>
          </a:p>
        </p:txBody>
      </p:sp>
      <p:sp>
        <p:nvSpPr>
          <p:cNvPr id="6" name="Slide Number Placeholder 5">
            <a:extLst>
              <a:ext uri="{FF2B5EF4-FFF2-40B4-BE49-F238E27FC236}">
                <a16:creationId xmlns:a16="http://schemas.microsoft.com/office/drawing/2014/main" id="{A6154408-120E-4EFA-AC50-C50B6469D2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672B7600-67E3-4D97-B453-880E2742B982}" type="slidenum">
              <a:rPr lang="en-US" smtClean="0"/>
              <a:pPr/>
              <a:t>‹#›</a:t>
            </a:fld>
            <a:endParaRPr lang="en-US"/>
          </a:p>
        </p:txBody>
      </p:sp>
      <p:grpSp>
        <p:nvGrpSpPr>
          <p:cNvPr id="12" name="Group 11">
            <a:extLst>
              <a:ext uri="{FF2B5EF4-FFF2-40B4-BE49-F238E27FC236}">
                <a16:creationId xmlns:a16="http://schemas.microsoft.com/office/drawing/2014/main" id="{E2410614-AD67-A1B8-2188-18AA53B12859}"/>
              </a:ext>
            </a:extLst>
          </p:cNvPr>
          <p:cNvGrpSpPr/>
          <p:nvPr userDrawn="1"/>
        </p:nvGrpSpPr>
        <p:grpSpPr>
          <a:xfrm>
            <a:off x="12313760" y="-58780"/>
            <a:ext cx="1738741" cy="604829"/>
            <a:chOff x="-1808527" y="-16654"/>
            <a:chExt cx="1738741" cy="604829"/>
          </a:xfrm>
        </p:grpSpPr>
        <p:grpSp>
          <p:nvGrpSpPr>
            <p:cNvPr id="13" name="Group 12">
              <a:extLst>
                <a:ext uri="{FF2B5EF4-FFF2-40B4-BE49-F238E27FC236}">
                  <a16:creationId xmlns:a16="http://schemas.microsoft.com/office/drawing/2014/main" id="{C748174B-C7A3-7CB0-60BE-F217DB306B75}"/>
                </a:ext>
              </a:extLst>
            </p:cNvPr>
            <p:cNvGrpSpPr/>
            <p:nvPr userDrawn="1"/>
          </p:nvGrpSpPr>
          <p:grpSpPr>
            <a:xfrm>
              <a:off x="-1808527" y="-16654"/>
              <a:ext cx="1738741" cy="604829"/>
              <a:chOff x="-2250002" y="21447"/>
              <a:chExt cx="1738741" cy="604829"/>
            </a:xfrm>
          </p:grpSpPr>
          <p:sp>
            <p:nvSpPr>
              <p:cNvPr id="17" name="TextBox 16">
                <a:extLst>
                  <a:ext uri="{FF2B5EF4-FFF2-40B4-BE49-F238E27FC236}">
                    <a16:creationId xmlns:a16="http://schemas.microsoft.com/office/drawing/2014/main" id="{3D689C4C-F2D8-275E-34C5-D53400CB0FEB}"/>
                  </a:ext>
                </a:extLst>
              </p:cNvPr>
              <p:cNvSpPr txBox="1"/>
              <p:nvPr userDrawn="1"/>
            </p:nvSpPr>
            <p:spPr>
              <a:xfrm>
                <a:off x="-2250002" y="21447"/>
                <a:ext cx="34336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By:</a:t>
                </a:r>
              </a:p>
            </p:txBody>
          </p:sp>
          <p:sp>
            <p:nvSpPr>
              <p:cNvPr id="18" name="TextBox 17">
                <a:extLst>
                  <a:ext uri="{FF2B5EF4-FFF2-40B4-BE49-F238E27FC236}">
                    <a16:creationId xmlns:a16="http://schemas.microsoft.com/office/drawing/2014/main" id="{41CE954A-C5CF-833F-B550-534A538735A4}"/>
                  </a:ext>
                </a:extLst>
              </p:cNvPr>
              <p:cNvSpPr txBox="1"/>
              <p:nvPr userDrawn="1"/>
            </p:nvSpPr>
            <p:spPr>
              <a:xfrm>
                <a:off x="-950805" y="380055"/>
                <a:ext cx="43954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.com</a:t>
                </a:r>
              </a:p>
            </p:txBody>
          </p:sp>
        </p:grpSp>
        <p:grpSp>
          <p:nvGrpSpPr>
            <p:cNvPr id="14" name="Group 13">
              <a:extLst>
                <a:ext uri="{FF2B5EF4-FFF2-40B4-BE49-F238E27FC236}">
                  <a16:creationId xmlns:a16="http://schemas.microsoft.com/office/drawing/2014/main" id="{F7836CFB-B425-F952-7EC0-F257F88D0409}"/>
                </a:ext>
              </a:extLst>
            </p:cNvPr>
            <p:cNvGrpSpPr/>
            <p:nvPr userDrawn="1"/>
          </p:nvGrpSpPr>
          <p:grpSpPr>
            <a:xfrm>
              <a:off x="-1719071" y="218885"/>
              <a:ext cx="1547194" cy="159662"/>
              <a:chOff x="757647" y="1021854"/>
              <a:chExt cx="5325710" cy="549583"/>
            </a:xfrm>
          </p:grpSpPr>
          <p:sp>
            <p:nvSpPr>
              <p:cNvPr id="15" name="Shape">
                <a:extLst>
                  <a:ext uri="{FF2B5EF4-FFF2-40B4-BE49-F238E27FC236}">
                    <a16:creationId xmlns:a16="http://schemas.microsoft.com/office/drawing/2014/main" id="{F2DC34CA-2B11-D3D8-1C3E-5C962AD37979}"/>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w="12700">
                <a:miter lim="400000"/>
              </a:ln>
            </p:spPr>
            <p:txBody>
              <a:bodyPr lIns="38100" tIns="38100" rIns="38100" bIns="38100" anchor="ctr"/>
              <a:lstStyle/>
              <a:p>
                <a:pPr>
                  <a:defRPr sz="3000">
                    <a:solidFill>
                      <a:srgbClr val="FFFFFF"/>
                    </a:solidFill>
                  </a:defRPr>
                </a:pPr>
                <a:endParaRPr/>
              </a:p>
            </p:txBody>
          </p:sp>
          <p:sp>
            <p:nvSpPr>
              <p:cNvPr id="16" name="Shape">
                <a:extLst>
                  <a:ext uri="{FF2B5EF4-FFF2-40B4-BE49-F238E27FC236}">
                    <a16:creationId xmlns:a16="http://schemas.microsoft.com/office/drawing/2014/main" id="{55AAA279-AE2A-8A5A-9892-A14475DA3DCC}"/>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grpSp>
      <p:sp>
        <p:nvSpPr>
          <p:cNvPr id="19" name="Rectangle 18">
            <a:extLst>
              <a:ext uri="{FF2B5EF4-FFF2-40B4-BE49-F238E27FC236}">
                <a16:creationId xmlns:a16="http://schemas.microsoft.com/office/drawing/2014/main" id="{936847CB-A8E6-F01E-04F6-121152D346B3}"/>
              </a:ext>
            </a:extLst>
          </p:cNvPr>
          <p:cNvSpPr/>
          <p:nvPr userDrawn="1"/>
        </p:nvSpPr>
        <p:spPr>
          <a:xfrm>
            <a:off x="-12701" y="6959601"/>
            <a:ext cx="1603901" cy="276999"/>
          </a:xfrm>
          <a:prstGeom prst="rect">
            <a:avLst/>
          </a:prstGeom>
        </p:spPr>
        <p:txBody>
          <a:bodyPr wrap="none">
            <a:spAutoFit/>
          </a:bodyPr>
          <a:lstStyle/>
          <a:p>
            <a:r>
              <a:rPr lang="en-US" sz="1200" b="0" i="0" dirty="0">
                <a:solidFill>
                  <a:srgbClr val="008C58"/>
                </a:solidFill>
                <a:effectLst/>
                <a:latin typeface="+mn-lt"/>
              </a:rPr>
              <a:t>© </a:t>
            </a:r>
            <a:r>
              <a:rPr lang="en-US" sz="1200" b="0" i="0" u="none" strike="noStrike" dirty="0">
                <a:solidFill>
                  <a:srgbClr val="008C58"/>
                </a:solidFill>
                <a:effectLst/>
                <a:latin typeface="+mn-lt"/>
                <a:hlinkClick r:id="rId9" tooltip="PresentationGo!">
                  <a:extLst>
                    <a:ext uri="{A12FA001-AC4F-418D-AE19-62706E023703}">
                      <ahyp:hlinkClr xmlns:ahyp="http://schemas.microsoft.com/office/drawing/2018/hyperlinkcolor" val="tx"/>
                    </a:ext>
                  </a:extLst>
                </a:hlinkClick>
              </a:rPr>
              <a:t>presentationgo.com</a:t>
            </a:r>
            <a:endParaRPr lang="en-US" sz="1200" dirty="0">
              <a:solidFill>
                <a:srgbClr val="008C58"/>
              </a:solidFill>
              <a:latin typeface="+mn-lt"/>
            </a:endParaRPr>
          </a:p>
        </p:txBody>
      </p:sp>
    </p:spTree>
    <p:extLst>
      <p:ext uri="{BB962C8B-B14F-4D97-AF65-F5344CB8AC3E}">
        <p14:creationId xmlns:p14="http://schemas.microsoft.com/office/powerpoint/2010/main" val="315790929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Lst>
  <p:hf hdr="0"/>
  <p:txStyles>
    <p:titleStyle>
      <a:lvl1pPr algn="l" defTabSz="914400" rtl="0" eaLnBrk="1" latinLnBrk="0" hangingPunct="1">
        <a:lnSpc>
          <a:spcPct val="90000"/>
        </a:lnSpc>
        <a:spcBef>
          <a:spcPct val="0"/>
        </a:spcBef>
        <a:buNone/>
        <a:defRPr sz="4400" b="1"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Date</a:t>
            </a:r>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Your Footer Here</a:t>
            </a:r>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6EDDA2-A385-4D53-9944-861446547DDE}" type="slidenum">
              <a:rPr lang="en-US" smtClean="0"/>
              <a:t>‹#›</a:t>
            </a:fld>
            <a:endParaRPr lang="en-US"/>
          </a:p>
        </p:txBody>
      </p:sp>
      <p:grpSp>
        <p:nvGrpSpPr>
          <p:cNvPr id="7" name="Group 6">
            <a:extLst>
              <a:ext uri="{FF2B5EF4-FFF2-40B4-BE49-F238E27FC236}">
                <a16:creationId xmlns:a16="http://schemas.microsoft.com/office/drawing/2014/main" id="{1EE5F91A-C045-8080-A0BF-661C8A332F3A}"/>
              </a:ext>
            </a:extLst>
          </p:cNvPr>
          <p:cNvGrpSpPr/>
          <p:nvPr userDrawn="1"/>
        </p:nvGrpSpPr>
        <p:grpSpPr>
          <a:xfrm>
            <a:off x="12313760" y="-58780"/>
            <a:ext cx="1738741" cy="604829"/>
            <a:chOff x="-1808527" y="-16654"/>
            <a:chExt cx="1738741" cy="604829"/>
          </a:xfrm>
        </p:grpSpPr>
        <p:grpSp>
          <p:nvGrpSpPr>
            <p:cNvPr id="8" name="Group 7">
              <a:extLst>
                <a:ext uri="{FF2B5EF4-FFF2-40B4-BE49-F238E27FC236}">
                  <a16:creationId xmlns:a16="http://schemas.microsoft.com/office/drawing/2014/main" id="{B0838BA6-0E81-42FC-BA9D-E59707611A82}"/>
                </a:ext>
              </a:extLst>
            </p:cNvPr>
            <p:cNvGrpSpPr/>
            <p:nvPr userDrawn="1"/>
          </p:nvGrpSpPr>
          <p:grpSpPr>
            <a:xfrm>
              <a:off x="-1808527" y="-16654"/>
              <a:ext cx="1738741" cy="604829"/>
              <a:chOff x="-2250002" y="21447"/>
              <a:chExt cx="1738741" cy="604829"/>
            </a:xfrm>
          </p:grpSpPr>
          <p:sp>
            <p:nvSpPr>
              <p:cNvPr id="12" name="TextBox 11">
                <a:extLst>
                  <a:ext uri="{FF2B5EF4-FFF2-40B4-BE49-F238E27FC236}">
                    <a16:creationId xmlns:a16="http://schemas.microsoft.com/office/drawing/2014/main" id="{F610A8BD-15E8-E5F8-83B0-B1211BF64F17}"/>
                  </a:ext>
                </a:extLst>
              </p:cNvPr>
              <p:cNvSpPr txBox="1"/>
              <p:nvPr userDrawn="1"/>
            </p:nvSpPr>
            <p:spPr>
              <a:xfrm>
                <a:off x="-2250002" y="21447"/>
                <a:ext cx="34336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By:</a:t>
                </a:r>
              </a:p>
            </p:txBody>
          </p:sp>
          <p:sp>
            <p:nvSpPr>
              <p:cNvPr id="13" name="TextBox 12">
                <a:extLst>
                  <a:ext uri="{FF2B5EF4-FFF2-40B4-BE49-F238E27FC236}">
                    <a16:creationId xmlns:a16="http://schemas.microsoft.com/office/drawing/2014/main" id="{226636ED-538E-914B-8011-38A24C8084E4}"/>
                  </a:ext>
                </a:extLst>
              </p:cNvPr>
              <p:cNvSpPr txBox="1"/>
              <p:nvPr userDrawn="1"/>
            </p:nvSpPr>
            <p:spPr>
              <a:xfrm>
                <a:off x="-950805" y="380055"/>
                <a:ext cx="439544" cy="246221"/>
              </a:xfrm>
              <a:prstGeom prst="rect">
                <a:avLst/>
              </a:prstGeom>
              <a:noFill/>
            </p:spPr>
            <p:txBody>
              <a:bodyPr wrap="none" rtlCol="0">
                <a:spAutoFit/>
              </a:bodyPr>
              <a:lstStyle/>
              <a:p>
                <a:r>
                  <a:rPr lang="en-US" sz="1000" dirty="0">
                    <a:latin typeface="+mj-lt"/>
                    <a:ea typeface="Open Sans" panose="020B0606030504020204" pitchFamily="34" charset="0"/>
                    <a:cs typeface="Open Sans" panose="020B0606030504020204" pitchFamily="34" charset="0"/>
                  </a:rPr>
                  <a:t>.com</a:t>
                </a:r>
              </a:p>
            </p:txBody>
          </p:sp>
        </p:grpSp>
        <p:grpSp>
          <p:nvGrpSpPr>
            <p:cNvPr id="9" name="Group 8">
              <a:extLst>
                <a:ext uri="{FF2B5EF4-FFF2-40B4-BE49-F238E27FC236}">
                  <a16:creationId xmlns:a16="http://schemas.microsoft.com/office/drawing/2014/main" id="{470567FE-FB45-616B-8180-476C39211726}"/>
                </a:ext>
              </a:extLst>
            </p:cNvPr>
            <p:cNvGrpSpPr/>
            <p:nvPr userDrawn="1"/>
          </p:nvGrpSpPr>
          <p:grpSpPr>
            <a:xfrm>
              <a:off x="-1719071" y="218885"/>
              <a:ext cx="1547194" cy="159662"/>
              <a:chOff x="757647" y="1021854"/>
              <a:chExt cx="5325710" cy="549583"/>
            </a:xfrm>
          </p:grpSpPr>
          <p:sp>
            <p:nvSpPr>
              <p:cNvPr id="10" name="Shape">
                <a:extLst>
                  <a:ext uri="{FF2B5EF4-FFF2-40B4-BE49-F238E27FC236}">
                    <a16:creationId xmlns:a16="http://schemas.microsoft.com/office/drawing/2014/main" id="{7BBD3F98-3DE2-A4C3-6723-83DE8ED5042F}"/>
                  </a:ext>
                </a:extLst>
              </p:cNvPr>
              <p:cNvSpPr/>
              <p:nvPr userDrawn="1"/>
            </p:nvSpPr>
            <p:spPr>
              <a:xfrm>
                <a:off x="757647" y="1022945"/>
                <a:ext cx="4193833" cy="548492"/>
              </a:xfrm>
              <a:custGeom>
                <a:avLst/>
                <a:gdLst/>
                <a:ahLst/>
                <a:cxnLst>
                  <a:cxn ang="0">
                    <a:pos x="wd2" y="hd2"/>
                  </a:cxn>
                  <a:cxn ang="5400000">
                    <a:pos x="wd2" y="hd2"/>
                  </a:cxn>
                  <a:cxn ang="10800000">
                    <a:pos x="wd2" y="hd2"/>
                  </a:cxn>
                  <a:cxn ang="16200000">
                    <a:pos x="wd2" y="hd2"/>
                  </a:cxn>
                </a:cxnLst>
                <a:rect l="0" t="0" r="r" b="b"/>
                <a:pathLst>
                  <a:path w="21600" h="21600" extrusionOk="0">
                    <a:moveTo>
                      <a:pt x="0" y="2662"/>
                    </a:moveTo>
                    <a:lnTo>
                      <a:pt x="882" y="2662"/>
                    </a:lnTo>
                    <a:cubicBezTo>
                      <a:pt x="1028" y="2662"/>
                      <a:pt x="1163" y="2791"/>
                      <a:pt x="1280" y="3049"/>
                    </a:cubicBezTo>
                    <a:cubicBezTo>
                      <a:pt x="1398" y="3307"/>
                      <a:pt x="1500" y="3693"/>
                      <a:pt x="1584" y="4165"/>
                    </a:cubicBezTo>
                    <a:cubicBezTo>
                      <a:pt x="1668" y="4638"/>
                      <a:pt x="1730" y="5239"/>
                      <a:pt x="1775" y="5969"/>
                    </a:cubicBezTo>
                    <a:cubicBezTo>
                      <a:pt x="1820" y="6656"/>
                      <a:pt x="1842" y="7472"/>
                      <a:pt x="1842" y="8374"/>
                    </a:cubicBezTo>
                    <a:cubicBezTo>
                      <a:pt x="1842" y="9447"/>
                      <a:pt x="1814" y="10392"/>
                      <a:pt x="1763" y="11165"/>
                    </a:cubicBezTo>
                    <a:cubicBezTo>
                      <a:pt x="1707" y="11938"/>
                      <a:pt x="1634" y="12625"/>
                      <a:pt x="1544" y="13140"/>
                    </a:cubicBezTo>
                    <a:cubicBezTo>
                      <a:pt x="1455" y="13656"/>
                      <a:pt x="1348" y="14042"/>
                      <a:pt x="1224" y="14300"/>
                    </a:cubicBezTo>
                    <a:cubicBezTo>
                      <a:pt x="1101" y="14557"/>
                      <a:pt x="972" y="14686"/>
                      <a:pt x="837" y="14686"/>
                    </a:cubicBezTo>
                    <a:lnTo>
                      <a:pt x="590" y="14686"/>
                    </a:lnTo>
                    <a:lnTo>
                      <a:pt x="590" y="21299"/>
                    </a:lnTo>
                    <a:lnTo>
                      <a:pt x="0" y="21299"/>
                    </a:lnTo>
                    <a:lnTo>
                      <a:pt x="0" y="2662"/>
                    </a:lnTo>
                    <a:close/>
                    <a:moveTo>
                      <a:pt x="584" y="11251"/>
                    </a:moveTo>
                    <a:lnTo>
                      <a:pt x="798" y="11251"/>
                    </a:lnTo>
                    <a:cubicBezTo>
                      <a:pt x="854" y="11251"/>
                      <a:pt x="910" y="11208"/>
                      <a:pt x="966" y="11122"/>
                    </a:cubicBezTo>
                    <a:cubicBezTo>
                      <a:pt x="1022" y="11036"/>
                      <a:pt x="1067" y="10864"/>
                      <a:pt x="1106" y="10650"/>
                    </a:cubicBezTo>
                    <a:cubicBezTo>
                      <a:pt x="1146" y="10435"/>
                      <a:pt x="1179" y="10177"/>
                      <a:pt x="1202" y="9834"/>
                    </a:cubicBezTo>
                    <a:cubicBezTo>
                      <a:pt x="1224" y="9490"/>
                      <a:pt x="1241" y="9104"/>
                      <a:pt x="1241" y="8588"/>
                    </a:cubicBezTo>
                    <a:cubicBezTo>
                      <a:pt x="1241" y="7730"/>
                      <a:pt x="1202" y="7085"/>
                      <a:pt x="1129" y="6656"/>
                    </a:cubicBezTo>
                    <a:cubicBezTo>
                      <a:pt x="1050" y="6227"/>
                      <a:pt x="955" y="6012"/>
                      <a:pt x="826" y="6012"/>
                    </a:cubicBezTo>
                    <a:lnTo>
                      <a:pt x="590" y="6012"/>
                    </a:lnTo>
                    <a:lnTo>
                      <a:pt x="590" y="11251"/>
                    </a:lnTo>
                    <a:close/>
                    <a:moveTo>
                      <a:pt x="2179" y="21256"/>
                    </a:moveTo>
                    <a:lnTo>
                      <a:pt x="2179" y="7085"/>
                    </a:lnTo>
                    <a:lnTo>
                      <a:pt x="2628" y="7085"/>
                    </a:lnTo>
                    <a:lnTo>
                      <a:pt x="2685" y="9576"/>
                    </a:lnTo>
                    <a:cubicBezTo>
                      <a:pt x="2707" y="9233"/>
                      <a:pt x="2735" y="8889"/>
                      <a:pt x="2769" y="8546"/>
                    </a:cubicBezTo>
                    <a:cubicBezTo>
                      <a:pt x="2802" y="8202"/>
                      <a:pt x="2842" y="7901"/>
                      <a:pt x="2887" y="7644"/>
                    </a:cubicBezTo>
                    <a:cubicBezTo>
                      <a:pt x="2932" y="7386"/>
                      <a:pt x="2988" y="7171"/>
                      <a:pt x="3044" y="7043"/>
                    </a:cubicBezTo>
                    <a:cubicBezTo>
                      <a:pt x="3106" y="6871"/>
                      <a:pt x="3173" y="6828"/>
                      <a:pt x="3246" y="6828"/>
                    </a:cubicBezTo>
                    <a:cubicBezTo>
                      <a:pt x="3302" y="6828"/>
                      <a:pt x="3353" y="6871"/>
                      <a:pt x="3403" y="7000"/>
                    </a:cubicBezTo>
                    <a:cubicBezTo>
                      <a:pt x="3448" y="7128"/>
                      <a:pt x="3488" y="7214"/>
                      <a:pt x="3516" y="7386"/>
                    </a:cubicBezTo>
                    <a:lnTo>
                      <a:pt x="3426" y="10779"/>
                    </a:lnTo>
                    <a:cubicBezTo>
                      <a:pt x="3398" y="10650"/>
                      <a:pt x="3364" y="10564"/>
                      <a:pt x="3319" y="10435"/>
                    </a:cubicBezTo>
                    <a:cubicBezTo>
                      <a:pt x="3274" y="10349"/>
                      <a:pt x="3224" y="10306"/>
                      <a:pt x="3156" y="10306"/>
                    </a:cubicBezTo>
                    <a:cubicBezTo>
                      <a:pt x="3038" y="10306"/>
                      <a:pt x="2937" y="10607"/>
                      <a:pt x="2859" y="11208"/>
                    </a:cubicBezTo>
                    <a:cubicBezTo>
                      <a:pt x="2780" y="11809"/>
                      <a:pt x="2741" y="12840"/>
                      <a:pt x="2741" y="14257"/>
                    </a:cubicBezTo>
                    <a:lnTo>
                      <a:pt x="2741" y="21342"/>
                    </a:lnTo>
                    <a:lnTo>
                      <a:pt x="2179" y="21342"/>
                    </a:lnTo>
                    <a:close/>
                    <a:moveTo>
                      <a:pt x="5279" y="15416"/>
                    </a:moveTo>
                    <a:lnTo>
                      <a:pt x="4083" y="15416"/>
                    </a:lnTo>
                    <a:lnTo>
                      <a:pt x="4083" y="15545"/>
                    </a:lnTo>
                    <a:cubicBezTo>
                      <a:pt x="4083" y="16533"/>
                      <a:pt x="4134" y="17263"/>
                      <a:pt x="4235" y="17692"/>
                    </a:cubicBezTo>
                    <a:cubicBezTo>
                      <a:pt x="4336" y="18165"/>
                      <a:pt x="4459" y="18379"/>
                      <a:pt x="4611" y="18379"/>
                    </a:cubicBezTo>
                    <a:cubicBezTo>
                      <a:pt x="4718" y="18379"/>
                      <a:pt x="4807" y="18293"/>
                      <a:pt x="4886" y="18165"/>
                    </a:cubicBezTo>
                    <a:cubicBezTo>
                      <a:pt x="4965" y="17993"/>
                      <a:pt x="5032" y="17821"/>
                      <a:pt x="5088" y="17606"/>
                    </a:cubicBezTo>
                    <a:lnTo>
                      <a:pt x="5195" y="20612"/>
                    </a:lnTo>
                    <a:cubicBezTo>
                      <a:pt x="5128" y="20870"/>
                      <a:pt x="5038" y="21085"/>
                      <a:pt x="4931" y="21299"/>
                    </a:cubicBezTo>
                    <a:cubicBezTo>
                      <a:pt x="4824" y="21514"/>
                      <a:pt x="4695" y="21600"/>
                      <a:pt x="4538" y="21600"/>
                    </a:cubicBezTo>
                    <a:cubicBezTo>
                      <a:pt x="4398" y="21600"/>
                      <a:pt x="4268" y="21471"/>
                      <a:pt x="4145" y="21171"/>
                    </a:cubicBezTo>
                    <a:cubicBezTo>
                      <a:pt x="4021" y="20870"/>
                      <a:pt x="3909" y="20441"/>
                      <a:pt x="3819" y="19839"/>
                    </a:cubicBezTo>
                    <a:cubicBezTo>
                      <a:pt x="3724" y="19238"/>
                      <a:pt x="3651" y="18508"/>
                      <a:pt x="3594" y="17606"/>
                    </a:cubicBezTo>
                    <a:cubicBezTo>
                      <a:pt x="3538" y="16705"/>
                      <a:pt x="3510" y="15631"/>
                      <a:pt x="3510" y="14343"/>
                    </a:cubicBezTo>
                    <a:cubicBezTo>
                      <a:pt x="3510" y="13226"/>
                      <a:pt x="3533" y="12196"/>
                      <a:pt x="3578" y="11251"/>
                    </a:cubicBezTo>
                    <a:cubicBezTo>
                      <a:pt x="3622" y="10306"/>
                      <a:pt x="3684" y="9533"/>
                      <a:pt x="3768" y="8846"/>
                    </a:cubicBezTo>
                    <a:cubicBezTo>
                      <a:pt x="3853" y="8159"/>
                      <a:pt x="3948" y="7644"/>
                      <a:pt x="4066" y="7300"/>
                    </a:cubicBezTo>
                    <a:cubicBezTo>
                      <a:pt x="4178" y="6957"/>
                      <a:pt x="4308" y="6742"/>
                      <a:pt x="4448" y="6742"/>
                    </a:cubicBezTo>
                    <a:cubicBezTo>
                      <a:pt x="4701" y="6742"/>
                      <a:pt x="4903" y="7343"/>
                      <a:pt x="5060" y="8503"/>
                    </a:cubicBezTo>
                    <a:cubicBezTo>
                      <a:pt x="5212" y="9662"/>
                      <a:pt x="5290" y="11380"/>
                      <a:pt x="5290" y="13527"/>
                    </a:cubicBezTo>
                    <a:lnTo>
                      <a:pt x="5290" y="15416"/>
                    </a:lnTo>
                    <a:close/>
                    <a:moveTo>
                      <a:pt x="4695" y="12453"/>
                    </a:moveTo>
                    <a:cubicBezTo>
                      <a:pt x="4695" y="12110"/>
                      <a:pt x="4690" y="11809"/>
                      <a:pt x="4678" y="11466"/>
                    </a:cubicBezTo>
                    <a:cubicBezTo>
                      <a:pt x="4667" y="11165"/>
                      <a:pt x="4650" y="10864"/>
                      <a:pt x="4628" y="10607"/>
                    </a:cubicBezTo>
                    <a:cubicBezTo>
                      <a:pt x="4605" y="10349"/>
                      <a:pt x="4577" y="10177"/>
                      <a:pt x="4544" y="10006"/>
                    </a:cubicBezTo>
                    <a:cubicBezTo>
                      <a:pt x="4510" y="9877"/>
                      <a:pt x="4465" y="9791"/>
                      <a:pt x="4420" y="9791"/>
                    </a:cubicBezTo>
                    <a:cubicBezTo>
                      <a:pt x="4330" y="9791"/>
                      <a:pt x="4257" y="10049"/>
                      <a:pt x="4195" y="10521"/>
                    </a:cubicBezTo>
                    <a:cubicBezTo>
                      <a:pt x="4134" y="10993"/>
                      <a:pt x="4100" y="11637"/>
                      <a:pt x="4089" y="12496"/>
                    </a:cubicBezTo>
                    <a:lnTo>
                      <a:pt x="4695" y="12453"/>
                    </a:lnTo>
                    <a:close/>
                    <a:moveTo>
                      <a:pt x="6773" y="10693"/>
                    </a:moveTo>
                    <a:cubicBezTo>
                      <a:pt x="6706" y="10435"/>
                      <a:pt x="6633" y="10220"/>
                      <a:pt x="6554" y="10091"/>
                    </a:cubicBezTo>
                    <a:cubicBezTo>
                      <a:pt x="6476" y="9963"/>
                      <a:pt x="6402" y="9877"/>
                      <a:pt x="6329" y="9877"/>
                    </a:cubicBezTo>
                    <a:cubicBezTo>
                      <a:pt x="6262" y="9877"/>
                      <a:pt x="6206" y="9963"/>
                      <a:pt x="6167" y="10134"/>
                    </a:cubicBezTo>
                    <a:cubicBezTo>
                      <a:pt x="6127" y="10306"/>
                      <a:pt x="6105" y="10564"/>
                      <a:pt x="6105" y="10864"/>
                    </a:cubicBezTo>
                    <a:cubicBezTo>
                      <a:pt x="6105" y="11208"/>
                      <a:pt x="6127" y="11466"/>
                      <a:pt x="6167" y="11723"/>
                    </a:cubicBezTo>
                    <a:cubicBezTo>
                      <a:pt x="6206" y="11938"/>
                      <a:pt x="6285" y="12196"/>
                      <a:pt x="6402" y="12453"/>
                    </a:cubicBezTo>
                    <a:lnTo>
                      <a:pt x="6520" y="12711"/>
                    </a:lnTo>
                    <a:cubicBezTo>
                      <a:pt x="6672" y="13054"/>
                      <a:pt x="6790" y="13570"/>
                      <a:pt x="6869" y="14257"/>
                    </a:cubicBezTo>
                    <a:cubicBezTo>
                      <a:pt x="6947" y="14944"/>
                      <a:pt x="6987" y="15803"/>
                      <a:pt x="6987" y="16876"/>
                    </a:cubicBezTo>
                    <a:cubicBezTo>
                      <a:pt x="6987" y="17563"/>
                      <a:pt x="6970" y="18208"/>
                      <a:pt x="6930" y="18809"/>
                    </a:cubicBezTo>
                    <a:cubicBezTo>
                      <a:pt x="6891" y="19410"/>
                      <a:pt x="6835" y="19882"/>
                      <a:pt x="6768" y="20312"/>
                    </a:cubicBezTo>
                    <a:cubicBezTo>
                      <a:pt x="6695" y="20741"/>
                      <a:pt x="6610" y="21042"/>
                      <a:pt x="6515" y="21256"/>
                    </a:cubicBezTo>
                    <a:cubicBezTo>
                      <a:pt x="6414" y="21471"/>
                      <a:pt x="6307" y="21600"/>
                      <a:pt x="6183" y="21600"/>
                    </a:cubicBezTo>
                    <a:cubicBezTo>
                      <a:pt x="6054" y="21600"/>
                      <a:pt x="5936" y="21514"/>
                      <a:pt x="5835" y="21342"/>
                    </a:cubicBezTo>
                    <a:cubicBezTo>
                      <a:pt x="5734" y="21171"/>
                      <a:pt x="5639" y="20913"/>
                      <a:pt x="5554" y="20569"/>
                    </a:cubicBezTo>
                    <a:lnTo>
                      <a:pt x="5678" y="17435"/>
                    </a:lnTo>
                    <a:cubicBezTo>
                      <a:pt x="5751" y="17735"/>
                      <a:pt x="5830" y="17950"/>
                      <a:pt x="5914" y="18165"/>
                    </a:cubicBezTo>
                    <a:cubicBezTo>
                      <a:pt x="5993" y="18336"/>
                      <a:pt x="6077" y="18465"/>
                      <a:pt x="6161" y="18465"/>
                    </a:cubicBezTo>
                    <a:cubicBezTo>
                      <a:pt x="6256" y="18465"/>
                      <a:pt x="6329" y="18336"/>
                      <a:pt x="6369" y="18122"/>
                    </a:cubicBezTo>
                    <a:cubicBezTo>
                      <a:pt x="6408" y="17907"/>
                      <a:pt x="6431" y="17649"/>
                      <a:pt x="6431" y="17349"/>
                    </a:cubicBezTo>
                    <a:cubicBezTo>
                      <a:pt x="6431" y="17177"/>
                      <a:pt x="6425" y="17005"/>
                      <a:pt x="6419" y="16876"/>
                    </a:cubicBezTo>
                    <a:cubicBezTo>
                      <a:pt x="6408" y="16748"/>
                      <a:pt x="6397" y="16619"/>
                      <a:pt x="6369" y="16490"/>
                    </a:cubicBezTo>
                    <a:cubicBezTo>
                      <a:pt x="6346" y="16361"/>
                      <a:pt x="6313" y="16275"/>
                      <a:pt x="6268" y="16146"/>
                    </a:cubicBezTo>
                    <a:cubicBezTo>
                      <a:pt x="6223" y="16017"/>
                      <a:pt x="6172" y="15889"/>
                      <a:pt x="6105" y="15760"/>
                    </a:cubicBezTo>
                    <a:lnTo>
                      <a:pt x="5987" y="15502"/>
                    </a:lnTo>
                    <a:cubicBezTo>
                      <a:pt x="5835" y="15116"/>
                      <a:pt x="5723" y="14600"/>
                      <a:pt x="5656" y="13956"/>
                    </a:cubicBezTo>
                    <a:cubicBezTo>
                      <a:pt x="5588" y="13312"/>
                      <a:pt x="5549" y="12410"/>
                      <a:pt x="5549" y="11294"/>
                    </a:cubicBezTo>
                    <a:cubicBezTo>
                      <a:pt x="5549" y="10650"/>
                      <a:pt x="5566" y="10049"/>
                      <a:pt x="5599" y="9490"/>
                    </a:cubicBezTo>
                    <a:cubicBezTo>
                      <a:pt x="5633" y="8932"/>
                      <a:pt x="5684" y="8460"/>
                      <a:pt x="5745" y="8073"/>
                    </a:cubicBezTo>
                    <a:cubicBezTo>
                      <a:pt x="5807" y="7687"/>
                      <a:pt x="5886" y="7343"/>
                      <a:pt x="5976" y="7128"/>
                    </a:cubicBezTo>
                    <a:cubicBezTo>
                      <a:pt x="6066" y="6914"/>
                      <a:pt x="6172" y="6785"/>
                      <a:pt x="6290" y="6785"/>
                    </a:cubicBezTo>
                    <a:cubicBezTo>
                      <a:pt x="6408" y="6785"/>
                      <a:pt x="6520" y="6871"/>
                      <a:pt x="6622" y="7043"/>
                    </a:cubicBezTo>
                    <a:cubicBezTo>
                      <a:pt x="6723" y="7214"/>
                      <a:pt x="6812" y="7429"/>
                      <a:pt x="6897" y="7730"/>
                    </a:cubicBezTo>
                    <a:lnTo>
                      <a:pt x="6773" y="10693"/>
                    </a:lnTo>
                    <a:close/>
                    <a:moveTo>
                      <a:pt x="8992" y="15416"/>
                    </a:moveTo>
                    <a:lnTo>
                      <a:pt x="7795" y="15416"/>
                    </a:lnTo>
                    <a:lnTo>
                      <a:pt x="7795" y="15545"/>
                    </a:lnTo>
                    <a:cubicBezTo>
                      <a:pt x="7795" y="16533"/>
                      <a:pt x="7846" y="17263"/>
                      <a:pt x="7947" y="17692"/>
                    </a:cubicBezTo>
                    <a:cubicBezTo>
                      <a:pt x="8048" y="18165"/>
                      <a:pt x="8172" y="18379"/>
                      <a:pt x="8323" y="18379"/>
                    </a:cubicBezTo>
                    <a:cubicBezTo>
                      <a:pt x="8430" y="18379"/>
                      <a:pt x="8520" y="18293"/>
                      <a:pt x="8598" y="18165"/>
                    </a:cubicBezTo>
                    <a:cubicBezTo>
                      <a:pt x="8677" y="17993"/>
                      <a:pt x="8744" y="17821"/>
                      <a:pt x="8801" y="17606"/>
                    </a:cubicBezTo>
                    <a:lnTo>
                      <a:pt x="8907" y="20612"/>
                    </a:lnTo>
                    <a:cubicBezTo>
                      <a:pt x="8840" y="20870"/>
                      <a:pt x="8750" y="21085"/>
                      <a:pt x="8643" y="21299"/>
                    </a:cubicBezTo>
                    <a:cubicBezTo>
                      <a:pt x="8537" y="21514"/>
                      <a:pt x="8407" y="21600"/>
                      <a:pt x="8250" y="21600"/>
                    </a:cubicBezTo>
                    <a:cubicBezTo>
                      <a:pt x="8110" y="21600"/>
                      <a:pt x="7981" y="21471"/>
                      <a:pt x="7857" y="21171"/>
                    </a:cubicBezTo>
                    <a:cubicBezTo>
                      <a:pt x="7734" y="20870"/>
                      <a:pt x="7621" y="20441"/>
                      <a:pt x="7531" y="19839"/>
                    </a:cubicBezTo>
                    <a:cubicBezTo>
                      <a:pt x="7436" y="19238"/>
                      <a:pt x="7363" y="18508"/>
                      <a:pt x="7307" y="17606"/>
                    </a:cubicBezTo>
                    <a:cubicBezTo>
                      <a:pt x="7251" y="16705"/>
                      <a:pt x="7222" y="15631"/>
                      <a:pt x="7222" y="14343"/>
                    </a:cubicBezTo>
                    <a:cubicBezTo>
                      <a:pt x="7222" y="13226"/>
                      <a:pt x="7245" y="12196"/>
                      <a:pt x="7290" y="11251"/>
                    </a:cubicBezTo>
                    <a:cubicBezTo>
                      <a:pt x="7335" y="10306"/>
                      <a:pt x="7397" y="9533"/>
                      <a:pt x="7481" y="8846"/>
                    </a:cubicBezTo>
                    <a:cubicBezTo>
                      <a:pt x="7565" y="8159"/>
                      <a:pt x="7661" y="7644"/>
                      <a:pt x="7778" y="7300"/>
                    </a:cubicBezTo>
                    <a:cubicBezTo>
                      <a:pt x="7891" y="6957"/>
                      <a:pt x="8020" y="6742"/>
                      <a:pt x="8160" y="6742"/>
                    </a:cubicBezTo>
                    <a:cubicBezTo>
                      <a:pt x="8413" y="6742"/>
                      <a:pt x="8615" y="7343"/>
                      <a:pt x="8773" y="8503"/>
                    </a:cubicBezTo>
                    <a:cubicBezTo>
                      <a:pt x="8924" y="9662"/>
                      <a:pt x="9003" y="11380"/>
                      <a:pt x="9003" y="13527"/>
                    </a:cubicBezTo>
                    <a:lnTo>
                      <a:pt x="9003" y="15416"/>
                    </a:lnTo>
                    <a:close/>
                    <a:moveTo>
                      <a:pt x="8413" y="12453"/>
                    </a:moveTo>
                    <a:cubicBezTo>
                      <a:pt x="8413" y="12110"/>
                      <a:pt x="8407" y="11809"/>
                      <a:pt x="8396" y="11466"/>
                    </a:cubicBezTo>
                    <a:cubicBezTo>
                      <a:pt x="8385" y="11165"/>
                      <a:pt x="8368" y="10864"/>
                      <a:pt x="8346" y="10607"/>
                    </a:cubicBezTo>
                    <a:cubicBezTo>
                      <a:pt x="8323" y="10349"/>
                      <a:pt x="8295" y="10177"/>
                      <a:pt x="8261" y="10006"/>
                    </a:cubicBezTo>
                    <a:cubicBezTo>
                      <a:pt x="8228" y="9834"/>
                      <a:pt x="8183" y="9791"/>
                      <a:pt x="8138" y="9791"/>
                    </a:cubicBezTo>
                    <a:cubicBezTo>
                      <a:pt x="8048" y="9791"/>
                      <a:pt x="7975" y="10049"/>
                      <a:pt x="7913" y="10521"/>
                    </a:cubicBezTo>
                    <a:cubicBezTo>
                      <a:pt x="7851" y="10993"/>
                      <a:pt x="7818" y="11637"/>
                      <a:pt x="7807" y="12496"/>
                    </a:cubicBezTo>
                    <a:lnTo>
                      <a:pt x="8413" y="12453"/>
                    </a:lnTo>
                    <a:close/>
                    <a:moveTo>
                      <a:pt x="9913" y="21256"/>
                    </a:moveTo>
                    <a:lnTo>
                      <a:pt x="9340" y="21256"/>
                    </a:lnTo>
                    <a:lnTo>
                      <a:pt x="9340" y="7085"/>
                    </a:lnTo>
                    <a:lnTo>
                      <a:pt x="9783" y="7085"/>
                    </a:lnTo>
                    <a:lnTo>
                      <a:pt x="9851" y="8846"/>
                    </a:lnTo>
                    <a:cubicBezTo>
                      <a:pt x="9935" y="8202"/>
                      <a:pt x="10025" y="7687"/>
                      <a:pt x="10126" y="7300"/>
                    </a:cubicBezTo>
                    <a:cubicBezTo>
                      <a:pt x="10227" y="6914"/>
                      <a:pt x="10339" y="6742"/>
                      <a:pt x="10463" y="6742"/>
                    </a:cubicBezTo>
                    <a:cubicBezTo>
                      <a:pt x="10671" y="6742"/>
                      <a:pt x="10828" y="7171"/>
                      <a:pt x="10940" y="8030"/>
                    </a:cubicBezTo>
                    <a:cubicBezTo>
                      <a:pt x="11053" y="8889"/>
                      <a:pt x="11109" y="10177"/>
                      <a:pt x="11109" y="11852"/>
                    </a:cubicBezTo>
                    <a:lnTo>
                      <a:pt x="11109" y="21214"/>
                    </a:lnTo>
                    <a:lnTo>
                      <a:pt x="10536" y="21214"/>
                    </a:lnTo>
                    <a:lnTo>
                      <a:pt x="10536" y="12281"/>
                    </a:lnTo>
                    <a:cubicBezTo>
                      <a:pt x="10536" y="11594"/>
                      <a:pt x="10514" y="11036"/>
                      <a:pt x="10474" y="10650"/>
                    </a:cubicBezTo>
                    <a:cubicBezTo>
                      <a:pt x="10429" y="10263"/>
                      <a:pt x="10368" y="10048"/>
                      <a:pt x="10289" y="10048"/>
                    </a:cubicBezTo>
                    <a:cubicBezTo>
                      <a:pt x="10227" y="10048"/>
                      <a:pt x="10160" y="10177"/>
                      <a:pt x="10092" y="10478"/>
                    </a:cubicBezTo>
                    <a:cubicBezTo>
                      <a:pt x="10025" y="10736"/>
                      <a:pt x="9963" y="11122"/>
                      <a:pt x="9913" y="11551"/>
                    </a:cubicBezTo>
                    <a:lnTo>
                      <a:pt x="9913" y="21256"/>
                    </a:lnTo>
                    <a:close/>
                    <a:moveTo>
                      <a:pt x="12687" y="10220"/>
                    </a:moveTo>
                    <a:lnTo>
                      <a:pt x="12215" y="10220"/>
                    </a:lnTo>
                    <a:lnTo>
                      <a:pt x="12215" y="16189"/>
                    </a:lnTo>
                    <a:cubicBezTo>
                      <a:pt x="12215" y="16833"/>
                      <a:pt x="12232" y="17306"/>
                      <a:pt x="12271" y="17563"/>
                    </a:cubicBezTo>
                    <a:cubicBezTo>
                      <a:pt x="12311" y="17821"/>
                      <a:pt x="12361" y="17950"/>
                      <a:pt x="12429" y="17950"/>
                    </a:cubicBezTo>
                    <a:cubicBezTo>
                      <a:pt x="12479" y="17950"/>
                      <a:pt x="12530" y="17907"/>
                      <a:pt x="12580" y="17821"/>
                    </a:cubicBezTo>
                    <a:cubicBezTo>
                      <a:pt x="12631" y="17735"/>
                      <a:pt x="12670" y="17649"/>
                      <a:pt x="12698" y="17478"/>
                    </a:cubicBezTo>
                    <a:lnTo>
                      <a:pt x="12783" y="20441"/>
                    </a:lnTo>
                    <a:cubicBezTo>
                      <a:pt x="12738" y="20612"/>
                      <a:pt x="12670" y="20784"/>
                      <a:pt x="12586" y="20956"/>
                    </a:cubicBezTo>
                    <a:cubicBezTo>
                      <a:pt x="12496" y="21128"/>
                      <a:pt x="12401" y="21213"/>
                      <a:pt x="12305" y="21213"/>
                    </a:cubicBezTo>
                    <a:cubicBezTo>
                      <a:pt x="12064" y="21213"/>
                      <a:pt x="11895" y="20870"/>
                      <a:pt x="11800" y="20140"/>
                    </a:cubicBezTo>
                    <a:cubicBezTo>
                      <a:pt x="11699" y="19453"/>
                      <a:pt x="11654" y="18379"/>
                      <a:pt x="11654" y="16919"/>
                    </a:cubicBezTo>
                    <a:lnTo>
                      <a:pt x="11654" y="10220"/>
                    </a:lnTo>
                    <a:lnTo>
                      <a:pt x="11362" y="10220"/>
                    </a:lnTo>
                    <a:lnTo>
                      <a:pt x="11362" y="7085"/>
                    </a:lnTo>
                    <a:lnTo>
                      <a:pt x="11654" y="7085"/>
                    </a:lnTo>
                    <a:lnTo>
                      <a:pt x="11654" y="2791"/>
                    </a:lnTo>
                    <a:lnTo>
                      <a:pt x="12221" y="2791"/>
                    </a:lnTo>
                    <a:lnTo>
                      <a:pt x="12221" y="7085"/>
                    </a:lnTo>
                    <a:lnTo>
                      <a:pt x="12693" y="7085"/>
                    </a:lnTo>
                    <a:lnTo>
                      <a:pt x="12693" y="10220"/>
                    </a:lnTo>
                    <a:close/>
                    <a:moveTo>
                      <a:pt x="13069" y="8331"/>
                    </a:moveTo>
                    <a:cubicBezTo>
                      <a:pt x="13176" y="7858"/>
                      <a:pt x="13294" y="7472"/>
                      <a:pt x="13428" y="7214"/>
                    </a:cubicBezTo>
                    <a:cubicBezTo>
                      <a:pt x="13563" y="6914"/>
                      <a:pt x="13698" y="6785"/>
                      <a:pt x="13833" y="6785"/>
                    </a:cubicBezTo>
                    <a:cubicBezTo>
                      <a:pt x="14063" y="6785"/>
                      <a:pt x="14243" y="7214"/>
                      <a:pt x="14383" y="8073"/>
                    </a:cubicBezTo>
                    <a:cubicBezTo>
                      <a:pt x="14524" y="8932"/>
                      <a:pt x="14591" y="10263"/>
                      <a:pt x="14591" y="12110"/>
                    </a:cubicBezTo>
                    <a:lnTo>
                      <a:pt x="14591" y="21299"/>
                    </a:lnTo>
                    <a:lnTo>
                      <a:pt x="14153" y="21299"/>
                    </a:lnTo>
                    <a:lnTo>
                      <a:pt x="14102" y="19882"/>
                    </a:lnTo>
                    <a:lnTo>
                      <a:pt x="14085" y="19882"/>
                    </a:lnTo>
                    <a:cubicBezTo>
                      <a:pt x="14035" y="20398"/>
                      <a:pt x="13962" y="20827"/>
                      <a:pt x="13872" y="21128"/>
                    </a:cubicBezTo>
                    <a:cubicBezTo>
                      <a:pt x="13782" y="21471"/>
                      <a:pt x="13676" y="21600"/>
                      <a:pt x="13552" y="21600"/>
                    </a:cubicBezTo>
                    <a:cubicBezTo>
                      <a:pt x="13445" y="21600"/>
                      <a:pt x="13355" y="21471"/>
                      <a:pt x="13277" y="21256"/>
                    </a:cubicBezTo>
                    <a:cubicBezTo>
                      <a:pt x="13198" y="21042"/>
                      <a:pt x="13131" y="20698"/>
                      <a:pt x="13080" y="20312"/>
                    </a:cubicBezTo>
                    <a:cubicBezTo>
                      <a:pt x="13030" y="19925"/>
                      <a:pt x="12990" y="19453"/>
                      <a:pt x="12962" y="18895"/>
                    </a:cubicBezTo>
                    <a:cubicBezTo>
                      <a:pt x="12934" y="18336"/>
                      <a:pt x="12923" y="17778"/>
                      <a:pt x="12923" y="17177"/>
                    </a:cubicBezTo>
                    <a:cubicBezTo>
                      <a:pt x="12923" y="16361"/>
                      <a:pt x="12945" y="15631"/>
                      <a:pt x="12996" y="15073"/>
                    </a:cubicBezTo>
                    <a:cubicBezTo>
                      <a:pt x="13041" y="14472"/>
                      <a:pt x="13108" y="13999"/>
                      <a:pt x="13187" y="13613"/>
                    </a:cubicBezTo>
                    <a:cubicBezTo>
                      <a:pt x="13266" y="13226"/>
                      <a:pt x="13361" y="12969"/>
                      <a:pt x="13473" y="12797"/>
                    </a:cubicBezTo>
                    <a:cubicBezTo>
                      <a:pt x="13580" y="12625"/>
                      <a:pt x="13698" y="12539"/>
                      <a:pt x="13822" y="12539"/>
                    </a:cubicBezTo>
                    <a:lnTo>
                      <a:pt x="14012" y="12539"/>
                    </a:lnTo>
                    <a:lnTo>
                      <a:pt x="14012" y="11766"/>
                    </a:lnTo>
                    <a:cubicBezTo>
                      <a:pt x="14012" y="11251"/>
                      <a:pt x="13990" y="10821"/>
                      <a:pt x="13939" y="10564"/>
                    </a:cubicBezTo>
                    <a:cubicBezTo>
                      <a:pt x="13889" y="10263"/>
                      <a:pt x="13822" y="10134"/>
                      <a:pt x="13732" y="10134"/>
                    </a:cubicBezTo>
                    <a:cubicBezTo>
                      <a:pt x="13653" y="10134"/>
                      <a:pt x="13580" y="10220"/>
                      <a:pt x="13501" y="10392"/>
                    </a:cubicBezTo>
                    <a:cubicBezTo>
                      <a:pt x="13428" y="10564"/>
                      <a:pt x="13344" y="10864"/>
                      <a:pt x="13254" y="11251"/>
                    </a:cubicBezTo>
                    <a:lnTo>
                      <a:pt x="13069" y="8331"/>
                    </a:lnTo>
                    <a:close/>
                    <a:moveTo>
                      <a:pt x="14024" y="15116"/>
                    </a:moveTo>
                    <a:lnTo>
                      <a:pt x="13895" y="15159"/>
                    </a:lnTo>
                    <a:cubicBezTo>
                      <a:pt x="13822" y="15159"/>
                      <a:pt x="13760" y="15245"/>
                      <a:pt x="13715" y="15330"/>
                    </a:cubicBezTo>
                    <a:cubicBezTo>
                      <a:pt x="13664" y="15416"/>
                      <a:pt x="13625" y="15545"/>
                      <a:pt x="13597" y="15717"/>
                    </a:cubicBezTo>
                    <a:cubicBezTo>
                      <a:pt x="13569" y="15846"/>
                      <a:pt x="13546" y="16060"/>
                      <a:pt x="13535" y="16232"/>
                    </a:cubicBezTo>
                    <a:cubicBezTo>
                      <a:pt x="13524" y="16447"/>
                      <a:pt x="13518" y="16662"/>
                      <a:pt x="13518" y="16876"/>
                    </a:cubicBezTo>
                    <a:cubicBezTo>
                      <a:pt x="13518" y="17478"/>
                      <a:pt x="13541" y="17907"/>
                      <a:pt x="13591" y="18122"/>
                    </a:cubicBezTo>
                    <a:cubicBezTo>
                      <a:pt x="13636" y="18336"/>
                      <a:pt x="13692" y="18465"/>
                      <a:pt x="13754" y="18465"/>
                    </a:cubicBezTo>
                    <a:cubicBezTo>
                      <a:pt x="13816" y="18465"/>
                      <a:pt x="13872" y="18336"/>
                      <a:pt x="13923" y="18036"/>
                    </a:cubicBezTo>
                    <a:cubicBezTo>
                      <a:pt x="13973" y="17778"/>
                      <a:pt x="14007" y="17478"/>
                      <a:pt x="14029" y="17134"/>
                    </a:cubicBezTo>
                    <a:lnTo>
                      <a:pt x="14029" y="15116"/>
                    </a:lnTo>
                    <a:close/>
                    <a:moveTo>
                      <a:pt x="16192" y="10220"/>
                    </a:moveTo>
                    <a:lnTo>
                      <a:pt x="15720" y="10220"/>
                    </a:lnTo>
                    <a:lnTo>
                      <a:pt x="15720" y="16189"/>
                    </a:lnTo>
                    <a:cubicBezTo>
                      <a:pt x="15720" y="16833"/>
                      <a:pt x="15737" y="17306"/>
                      <a:pt x="15776" y="17563"/>
                    </a:cubicBezTo>
                    <a:cubicBezTo>
                      <a:pt x="15815" y="17821"/>
                      <a:pt x="15866" y="17950"/>
                      <a:pt x="15933" y="17950"/>
                    </a:cubicBezTo>
                    <a:cubicBezTo>
                      <a:pt x="15984" y="17950"/>
                      <a:pt x="16034" y="17907"/>
                      <a:pt x="16085" y="17821"/>
                    </a:cubicBezTo>
                    <a:cubicBezTo>
                      <a:pt x="16135" y="17735"/>
                      <a:pt x="16175" y="17649"/>
                      <a:pt x="16203" y="17478"/>
                    </a:cubicBezTo>
                    <a:lnTo>
                      <a:pt x="16287" y="20441"/>
                    </a:lnTo>
                    <a:cubicBezTo>
                      <a:pt x="16242" y="20612"/>
                      <a:pt x="16175" y="20784"/>
                      <a:pt x="16090" y="20956"/>
                    </a:cubicBezTo>
                    <a:cubicBezTo>
                      <a:pt x="16001" y="21128"/>
                      <a:pt x="15905" y="21213"/>
                      <a:pt x="15810" y="21213"/>
                    </a:cubicBezTo>
                    <a:cubicBezTo>
                      <a:pt x="15568" y="21213"/>
                      <a:pt x="15400" y="20870"/>
                      <a:pt x="15304" y="20140"/>
                    </a:cubicBezTo>
                    <a:cubicBezTo>
                      <a:pt x="15203" y="19453"/>
                      <a:pt x="15158" y="18379"/>
                      <a:pt x="15158" y="16919"/>
                    </a:cubicBezTo>
                    <a:lnTo>
                      <a:pt x="15158" y="10220"/>
                    </a:lnTo>
                    <a:lnTo>
                      <a:pt x="14866" y="10220"/>
                    </a:lnTo>
                    <a:lnTo>
                      <a:pt x="14866" y="7085"/>
                    </a:lnTo>
                    <a:lnTo>
                      <a:pt x="15158" y="7085"/>
                    </a:lnTo>
                    <a:lnTo>
                      <a:pt x="15158" y="2791"/>
                    </a:lnTo>
                    <a:lnTo>
                      <a:pt x="15725" y="2791"/>
                    </a:lnTo>
                    <a:lnTo>
                      <a:pt x="15725" y="7085"/>
                    </a:lnTo>
                    <a:lnTo>
                      <a:pt x="16197" y="7085"/>
                    </a:lnTo>
                    <a:lnTo>
                      <a:pt x="16197" y="10220"/>
                    </a:lnTo>
                    <a:close/>
                    <a:moveTo>
                      <a:pt x="16871" y="4294"/>
                    </a:moveTo>
                    <a:cubicBezTo>
                      <a:pt x="16776" y="4294"/>
                      <a:pt x="16697" y="4080"/>
                      <a:pt x="16646" y="3650"/>
                    </a:cubicBezTo>
                    <a:cubicBezTo>
                      <a:pt x="16596" y="3221"/>
                      <a:pt x="16568" y="2705"/>
                      <a:pt x="16568" y="2147"/>
                    </a:cubicBezTo>
                    <a:cubicBezTo>
                      <a:pt x="16568" y="1546"/>
                      <a:pt x="16596" y="1031"/>
                      <a:pt x="16646" y="644"/>
                    </a:cubicBezTo>
                    <a:cubicBezTo>
                      <a:pt x="16697" y="215"/>
                      <a:pt x="16776" y="0"/>
                      <a:pt x="16866" y="0"/>
                    </a:cubicBezTo>
                    <a:cubicBezTo>
                      <a:pt x="16961" y="0"/>
                      <a:pt x="17034" y="215"/>
                      <a:pt x="17085" y="601"/>
                    </a:cubicBezTo>
                    <a:cubicBezTo>
                      <a:pt x="17135" y="1031"/>
                      <a:pt x="17163" y="1546"/>
                      <a:pt x="17163" y="2147"/>
                    </a:cubicBezTo>
                    <a:cubicBezTo>
                      <a:pt x="17163" y="2748"/>
                      <a:pt x="17135" y="3264"/>
                      <a:pt x="17085" y="3693"/>
                    </a:cubicBezTo>
                    <a:cubicBezTo>
                      <a:pt x="17045" y="4122"/>
                      <a:pt x="16972" y="4294"/>
                      <a:pt x="16871" y="4294"/>
                    </a:cubicBezTo>
                    <a:close/>
                    <a:moveTo>
                      <a:pt x="16585" y="21256"/>
                    </a:moveTo>
                    <a:lnTo>
                      <a:pt x="16585" y="7085"/>
                    </a:lnTo>
                    <a:lnTo>
                      <a:pt x="17158" y="7085"/>
                    </a:lnTo>
                    <a:lnTo>
                      <a:pt x="17158" y="21256"/>
                    </a:lnTo>
                    <a:lnTo>
                      <a:pt x="16585" y="21256"/>
                    </a:lnTo>
                    <a:close/>
                    <a:moveTo>
                      <a:pt x="19477" y="14085"/>
                    </a:moveTo>
                    <a:cubicBezTo>
                      <a:pt x="19477" y="15245"/>
                      <a:pt x="19455" y="16275"/>
                      <a:pt x="19404" y="17220"/>
                    </a:cubicBezTo>
                    <a:cubicBezTo>
                      <a:pt x="19354" y="18165"/>
                      <a:pt x="19286" y="18938"/>
                      <a:pt x="19196" y="19582"/>
                    </a:cubicBezTo>
                    <a:cubicBezTo>
                      <a:pt x="19106" y="20226"/>
                      <a:pt x="19005" y="20741"/>
                      <a:pt x="18887" y="21085"/>
                    </a:cubicBezTo>
                    <a:cubicBezTo>
                      <a:pt x="18769" y="21428"/>
                      <a:pt x="18640" y="21600"/>
                      <a:pt x="18505" y="21600"/>
                    </a:cubicBezTo>
                    <a:cubicBezTo>
                      <a:pt x="18371" y="21600"/>
                      <a:pt x="18241" y="21428"/>
                      <a:pt x="18124" y="21128"/>
                    </a:cubicBezTo>
                    <a:cubicBezTo>
                      <a:pt x="18006" y="20784"/>
                      <a:pt x="17905" y="20355"/>
                      <a:pt x="17820" y="19711"/>
                    </a:cubicBezTo>
                    <a:cubicBezTo>
                      <a:pt x="17736" y="19109"/>
                      <a:pt x="17669" y="18336"/>
                      <a:pt x="17618" y="17435"/>
                    </a:cubicBezTo>
                    <a:cubicBezTo>
                      <a:pt x="17568" y="16533"/>
                      <a:pt x="17545" y="15502"/>
                      <a:pt x="17545" y="14386"/>
                    </a:cubicBezTo>
                    <a:cubicBezTo>
                      <a:pt x="17545" y="13183"/>
                      <a:pt x="17568" y="12110"/>
                      <a:pt x="17618" y="11165"/>
                    </a:cubicBezTo>
                    <a:cubicBezTo>
                      <a:pt x="17669" y="10220"/>
                      <a:pt x="17736" y="9404"/>
                      <a:pt x="17826" y="8760"/>
                    </a:cubicBezTo>
                    <a:cubicBezTo>
                      <a:pt x="17916" y="8116"/>
                      <a:pt x="18017" y="7601"/>
                      <a:pt x="18135" y="7257"/>
                    </a:cubicBezTo>
                    <a:cubicBezTo>
                      <a:pt x="18253" y="6914"/>
                      <a:pt x="18382" y="6742"/>
                      <a:pt x="18517" y="6742"/>
                    </a:cubicBezTo>
                    <a:cubicBezTo>
                      <a:pt x="18651" y="6742"/>
                      <a:pt x="18781" y="6914"/>
                      <a:pt x="18899" y="7214"/>
                    </a:cubicBezTo>
                    <a:cubicBezTo>
                      <a:pt x="19017" y="7515"/>
                      <a:pt x="19118" y="7987"/>
                      <a:pt x="19202" y="8631"/>
                    </a:cubicBezTo>
                    <a:cubicBezTo>
                      <a:pt x="19286" y="9233"/>
                      <a:pt x="19354" y="10006"/>
                      <a:pt x="19404" y="10907"/>
                    </a:cubicBezTo>
                    <a:cubicBezTo>
                      <a:pt x="19455" y="11809"/>
                      <a:pt x="19477" y="12883"/>
                      <a:pt x="19477" y="14085"/>
                    </a:cubicBezTo>
                    <a:close/>
                    <a:moveTo>
                      <a:pt x="18893" y="14214"/>
                    </a:moveTo>
                    <a:cubicBezTo>
                      <a:pt x="18893" y="13441"/>
                      <a:pt x="18882" y="12797"/>
                      <a:pt x="18865" y="12239"/>
                    </a:cubicBezTo>
                    <a:cubicBezTo>
                      <a:pt x="18842" y="11680"/>
                      <a:pt x="18814" y="11251"/>
                      <a:pt x="18781" y="10907"/>
                    </a:cubicBezTo>
                    <a:cubicBezTo>
                      <a:pt x="18747" y="10564"/>
                      <a:pt x="18702" y="10306"/>
                      <a:pt x="18657" y="10134"/>
                    </a:cubicBezTo>
                    <a:cubicBezTo>
                      <a:pt x="18612" y="9963"/>
                      <a:pt x="18562" y="9920"/>
                      <a:pt x="18517" y="9920"/>
                    </a:cubicBezTo>
                    <a:cubicBezTo>
                      <a:pt x="18466" y="9920"/>
                      <a:pt x="18421" y="10006"/>
                      <a:pt x="18376" y="10134"/>
                    </a:cubicBezTo>
                    <a:cubicBezTo>
                      <a:pt x="18331" y="10263"/>
                      <a:pt x="18292" y="10521"/>
                      <a:pt x="18258" y="10821"/>
                    </a:cubicBezTo>
                    <a:cubicBezTo>
                      <a:pt x="18225" y="11165"/>
                      <a:pt x="18197" y="11594"/>
                      <a:pt x="18174" y="12153"/>
                    </a:cubicBezTo>
                    <a:cubicBezTo>
                      <a:pt x="18152" y="12711"/>
                      <a:pt x="18146" y="13355"/>
                      <a:pt x="18146" y="14214"/>
                    </a:cubicBezTo>
                    <a:cubicBezTo>
                      <a:pt x="18146" y="15631"/>
                      <a:pt x="18185" y="16705"/>
                      <a:pt x="18264" y="17349"/>
                    </a:cubicBezTo>
                    <a:cubicBezTo>
                      <a:pt x="18343" y="18036"/>
                      <a:pt x="18432" y="18336"/>
                      <a:pt x="18528" y="18336"/>
                    </a:cubicBezTo>
                    <a:cubicBezTo>
                      <a:pt x="18578" y="18336"/>
                      <a:pt x="18623" y="18250"/>
                      <a:pt x="18668" y="18122"/>
                    </a:cubicBezTo>
                    <a:cubicBezTo>
                      <a:pt x="18713" y="17993"/>
                      <a:pt x="18753" y="17735"/>
                      <a:pt x="18786" y="17435"/>
                    </a:cubicBezTo>
                    <a:cubicBezTo>
                      <a:pt x="18820" y="17091"/>
                      <a:pt x="18848" y="16662"/>
                      <a:pt x="18871" y="16146"/>
                    </a:cubicBezTo>
                    <a:cubicBezTo>
                      <a:pt x="18882" y="15631"/>
                      <a:pt x="18893" y="14987"/>
                      <a:pt x="18893" y="14214"/>
                    </a:cubicBezTo>
                    <a:close/>
                    <a:moveTo>
                      <a:pt x="20404" y="21256"/>
                    </a:moveTo>
                    <a:lnTo>
                      <a:pt x="19831" y="21256"/>
                    </a:lnTo>
                    <a:lnTo>
                      <a:pt x="19831" y="7085"/>
                    </a:lnTo>
                    <a:lnTo>
                      <a:pt x="20275" y="7085"/>
                    </a:lnTo>
                    <a:lnTo>
                      <a:pt x="20342" y="8846"/>
                    </a:lnTo>
                    <a:cubicBezTo>
                      <a:pt x="20426" y="8202"/>
                      <a:pt x="20516" y="7687"/>
                      <a:pt x="20617" y="7300"/>
                    </a:cubicBezTo>
                    <a:cubicBezTo>
                      <a:pt x="20718" y="6914"/>
                      <a:pt x="20831" y="6742"/>
                      <a:pt x="20954" y="6742"/>
                    </a:cubicBezTo>
                    <a:cubicBezTo>
                      <a:pt x="21162" y="6742"/>
                      <a:pt x="21319" y="7171"/>
                      <a:pt x="21432" y="8030"/>
                    </a:cubicBezTo>
                    <a:cubicBezTo>
                      <a:pt x="21544" y="8889"/>
                      <a:pt x="21600" y="10177"/>
                      <a:pt x="21600" y="11852"/>
                    </a:cubicBezTo>
                    <a:lnTo>
                      <a:pt x="21600" y="21214"/>
                    </a:lnTo>
                    <a:lnTo>
                      <a:pt x="21027" y="21214"/>
                    </a:lnTo>
                    <a:lnTo>
                      <a:pt x="21027" y="12281"/>
                    </a:lnTo>
                    <a:cubicBezTo>
                      <a:pt x="21027" y="11594"/>
                      <a:pt x="21005" y="11036"/>
                      <a:pt x="20965" y="10650"/>
                    </a:cubicBezTo>
                    <a:cubicBezTo>
                      <a:pt x="20920" y="10263"/>
                      <a:pt x="20859" y="10048"/>
                      <a:pt x="20780" y="10048"/>
                    </a:cubicBezTo>
                    <a:cubicBezTo>
                      <a:pt x="20718" y="10048"/>
                      <a:pt x="20651" y="10177"/>
                      <a:pt x="20583" y="10478"/>
                    </a:cubicBezTo>
                    <a:cubicBezTo>
                      <a:pt x="20516" y="10736"/>
                      <a:pt x="20454" y="11122"/>
                      <a:pt x="20404" y="11551"/>
                    </a:cubicBezTo>
                    <a:lnTo>
                      <a:pt x="20404" y="21256"/>
                    </a:lnTo>
                    <a:close/>
                  </a:path>
                </a:pathLst>
              </a:custGeom>
              <a:solidFill>
                <a:srgbClr val="002033"/>
              </a:solidFill>
              <a:ln w="12700">
                <a:miter lim="400000"/>
              </a:ln>
            </p:spPr>
            <p:txBody>
              <a:bodyPr lIns="38100" tIns="38100" rIns="38100" bIns="38100" anchor="ctr"/>
              <a:lstStyle/>
              <a:p>
                <a:pPr>
                  <a:defRPr sz="3000">
                    <a:solidFill>
                      <a:srgbClr val="FFFFFF"/>
                    </a:solidFill>
                  </a:defRPr>
                </a:pPr>
                <a:endParaRPr/>
              </a:p>
            </p:txBody>
          </p:sp>
          <p:sp>
            <p:nvSpPr>
              <p:cNvPr id="11" name="Shape">
                <a:extLst>
                  <a:ext uri="{FF2B5EF4-FFF2-40B4-BE49-F238E27FC236}">
                    <a16:creationId xmlns:a16="http://schemas.microsoft.com/office/drawing/2014/main" id="{5A4ECCA2-E5CC-DD21-DA27-A85F4D398922}"/>
                  </a:ext>
                </a:extLst>
              </p:cNvPr>
              <p:cNvSpPr/>
              <p:nvPr userDrawn="1"/>
            </p:nvSpPr>
            <p:spPr>
              <a:xfrm>
                <a:off x="5032172" y="1021854"/>
                <a:ext cx="1051185" cy="549583"/>
              </a:xfrm>
              <a:custGeom>
                <a:avLst/>
                <a:gdLst/>
                <a:ahLst/>
                <a:cxnLst>
                  <a:cxn ang="0">
                    <a:pos x="wd2" y="hd2"/>
                  </a:cxn>
                  <a:cxn ang="5400000">
                    <a:pos x="wd2" y="hd2"/>
                  </a:cxn>
                  <a:cxn ang="10800000">
                    <a:pos x="wd2" y="hd2"/>
                  </a:cxn>
                  <a:cxn ang="16200000">
                    <a:pos x="wd2" y="hd2"/>
                  </a:cxn>
                </a:cxnLst>
                <a:rect l="0" t="0" r="r" b="b"/>
                <a:pathLst>
                  <a:path w="21600" h="21600" extrusionOk="0">
                    <a:moveTo>
                      <a:pt x="15954" y="0"/>
                    </a:moveTo>
                    <a:cubicBezTo>
                      <a:pt x="13287" y="0"/>
                      <a:pt x="11002" y="3514"/>
                      <a:pt x="10441" y="8443"/>
                    </a:cubicBezTo>
                    <a:cubicBezTo>
                      <a:pt x="9052" y="8229"/>
                      <a:pt x="6050" y="7757"/>
                      <a:pt x="5198" y="7671"/>
                    </a:cubicBezTo>
                    <a:cubicBezTo>
                      <a:pt x="5154" y="7671"/>
                      <a:pt x="5109" y="7671"/>
                      <a:pt x="5041" y="7671"/>
                    </a:cubicBezTo>
                    <a:cubicBezTo>
                      <a:pt x="4638" y="7671"/>
                      <a:pt x="4280" y="7886"/>
                      <a:pt x="4033" y="8357"/>
                    </a:cubicBezTo>
                    <a:cubicBezTo>
                      <a:pt x="3563" y="9214"/>
                      <a:pt x="3563" y="10457"/>
                      <a:pt x="3563" y="10843"/>
                    </a:cubicBezTo>
                    <a:cubicBezTo>
                      <a:pt x="3563" y="11271"/>
                      <a:pt x="3563" y="12514"/>
                      <a:pt x="4033" y="13329"/>
                    </a:cubicBezTo>
                    <a:cubicBezTo>
                      <a:pt x="4280" y="13800"/>
                      <a:pt x="4638" y="14014"/>
                      <a:pt x="5041" y="14014"/>
                    </a:cubicBezTo>
                    <a:cubicBezTo>
                      <a:pt x="5086" y="14014"/>
                      <a:pt x="5131" y="14014"/>
                      <a:pt x="5198" y="14014"/>
                    </a:cubicBezTo>
                    <a:cubicBezTo>
                      <a:pt x="5803" y="13929"/>
                      <a:pt x="7417" y="13714"/>
                      <a:pt x="8313" y="13543"/>
                    </a:cubicBezTo>
                    <a:lnTo>
                      <a:pt x="9657" y="13329"/>
                    </a:lnTo>
                    <a:cubicBezTo>
                      <a:pt x="9971" y="13286"/>
                      <a:pt x="10262" y="13243"/>
                      <a:pt x="10464" y="13200"/>
                    </a:cubicBezTo>
                    <a:cubicBezTo>
                      <a:pt x="11046" y="18043"/>
                      <a:pt x="13332" y="21557"/>
                      <a:pt x="15954" y="21557"/>
                    </a:cubicBezTo>
                    <a:cubicBezTo>
                      <a:pt x="19068" y="21557"/>
                      <a:pt x="21600" y="16714"/>
                      <a:pt x="21600" y="10757"/>
                    </a:cubicBezTo>
                    <a:cubicBezTo>
                      <a:pt x="21600" y="4843"/>
                      <a:pt x="19068" y="0"/>
                      <a:pt x="15954" y="0"/>
                    </a:cubicBezTo>
                    <a:close/>
                    <a:moveTo>
                      <a:pt x="15954" y="17229"/>
                    </a:moveTo>
                    <a:cubicBezTo>
                      <a:pt x="14094" y="17229"/>
                      <a:pt x="12593" y="14357"/>
                      <a:pt x="12593" y="10800"/>
                    </a:cubicBezTo>
                    <a:cubicBezTo>
                      <a:pt x="12593" y="7243"/>
                      <a:pt x="14094" y="4371"/>
                      <a:pt x="15954" y="4371"/>
                    </a:cubicBezTo>
                    <a:cubicBezTo>
                      <a:pt x="17813" y="4371"/>
                      <a:pt x="19315" y="7243"/>
                      <a:pt x="19315" y="10800"/>
                    </a:cubicBezTo>
                    <a:cubicBezTo>
                      <a:pt x="19315" y="14357"/>
                      <a:pt x="17813" y="17229"/>
                      <a:pt x="15954" y="17229"/>
                    </a:cubicBezTo>
                    <a:close/>
                    <a:moveTo>
                      <a:pt x="9007" y="15514"/>
                    </a:moveTo>
                    <a:lnTo>
                      <a:pt x="9007" y="20014"/>
                    </a:lnTo>
                    <a:cubicBezTo>
                      <a:pt x="8627" y="20443"/>
                      <a:pt x="8134" y="20786"/>
                      <a:pt x="7506" y="21129"/>
                    </a:cubicBezTo>
                    <a:cubicBezTo>
                      <a:pt x="6879" y="21429"/>
                      <a:pt x="6207" y="21600"/>
                      <a:pt x="5467" y="21600"/>
                    </a:cubicBezTo>
                    <a:cubicBezTo>
                      <a:pt x="4324" y="21600"/>
                      <a:pt x="3339" y="21171"/>
                      <a:pt x="2532" y="20271"/>
                    </a:cubicBezTo>
                    <a:cubicBezTo>
                      <a:pt x="1725" y="19371"/>
                      <a:pt x="1098" y="18129"/>
                      <a:pt x="650" y="16500"/>
                    </a:cubicBezTo>
                    <a:cubicBezTo>
                      <a:pt x="224" y="14871"/>
                      <a:pt x="0" y="12986"/>
                      <a:pt x="0" y="10800"/>
                    </a:cubicBezTo>
                    <a:cubicBezTo>
                      <a:pt x="0" y="8657"/>
                      <a:pt x="246" y="6729"/>
                      <a:pt x="717" y="5143"/>
                    </a:cubicBezTo>
                    <a:cubicBezTo>
                      <a:pt x="1210" y="3514"/>
                      <a:pt x="1860" y="2271"/>
                      <a:pt x="2711" y="1371"/>
                    </a:cubicBezTo>
                    <a:cubicBezTo>
                      <a:pt x="3563" y="471"/>
                      <a:pt x="4549" y="43"/>
                      <a:pt x="5646" y="43"/>
                    </a:cubicBezTo>
                    <a:cubicBezTo>
                      <a:pt x="6229" y="43"/>
                      <a:pt x="6767" y="171"/>
                      <a:pt x="7282" y="386"/>
                    </a:cubicBezTo>
                    <a:cubicBezTo>
                      <a:pt x="7798" y="600"/>
                      <a:pt x="8246" y="900"/>
                      <a:pt x="8627" y="1243"/>
                    </a:cubicBezTo>
                    <a:lnTo>
                      <a:pt x="8402" y="4843"/>
                    </a:lnTo>
                    <a:cubicBezTo>
                      <a:pt x="8022" y="4500"/>
                      <a:pt x="7596" y="4200"/>
                      <a:pt x="7125" y="3986"/>
                    </a:cubicBezTo>
                    <a:cubicBezTo>
                      <a:pt x="6655" y="3771"/>
                      <a:pt x="6162" y="3643"/>
                      <a:pt x="5624" y="3643"/>
                    </a:cubicBezTo>
                    <a:cubicBezTo>
                      <a:pt x="4817" y="3643"/>
                      <a:pt x="4168" y="3943"/>
                      <a:pt x="3630" y="4586"/>
                    </a:cubicBezTo>
                    <a:cubicBezTo>
                      <a:pt x="3115" y="5186"/>
                      <a:pt x="2734" y="6043"/>
                      <a:pt x="2487" y="7114"/>
                    </a:cubicBezTo>
                    <a:cubicBezTo>
                      <a:pt x="2241" y="8186"/>
                      <a:pt x="2106" y="9386"/>
                      <a:pt x="2106" y="10714"/>
                    </a:cubicBezTo>
                    <a:cubicBezTo>
                      <a:pt x="2106" y="12129"/>
                      <a:pt x="2241" y="13371"/>
                      <a:pt x="2487" y="14443"/>
                    </a:cubicBezTo>
                    <a:cubicBezTo>
                      <a:pt x="2734" y="15514"/>
                      <a:pt x="3115" y="16371"/>
                      <a:pt x="3607" y="17014"/>
                    </a:cubicBezTo>
                    <a:cubicBezTo>
                      <a:pt x="4100" y="17614"/>
                      <a:pt x="4728" y="17957"/>
                      <a:pt x="5490" y="17957"/>
                    </a:cubicBezTo>
                    <a:cubicBezTo>
                      <a:pt x="5714" y="17957"/>
                      <a:pt x="5960" y="17914"/>
                      <a:pt x="6207" y="17871"/>
                    </a:cubicBezTo>
                    <a:cubicBezTo>
                      <a:pt x="6453" y="17829"/>
                      <a:pt x="6722" y="17743"/>
                      <a:pt x="6968" y="17614"/>
                    </a:cubicBezTo>
                    <a:lnTo>
                      <a:pt x="6968" y="15814"/>
                    </a:lnTo>
                    <a:cubicBezTo>
                      <a:pt x="7439" y="15729"/>
                      <a:pt x="7887" y="15686"/>
                      <a:pt x="8246" y="15643"/>
                    </a:cubicBezTo>
                    <a:lnTo>
                      <a:pt x="9007" y="15514"/>
                    </a:lnTo>
                    <a:close/>
                  </a:path>
                </a:pathLst>
              </a:custGeom>
              <a:solidFill>
                <a:srgbClr val="008C58"/>
              </a:solidFill>
              <a:ln w="12700">
                <a:miter lim="400000"/>
              </a:ln>
            </p:spPr>
            <p:txBody>
              <a:bodyPr lIns="38100" tIns="38100" rIns="38100" bIns="38100" anchor="ctr"/>
              <a:lstStyle/>
              <a:p>
                <a:pPr>
                  <a:defRPr sz="3000">
                    <a:solidFill>
                      <a:srgbClr val="FFFFFF"/>
                    </a:solidFill>
                  </a:defRPr>
                </a:pPr>
                <a:endParaRPr dirty="0"/>
              </a:p>
            </p:txBody>
          </p:sp>
        </p:grpSp>
      </p:grpSp>
      <p:sp>
        <p:nvSpPr>
          <p:cNvPr id="14" name="Rectangle 13">
            <a:extLst>
              <a:ext uri="{FF2B5EF4-FFF2-40B4-BE49-F238E27FC236}">
                <a16:creationId xmlns:a16="http://schemas.microsoft.com/office/drawing/2014/main" id="{F65537A9-36A4-C362-0176-D7BC8A6F38F7}"/>
              </a:ext>
            </a:extLst>
          </p:cNvPr>
          <p:cNvSpPr/>
          <p:nvPr userDrawn="1"/>
        </p:nvSpPr>
        <p:spPr>
          <a:xfrm>
            <a:off x="-12701" y="6959601"/>
            <a:ext cx="1603901" cy="276999"/>
          </a:xfrm>
          <a:prstGeom prst="rect">
            <a:avLst/>
          </a:prstGeom>
        </p:spPr>
        <p:txBody>
          <a:bodyPr wrap="none">
            <a:spAutoFit/>
          </a:bodyPr>
          <a:lstStyle/>
          <a:p>
            <a:r>
              <a:rPr lang="en-US" sz="1200" b="0" i="0" dirty="0">
                <a:solidFill>
                  <a:srgbClr val="008C58"/>
                </a:solidFill>
                <a:effectLst/>
                <a:latin typeface="+mn-lt"/>
              </a:rPr>
              <a:t>© </a:t>
            </a:r>
            <a:r>
              <a:rPr lang="en-US" sz="1200" b="0" i="0" u="none" strike="noStrike" dirty="0">
                <a:solidFill>
                  <a:srgbClr val="008C58"/>
                </a:solidFill>
                <a:effectLst/>
                <a:latin typeface="+mn-lt"/>
                <a:hlinkClick r:id="rId3" tooltip="PresentationGo!">
                  <a:extLst>
                    <a:ext uri="{A12FA001-AC4F-418D-AE19-62706E023703}">
                      <ahyp:hlinkClr xmlns:ahyp="http://schemas.microsoft.com/office/drawing/2018/hyperlinkcolor" val="tx"/>
                    </a:ext>
                  </a:extLst>
                </a:hlinkClick>
              </a:rPr>
              <a:t>presentationgo.com</a:t>
            </a:r>
            <a:endParaRPr lang="en-US" sz="1200" dirty="0">
              <a:solidFill>
                <a:srgbClr val="008C58"/>
              </a:solidFill>
              <a:latin typeface="+mn-lt"/>
            </a:endParaRPr>
          </a:p>
        </p:txBody>
      </p:sp>
    </p:spTree>
    <p:extLst>
      <p:ext uri="{BB962C8B-B14F-4D97-AF65-F5344CB8AC3E}">
        <p14:creationId xmlns:p14="http://schemas.microsoft.com/office/powerpoint/2010/main" val="2868556160"/>
      </p:ext>
    </p:extLst>
  </p:cSld>
  <p:clrMap bg1="lt1" tx1="dk1" bg2="lt2" tx2="dk2" accent1="accent1" accent2="accent2" accent3="accent3" accent4="accent4" accent5="accent5" accent6="accent6" hlink="hlink" folHlink="folHlink"/>
  <p:sldLayoutIdLst>
    <p:sldLayoutId id="2147483750" r:id="rId1"/>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6478-0438-4D0D-A7E9-EF6F93B41DA5}"/>
              </a:ext>
            </a:extLst>
          </p:cNvPr>
          <p:cNvSpPr>
            <a:spLocks noGrp="1"/>
          </p:cNvSpPr>
          <p:nvPr>
            <p:ph type="ctrTitle"/>
          </p:nvPr>
        </p:nvSpPr>
        <p:spPr/>
        <p:txBody>
          <a:bodyPr>
            <a:normAutofit fontScale="90000"/>
          </a:bodyPr>
          <a:lstStyle/>
          <a:p>
            <a:r>
              <a:rPr lang="en-US" dirty="0"/>
              <a:t>Coffee Quality  </a:t>
            </a:r>
            <a:r>
              <a:rPr lang="en-IN"/>
              <a:t>Analysis </a:t>
            </a:r>
            <a:endParaRPr lang="en-US" dirty="0"/>
          </a:p>
        </p:txBody>
      </p:sp>
      <p:sp>
        <p:nvSpPr>
          <p:cNvPr id="3" name="Subtitle 2">
            <a:extLst>
              <a:ext uri="{FF2B5EF4-FFF2-40B4-BE49-F238E27FC236}">
                <a16:creationId xmlns:a16="http://schemas.microsoft.com/office/drawing/2014/main" id="{2FD2917B-2853-4208-8FE6-72388B0C5BA7}"/>
              </a:ext>
            </a:extLst>
          </p:cNvPr>
          <p:cNvSpPr>
            <a:spLocks noGrp="1"/>
          </p:cNvSpPr>
          <p:nvPr>
            <p:ph type="subTitle" idx="1"/>
          </p:nvPr>
        </p:nvSpPr>
        <p:spPr/>
        <p:txBody>
          <a:bodyPr/>
          <a:lstStyle/>
          <a:p>
            <a:r>
              <a:rPr lang="en-US" dirty="0"/>
              <a:t> BY HARSHA</a:t>
            </a:r>
          </a:p>
        </p:txBody>
      </p:sp>
    </p:spTree>
    <p:extLst>
      <p:ext uri="{BB962C8B-B14F-4D97-AF65-F5344CB8AC3E}">
        <p14:creationId xmlns:p14="http://schemas.microsoft.com/office/powerpoint/2010/main" val="417488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F7AB6-D74A-2A20-8917-A78B38AECED7}"/>
            </a:ext>
          </a:extLst>
        </p:cNvPr>
        <p:cNvGrpSpPr/>
        <p:nvPr/>
      </p:nvGrpSpPr>
      <p:grpSpPr>
        <a:xfrm>
          <a:off x="0" y="0"/>
          <a:ext cx="0" cy="0"/>
          <a:chOff x="0" y="0"/>
          <a:chExt cx="0" cy="0"/>
        </a:xfrm>
      </p:grpSpPr>
      <p:pic>
        <p:nvPicPr>
          <p:cNvPr id="2050" name="Picture 2" descr="How to Present Your Research Results - YouTube">
            <a:extLst>
              <a:ext uri="{FF2B5EF4-FFF2-40B4-BE49-F238E27FC236}">
                <a16:creationId xmlns:a16="http://schemas.microsoft.com/office/drawing/2014/main" id="{A2721403-8FF7-DC0F-8713-330C165ECB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11"/>
            <a:ext cx="12192000" cy="68602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1305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44FDD-3DF7-7186-B73A-36C9D33882C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0A199E1-F114-DECE-F0B8-EF162FA7F1E5}"/>
              </a:ext>
            </a:extLst>
          </p:cNvPr>
          <p:cNvPicPr>
            <a:picLocks noChangeAspect="1"/>
          </p:cNvPicPr>
          <p:nvPr/>
        </p:nvPicPr>
        <p:blipFill>
          <a:blip r:embed="rId2"/>
          <a:stretch>
            <a:fillRect/>
          </a:stretch>
        </p:blipFill>
        <p:spPr>
          <a:xfrm>
            <a:off x="1" y="-38067"/>
            <a:ext cx="12125068" cy="6896067"/>
          </a:xfrm>
          <a:prstGeom prst="rect">
            <a:avLst/>
          </a:prstGeom>
        </p:spPr>
      </p:pic>
    </p:spTree>
    <p:extLst>
      <p:ext uri="{BB962C8B-B14F-4D97-AF65-F5344CB8AC3E}">
        <p14:creationId xmlns:p14="http://schemas.microsoft.com/office/powerpoint/2010/main" val="1795981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DD784-54DF-77AD-F3DC-48B89F8F613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3C61D24-30A8-7523-7A6D-9EDFE2F5F716}"/>
              </a:ext>
            </a:extLst>
          </p:cNvPr>
          <p:cNvPicPr>
            <a:picLocks noChangeAspect="1"/>
          </p:cNvPicPr>
          <p:nvPr/>
        </p:nvPicPr>
        <p:blipFill>
          <a:blip r:embed="rId2"/>
          <a:stretch>
            <a:fillRect/>
          </a:stretch>
        </p:blipFill>
        <p:spPr>
          <a:xfrm>
            <a:off x="0" y="-60661"/>
            <a:ext cx="12192000" cy="6979321"/>
          </a:xfrm>
          <a:prstGeom prst="rect">
            <a:avLst/>
          </a:prstGeom>
        </p:spPr>
      </p:pic>
    </p:spTree>
    <p:extLst>
      <p:ext uri="{BB962C8B-B14F-4D97-AF65-F5344CB8AC3E}">
        <p14:creationId xmlns:p14="http://schemas.microsoft.com/office/powerpoint/2010/main" val="1664250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2E13D-8D1D-6A9D-AE8E-AE27BCCB057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E88050E-10F6-F0B3-9EE7-718811647226}"/>
              </a:ext>
            </a:extLst>
          </p:cNvPr>
          <p:cNvPicPr>
            <a:picLocks noChangeAspect="1"/>
          </p:cNvPicPr>
          <p:nvPr/>
        </p:nvPicPr>
        <p:blipFill>
          <a:blip r:embed="rId2"/>
          <a:stretch>
            <a:fillRect/>
          </a:stretch>
        </p:blipFill>
        <p:spPr>
          <a:xfrm>
            <a:off x="0" y="0"/>
            <a:ext cx="12192000" cy="7033846"/>
          </a:xfrm>
          <a:prstGeom prst="rect">
            <a:avLst/>
          </a:prstGeom>
        </p:spPr>
      </p:pic>
    </p:spTree>
    <p:extLst>
      <p:ext uri="{BB962C8B-B14F-4D97-AF65-F5344CB8AC3E}">
        <p14:creationId xmlns:p14="http://schemas.microsoft.com/office/powerpoint/2010/main" val="18149640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716D3-F0B1-5E45-1CF9-1892EDA982D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35F1586-C154-A7C7-DC01-19D52EB3596F}"/>
              </a:ext>
            </a:extLst>
          </p:cNvPr>
          <p:cNvPicPr>
            <a:picLocks noChangeAspect="1"/>
          </p:cNvPicPr>
          <p:nvPr/>
        </p:nvPicPr>
        <p:blipFill>
          <a:blip r:embed="rId2"/>
          <a:stretch>
            <a:fillRect/>
          </a:stretch>
        </p:blipFill>
        <p:spPr>
          <a:xfrm>
            <a:off x="0" y="0"/>
            <a:ext cx="12192000" cy="7033846"/>
          </a:xfrm>
          <a:prstGeom prst="rect">
            <a:avLst/>
          </a:prstGeom>
        </p:spPr>
      </p:pic>
    </p:spTree>
    <p:extLst>
      <p:ext uri="{BB962C8B-B14F-4D97-AF65-F5344CB8AC3E}">
        <p14:creationId xmlns:p14="http://schemas.microsoft.com/office/powerpoint/2010/main" val="623923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E5B83-6AAB-F14B-3227-AD476D97491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DB4E7C-B7CA-9E0E-EE5F-D3F2FD3C0DE2}"/>
              </a:ext>
            </a:extLst>
          </p:cNvPr>
          <p:cNvSpPr>
            <a:spLocks noGrp="1"/>
          </p:cNvSpPr>
          <p:nvPr>
            <p:ph type="title"/>
          </p:nvPr>
        </p:nvSpPr>
        <p:spPr>
          <a:xfrm>
            <a:off x="0" y="81280"/>
            <a:ext cx="6563360" cy="579120"/>
          </a:xfrm>
        </p:spPr>
        <p:txBody>
          <a:bodyPr>
            <a:normAutofit fontScale="90000"/>
          </a:bodyPr>
          <a:lstStyle/>
          <a:p>
            <a:r>
              <a:rPr lang="en-IN" sz="4400" dirty="0">
                <a:solidFill>
                  <a:schemeClr val="bg1"/>
                </a:solidFill>
              </a:rPr>
              <a:t>Exploratory Data Analysis:</a:t>
            </a:r>
          </a:p>
        </p:txBody>
      </p:sp>
      <p:pic>
        <p:nvPicPr>
          <p:cNvPr id="3" name="Picture 2">
            <a:extLst>
              <a:ext uri="{FF2B5EF4-FFF2-40B4-BE49-F238E27FC236}">
                <a16:creationId xmlns:a16="http://schemas.microsoft.com/office/drawing/2014/main" id="{8D26F558-4764-7FB3-51F2-CAAF501E595F}"/>
              </a:ext>
            </a:extLst>
          </p:cNvPr>
          <p:cNvPicPr>
            <a:picLocks noChangeAspect="1"/>
          </p:cNvPicPr>
          <p:nvPr/>
        </p:nvPicPr>
        <p:blipFill>
          <a:blip r:embed="rId2"/>
          <a:stretch>
            <a:fillRect/>
          </a:stretch>
        </p:blipFill>
        <p:spPr>
          <a:xfrm>
            <a:off x="0" y="0"/>
            <a:ext cx="12191999" cy="7118378"/>
          </a:xfrm>
          <a:prstGeom prst="rect">
            <a:avLst/>
          </a:prstGeom>
        </p:spPr>
      </p:pic>
    </p:spTree>
    <p:extLst>
      <p:ext uri="{BB962C8B-B14F-4D97-AF65-F5344CB8AC3E}">
        <p14:creationId xmlns:p14="http://schemas.microsoft.com/office/powerpoint/2010/main" val="29717999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CD17641-400B-834B-8D17-AD7F0F1E0590}"/>
              </a:ext>
            </a:extLst>
          </p:cNvPr>
          <p:cNvSpPr txBox="1"/>
          <p:nvPr/>
        </p:nvSpPr>
        <p:spPr>
          <a:xfrm>
            <a:off x="213360" y="1889760"/>
            <a:ext cx="8001000" cy="830997"/>
          </a:xfrm>
          <a:prstGeom prst="rect">
            <a:avLst/>
          </a:prstGeom>
          <a:noFill/>
        </p:spPr>
        <p:txBody>
          <a:bodyPr wrap="square">
            <a:spAutoFit/>
          </a:bodyPr>
          <a:lstStyle/>
          <a:p>
            <a:r>
              <a:rPr lang="en-IN" sz="4800" b="1" dirty="0">
                <a:solidFill>
                  <a:schemeClr val="bg1"/>
                </a:solidFill>
              </a:rPr>
              <a:t>Insights Outcome of Project</a:t>
            </a:r>
          </a:p>
        </p:txBody>
      </p:sp>
    </p:spTree>
    <p:extLst>
      <p:ext uri="{BB962C8B-B14F-4D97-AF65-F5344CB8AC3E}">
        <p14:creationId xmlns:p14="http://schemas.microsoft.com/office/powerpoint/2010/main" val="4076975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4BC80-E062-C0DC-44D9-E3278CC905D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8F360-772C-DC1A-029F-CE9CD0895701}"/>
              </a:ext>
            </a:extLst>
          </p:cNvPr>
          <p:cNvSpPr>
            <a:spLocks noGrp="1"/>
          </p:cNvSpPr>
          <p:nvPr>
            <p:ph type="sldNum" sz="quarter" idx="12"/>
          </p:nvPr>
        </p:nvSpPr>
        <p:spPr/>
        <p:txBody>
          <a:bodyPr/>
          <a:lstStyle/>
          <a:p>
            <a:fld id="{672B7600-67E3-4D97-B453-880E2742B982}" type="slidenum">
              <a:rPr lang="en-US" smtClean="0"/>
              <a:t>17</a:t>
            </a:fld>
            <a:endParaRPr lang="en-US"/>
          </a:p>
        </p:txBody>
      </p:sp>
      <p:sp>
        <p:nvSpPr>
          <p:cNvPr id="3" name="TextBox 2">
            <a:extLst>
              <a:ext uri="{FF2B5EF4-FFF2-40B4-BE49-F238E27FC236}">
                <a16:creationId xmlns:a16="http://schemas.microsoft.com/office/drawing/2014/main" id="{D6ABCE46-63DD-703F-BF6F-DDB94985D152}"/>
              </a:ext>
            </a:extLst>
          </p:cNvPr>
          <p:cNvSpPr txBox="1"/>
          <p:nvPr/>
        </p:nvSpPr>
        <p:spPr>
          <a:xfrm>
            <a:off x="0" y="136524"/>
            <a:ext cx="10911840" cy="7294305"/>
          </a:xfrm>
          <a:prstGeom prst="rect">
            <a:avLst/>
          </a:prstGeom>
          <a:noFill/>
        </p:spPr>
        <p:txBody>
          <a:bodyPr wrap="square">
            <a:spAutoFit/>
          </a:bodyPr>
          <a:lstStyle/>
          <a:p>
            <a:r>
              <a:rPr lang="en-IN" sz="3600" dirty="0">
                <a:solidFill>
                  <a:schemeClr val="bg2"/>
                </a:solidFill>
              </a:rPr>
              <a:t>Insights: </a:t>
            </a:r>
          </a:p>
          <a:p>
            <a:r>
              <a:rPr lang="en-IN" sz="3600" dirty="0"/>
              <a:t>What are the key determinants of coffee quality as evaluated through sensory attributes such as aroma, </a:t>
            </a:r>
            <a:r>
              <a:rPr lang="en-IN" sz="3600" dirty="0" err="1"/>
              <a:t>flavor</a:t>
            </a:r>
            <a:r>
              <a:rPr lang="en-IN" sz="3600" dirty="0"/>
              <a:t>, acidity, etc.? </a:t>
            </a:r>
          </a:p>
          <a:p>
            <a:pPr marL="571500" indent="-571500">
              <a:buFont typeface="Arial" panose="020B0604020202020204" pitchFamily="34" charset="0"/>
              <a:buChar char="•"/>
            </a:pPr>
            <a:r>
              <a:rPr lang="en-IN" sz="3600" dirty="0">
                <a:solidFill>
                  <a:schemeClr val="bg2"/>
                </a:solidFill>
              </a:rPr>
              <a:t>Aroma, </a:t>
            </a:r>
            <a:r>
              <a:rPr lang="en-IN" sz="3600" dirty="0" err="1">
                <a:solidFill>
                  <a:schemeClr val="bg2"/>
                </a:solidFill>
              </a:rPr>
              <a:t>flavor</a:t>
            </a:r>
            <a:r>
              <a:rPr lang="en-IN" sz="3600" dirty="0">
                <a:solidFill>
                  <a:schemeClr val="bg2"/>
                </a:solidFill>
              </a:rPr>
              <a:t>, Acidity, Body are the key attributes that impacts Coffee Quality much. Castillo, Redbourn varieties are the top two Coffee Qualities.</a:t>
            </a:r>
          </a:p>
          <a:p>
            <a:r>
              <a:rPr lang="en-IN" sz="3600" dirty="0"/>
              <a:t>Is there a correlation between processing methods, origin regions, and coffee quality scores?</a:t>
            </a:r>
          </a:p>
          <a:p>
            <a:pPr marL="571500" indent="-571500">
              <a:buFont typeface="Arial" panose="020B0604020202020204" pitchFamily="34" charset="0"/>
              <a:buChar char="•"/>
            </a:pPr>
            <a:r>
              <a:rPr lang="en-IN" sz="3600" dirty="0">
                <a:solidFill>
                  <a:schemeClr val="bg2"/>
                </a:solidFill>
              </a:rPr>
              <a:t>The processing method impacts the coffee Bean attributes such as Acidity, </a:t>
            </a:r>
            <a:r>
              <a:rPr lang="en-IN" sz="3600" dirty="0" err="1">
                <a:solidFill>
                  <a:schemeClr val="bg2"/>
                </a:solidFill>
              </a:rPr>
              <a:t>Aromа</a:t>
            </a:r>
            <a:r>
              <a:rPr lang="en-IN" sz="3600" dirty="0">
                <a:solidFill>
                  <a:schemeClr val="bg2"/>
                </a:solidFill>
              </a:rPr>
              <a:t>, </a:t>
            </a:r>
            <a:r>
              <a:rPr lang="en-IN" sz="3600" dirty="0" err="1">
                <a:solidFill>
                  <a:schemeClr val="bg2"/>
                </a:solidFill>
              </a:rPr>
              <a:t>Воdу</a:t>
            </a:r>
            <a:r>
              <a:rPr lang="en-IN" sz="3600" dirty="0">
                <a:solidFill>
                  <a:schemeClr val="bg2"/>
                </a:solidFill>
              </a:rPr>
              <a:t>, Balance. Regions in high Altitude produces Good Quality of Coffee Beans.</a:t>
            </a:r>
          </a:p>
        </p:txBody>
      </p:sp>
    </p:spTree>
    <p:extLst>
      <p:ext uri="{BB962C8B-B14F-4D97-AF65-F5344CB8AC3E}">
        <p14:creationId xmlns:p14="http://schemas.microsoft.com/office/powerpoint/2010/main" val="1971600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FB6B7-E879-4B5A-3F80-58D41874447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E3CB9A-2832-2593-8754-7B750CACE6FD}"/>
              </a:ext>
            </a:extLst>
          </p:cNvPr>
          <p:cNvSpPr>
            <a:spLocks noGrp="1"/>
          </p:cNvSpPr>
          <p:nvPr>
            <p:ph type="sldNum" sz="quarter" idx="12"/>
          </p:nvPr>
        </p:nvSpPr>
        <p:spPr/>
        <p:txBody>
          <a:bodyPr/>
          <a:lstStyle/>
          <a:p>
            <a:fld id="{672B7600-67E3-4D97-B453-880E2742B982}" type="slidenum">
              <a:rPr lang="en-US" smtClean="0"/>
              <a:t>18</a:t>
            </a:fld>
            <a:endParaRPr lang="en-US"/>
          </a:p>
        </p:txBody>
      </p:sp>
      <p:sp>
        <p:nvSpPr>
          <p:cNvPr id="3" name="TextBox 2">
            <a:extLst>
              <a:ext uri="{FF2B5EF4-FFF2-40B4-BE49-F238E27FC236}">
                <a16:creationId xmlns:a16="http://schemas.microsoft.com/office/drawing/2014/main" id="{E39CC5F4-9819-491C-C54D-2DE3BCA5DB91}"/>
              </a:ext>
            </a:extLst>
          </p:cNvPr>
          <p:cNvSpPr txBox="1"/>
          <p:nvPr/>
        </p:nvSpPr>
        <p:spPr>
          <a:xfrm>
            <a:off x="0" y="0"/>
            <a:ext cx="10532806" cy="6247864"/>
          </a:xfrm>
          <a:prstGeom prst="rect">
            <a:avLst/>
          </a:prstGeom>
          <a:noFill/>
        </p:spPr>
        <p:txBody>
          <a:bodyPr wrap="square">
            <a:spAutoFit/>
          </a:bodyPr>
          <a:lstStyle/>
          <a:p>
            <a:r>
              <a:rPr lang="en-IN" sz="4000" dirty="0">
                <a:solidFill>
                  <a:schemeClr val="bg2"/>
                </a:solidFill>
              </a:rPr>
              <a:t>Insights:</a:t>
            </a:r>
          </a:p>
          <a:p>
            <a:r>
              <a:rPr lang="en-IN" sz="4000" dirty="0"/>
              <a:t>Can we identify any trends or patterns in defect occurrences and their impact on overall coffee quality? </a:t>
            </a:r>
          </a:p>
          <a:p>
            <a:pPr marL="571500" indent="-571500">
              <a:buFont typeface="Arial" panose="020B0604020202020204" pitchFamily="34" charset="0"/>
              <a:buChar char="•"/>
            </a:pPr>
            <a:r>
              <a:rPr lang="en-IN" sz="4000" dirty="0">
                <a:solidFill>
                  <a:schemeClr val="bg2"/>
                </a:solidFill>
              </a:rPr>
              <a:t>Category 2 defects are more compared to category 1 defects. </a:t>
            </a:r>
          </a:p>
          <a:p>
            <a:pPr marL="571500" indent="-571500">
              <a:buFont typeface="Arial" panose="020B0604020202020204" pitchFamily="34" charset="0"/>
              <a:buChar char="•"/>
            </a:pPr>
            <a:r>
              <a:rPr lang="en-IN" sz="4000" dirty="0">
                <a:solidFill>
                  <a:schemeClr val="bg2"/>
                </a:solidFill>
              </a:rPr>
              <a:t>Washed/Wet processed beans has more defects. </a:t>
            </a:r>
          </a:p>
          <a:p>
            <a:pPr marL="571500" indent="-571500">
              <a:buFont typeface="Arial" panose="020B0604020202020204" pitchFamily="34" charset="0"/>
              <a:buChar char="•"/>
            </a:pPr>
            <a:r>
              <a:rPr lang="en-IN" sz="4000" dirty="0">
                <a:solidFill>
                  <a:schemeClr val="bg2"/>
                </a:solidFill>
              </a:rPr>
              <a:t>November, April &amp; March Graded Beans has more defects. </a:t>
            </a:r>
          </a:p>
        </p:txBody>
      </p:sp>
    </p:spTree>
    <p:extLst>
      <p:ext uri="{BB962C8B-B14F-4D97-AF65-F5344CB8AC3E}">
        <p14:creationId xmlns:p14="http://schemas.microsoft.com/office/powerpoint/2010/main" val="1168792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822E33D-80E3-D17B-290F-A1A19227EE76}"/>
              </a:ext>
            </a:extLst>
          </p:cNvPr>
          <p:cNvSpPr txBox="1"/>
          <p:nvPr/>
        </p:nvSpPr>
        <p:spPr>
          <a:xfrm>
            <a:off x="0" y="0"/>
            <a:ext cx="12192000" cy="5816977"/>
          </a:xfrm>
          <a:prstGeom prst="rect">
            <a:avLst/>
          </a:prstGeom>
          <a:noFill/>
        </p:spPr>
        <p:txBody>
          <a:bodyPr wrap="square">
            <a:spAutoFit/>
          </a:bodyPr>
          <a:lstStyle/>
          <a:p>
            <a:r>
              <a:rPr lang="en-IN" sz="3600" b="1" dirty="0">
                <a:solidFill>
                  <a:schemeClr val="bg2"/>
                </a:solidFill>
              </a:rPr>
              <a:t>Insights:</a:t>
            </a:r>
          </a:p>
          <a:p>
            <a:br>
              <a:rPr lang="en-IN" sz="2800" b="1" dirty="0">
                <a:solidFill>
                  <a:schemeClr val="bg2"/>
                </a:solidFill>
              </a:rPr>
            </a:br>
            <a:r>
              <a:rPr lang="en-IN" sz="2800" b="1" dirty="0"/>
              <a:t>How do different variables interact to influence the Total Cup Points, which represent an overall measure of coffee quality? </a:t>
            </a:r>
            <a:br>
              <a:rPr lang="en-IN" sz="2800" b="1" dirty="0">
                <a:solidFill>
                  <a:schemeClr val="bg2"/>
                </a:solidFill>
              </a:rPr>
            </a:br>
            <a:endParaRPr lang="en-IN" sz="2800" b="1" dirty="0">
              <a:solidFill>
                <a:schemeClr val="bg2"/>
              </a:solidFill>
            </a:endParaRPr>
          </a:p>
          <a:p>
            <a:pPr marL="457200" indent="-457200">
              <a:buFont typeface="Arial" panose="020B0604020202020204" pitchFamily="34" charset="0"/>
              <a:buChar char="•"/>
            </a:pPr>
            <a:r>
              <a:rPr lang="en-IN" sz="2800" b="1" dirty="0">
                <a:solidFill>
                  <a:schemeClr val="bg2"/>
                </a:solidFill>
              </a:rPr>
              <a:t>The Overall Cup points of a Coffee is influenced by attributes Acidity, </a:t>
            </a:r>
            <a:r>
              <a:rPr lang="en-IN" sz="2800" b="1" dirty="0" err="1">
                <a:solidFill>
                  <a:schemeClr val="bg2"/>
                </a:solidFill>
              </a:rPr>
              <a:t>flavor</a:t>
            </a:r>
            <a:r>
              <a:rPr lang="en-IN" sz="2800" b="1" dirty="0">
                <a:solidFill>
                  <a:schemeClr val="bg2"/>
                </a:solidFill>
              </a:rPr>
              <a:t>, Aroma, </a:t>
            </a:r>
            <a:r>
              <a:rPr lang="en-IN" sz="2800" b="1" dirty="0" err="1">
                <a:solidFill>
                  <a:schemeClr val="bg2"/>
                </a:solidFill>
              </a:rPr>
              <a:t>Воду</a:t>
            </a:r>
            <a:r>
              <a:rPr lang="en-IN" sz="2800" b="1" dirty="0">
                <a:solidFill>
                  <a:schemeClr val="bg2"/>
                </a:solidFill>
              </a:rPr>
              <a:t>, Balance, After taste. The increase in this attributes enhances the Coffee Quality Points. \</a:t>
            </a:r>
          </a:p>
          <a:p>
            <a:pPr marL="457200" indent="-457200">
              <a:buFont typeface="Arial" panose="020B0604020202020204" pitchFamily="34" charset="0"/>
              <a:buChar char="•"/>
            </a:pPr>
            <a:r>
              <a:rPr lang="en-IN" sz="2800" b="1" dirty="0">
                <a:solidFill>
                  <a:schemeClr val="bg2"/>
                </a:solidFill>
              </a:rPr>
              <a:t>Beans Processed with Double Anaerobic washed, Semi washed &amp;Honey/</a:t>
            </a:r>
            <a:r>
              <a:rPr lang="en-IN" sz="2800" b="1" dirty="0" err="1">
                <a:solidFill>
                  <a:schemeClr val="bg2"/>
                </a:solidFill>
              </a:rPr>
              <a:t>Mossto</a:t>
            </a:r>
            <a:r>
              <a:rPr lang="en-IN" sz="2800" b="1" dirty="0">
                <a:solidFill>
                  <a:schemeClr val="bg2"/>
                </a:solidFill>
              </a:rPr>
              <a:t> methods has high Cup Points. </a:t>
            </a:r>
          </a:p>
          <a:p>
            <a:pPr marL="457200" indent="-457200">
              <a:buFont typeface="Arial" panose="020B0604020202020204" pitchFamily="34" charset="0"/>
              <a:buChar char="•"/>
            </a:pPr>
            <a:r>
              <a:rPr lang="en-IN" sz="2800" b="1" dirty="0">
                <a:solidFill>
                  <a:schemeClr val="bg2"/>
                </a:solidFill>
              </a:rPr>
              <a:t>Castillo, Red Bourbon &amp; Sl34+Gesha are top 3 Quality Beans when compared to Cup Points.</a:t>
            </a:r>
          </a:p>
          <a:p>
            <a:pPr marL="457200" indent="-457200">
              <a:buFont typeface="Arial" panose="020B0604020202020204" pitchFamily="34" charset="0"/>
              <a:buChar char="•"/>
            </a:pPr>
            <a:r>
              <a:rPr lang="en-IN" sz="2800" b="1" dirty="0">
                <a:solidFill>
                  <a:schemeClr val="bg2"/>
                </a:solidFill>
              </a:rPr>
              <a:t>Ethiopia, Tanzania, Taiwan, </a:t>
            </a:r>
            <a:r>
              <a:rPr lang="en-IN" sz="2800" b="1" dirty="0" err="1">
                <a:solidFill>
                  <a:schemeClr val="bg2"/>
                </a:solidFill>
              </a:rPr>
              <a:t>Gautemela</a:t>
            </a:r>
            <a:r>
              <a:rPr lang="en-IN" sz="2800" b="1" dirty="0">
                <a:solidFill>
                  <a:schemeClr val="bg2"/>
                </a:solidFill>
              </a:rPr>
              <a:t>, </a:t>
            </a:r>
            <a:r>
              <a:rPr lang="en-IN" sz="2800" b="1" dirty="0" err="1">
                <a:solidFill>
                  <a:schemeClr val="bg2"/>
                </a:solidFill>
              </a:rPr>
              <a:t>Madagasarcar</a:t>
            </a:r>
            <a:r>
              <a:rPr lang="en-IN" sz="2800" b="1" dirty="0">
                <a:solidFill>
                  <a:schemeClr val="bg2"/>
                </a:solidFill>
              </a:rPr>
              <a:t> are the top 5 Countries.</a:t>
            </a:r>
          </a:p>
        </p:txBody>
      </p:sp>
    </p:spTree>
    <p:extLst>
      <p:ext uri="{BB962C8B-B14F-4D97-AF65-F5344CB8AC3E}">
        <p14:creationId xmlns:p14="http://schemas.microsoft.com/office/powerpoint/2010/main" val="4185118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p:txBody>
          <a:bodyPr/>
          <a:lstStyle/>
          <a:p>
            <a:r>
              <a:rPr lang="en-US" noProof="1"/>
              <a:t> PROJECT OVERVIEW </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3332285" y="1969477"/>
            <a:ext cx="8859715" cy="3578469"/>
          </a:xfrm>
        </p:spPr>
        <p:txBody>
          <a:bodyPr>
            <a:normAutofit/>
          </a:bodyPr>
          <a:lstStyle/>
          <a:p>
            <a:pPr algn="just"/>
            <a:r>
              <a:rPr lang="en-US" sz="2400" b="1" noProof="1">
                <a:solidFill>
                  <a:schemeClr val="bg2"/>
                </a:solidFill>
                <a:latin typeface="Times New Roman" panose="02020603050405020304" pitchFamily="18" charset="0"/>
                <a:cs typeface="Times New Roman" panose="02020603050405020304" pitchFamily="18" charset="0"/>
              </a:rPr>
              <a:t>The primary objective of this project is to conduct a comprehensive analysis to understand the factors that contribute to Coffee quality and improve overall Quality of Coffee. </a:t>
            </a:r>
          </a:p>
          <a:p>
            <a:pPr algn="just"/>
            <a:r>
              <a:rPr lang="en-US" sz="2400" b="1" noProof="1">
                <a:solidFill>
                  <a:schemeClr val="bg2"/>
                </a:solidFill>
                <a:latin typeface="Times New Roman" panose="02020603050405020304" pitchFamily="18" charset="0"/>
                <a:cs typeface="Times New Roman" panose="02020603050405020304" pitchFamily="18" charset="0"/>
              </a:rPr>
              <a:t>By systematically evaluating various parameters such as flavor, aroma, Body, consistency etc., the project aims to identify key factors influencing coffee quality.</a:t>
            </a:r>
          </a:p>
          <a:p>
            <a:pPr algn="just"/>
            <a:r>
              <a:rPr lang="en-US" sz="2400" b="1" noProof="1">
                <a:solidFill>
                  <a:schemeClr val="bg2"/>
                </a:solidFill>
                <a:latin typeface="Times New Roman" panose="02020603050405020304" pitchFamily="18" charset="0"/>
                <a:cs typeface="Times New Roman" panose="02020603050405020304" pitchFamily="18" charset="0"/>
              </a:rPr>
              <a:t>The analysis will provide insights into optimizing Variety of Coffees ng Methods etc., and meeting customer expectations</a:t>
            </a:r>
          </a:p>
        </p:txBody>
      </p:sp>
      <p:sp>
        <p:nvSpPr>
          <p:cNvPr id="8" name="Slide Number Placeholder 7">
            <a:extLst>
              <a:ext uri="{FF2B5EF4-FFF2-40B4-BE49-F238E27FC236}">
                <a16:creationId xmlns:a16="http://schemas.microsoft.com/office/drawing/2014/main" id="{8E294D89-4B92-4C25-93C3-28017F1DCBE7}"/>
              </a:ext>
            </a:extLst>
          </p:cNvPr>
          <p:cNvSpPr>
            <a:spLocks noGrp="1"/>
          </p:cNvSpPr>
          <p:nvPr>
            <p:ph type="sldNum" sz="quarter" idx="12"/>
          </p:nvPr>
        </p:nvSpPr>
        <p:spPr/>
        <p:txBody>
          <a:bodyPr/>
          <a:lstStyle/>
          <a:p>
            <a:pPr lvl="0"/>
            <a:fld id="{672B7600-67E3-4D97-B453-880E2742B982}" type="slidenum">
              <a:rPr lang="en-US" noProof="0" smtClean="0"/>
              <a:pPr lvl="0"/>
              <a:t>2</a:t>
            </a:fld>
            <a:endParaRPr lang="en-US" noProof="0" dirty="0"/>
          </a:p>
        </p:txBody>
      </p:sp>
    </p:spTree>
    <p:extLst>
      <p:ext uri="{BB962C8B-B14F-4D97-AF65-F5344CB8AC3E}">
        <p14:creationId xmlns:p14="http://schemas.microsoft.com/office/powerpoint/2010/main" val="233149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CB435-CC94-4A79-91D6-FFCD67E9C8AC}"/>
              </a:ext>
            </a:extLst>
          </p:cNvPr>
          <p:cNvSpPr>
            <a:spLocks noGrp="1"/>
          </p:cNvSpPr>
          <p:nvPr>
            <p:ph type="title"/>
          </p:nvPr>
        </p:nvSpPr>
        <p:spPr>
          <a:xfrm>
            <a:off x="6949440" y="3291840"/>
            <a:ext cx="4419600" cy="1066800"/>
          </a:xfrm>
        </p:spPr>
        <p:txBody>
          <a:bodyPr>
            <a:normAutofit fontScale="90000"/>
          </a:bodyPr>
          <a:lstStyle/>
          <a:p>
            <a:r>
              <a:rPr lang="en-US" sz="8000" dirty="0"/>
              <a:t>Thank You!</a:t>
            </a:r>
          </a:p>
        </p:txBody>
      </p:sp>
    </p:spTree>
    <p:extLst>
      <p:ext uri="{BB962C8B-B14F-4D97-AF65-F5344CB8AC3E}">
        <p14:creationId xmlns:p14="http://schemas.microsoft.com/office/powerpoint/2010/main" val="480356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349B84D-A234-4296-B4C9-92A57C6D1AFC}"/>
              </a:ext>
            </a:extLst>
          </p:cNvPr>
          <p:cNvSpPr>
            <a:spLocks noGrp="1"/>
          </p:cNvSpPr>
          <p:nvPr>
            <p:ph type="title"/>
          </p:nvPr>
        </p:nvSpPr>
        <p:spPr>
          <a:xfrm>
            <a:off x="167054" y="665922"/>
            <a:ext cx="7986346" cy="1004616"/>
          </a:xfrm>
        </p:spPr>
        <p:txBody>
          <a:bodyPr>
            <a:normAutofit fontScale="90000"/>
          </a:bodyPr>
          <a:lstStyle/>
          <a:p>
            <a:r>
              <a:rPr lang="en-US" dirty="0"/>
              <a:t> </a:t>
            </a:r>
            <a:r>
              <a:rPr lang="en-US" noProof="1"/>
              <a:t>Business Objective and Constraints : </a:t>
            </a:r>
            <a:endParaRPr lang="en-US" dirty="0"/>
          </a:p>
        </p:txBody>
      </p:sp>
      <p:sp>
        <p:nvSpPr>
          <p:cNvPr id="5" name="Content Placeholder 4">
            <a:extLst>
              <a:ext uri="{FF2B5EF4-FFF2-40B4-BE49-F238E27FC236}">
                <a16:creationId xmlns:a16="http://schemas.microsoft.com/office/drawing/2014/main" id="{BE780FC3-EBC9-4538-91F6-C3852A655574}"/>
              </a:ext>
            </a:extLst>
          </p:cNvPr>
          <p:cNvSpPr>
            <a:spLocks noGrp="1"/>
          </p:cNvSpPr>
          <p:nvPr>
            <p:ph idx="1"/>
          </p:nvPr>
        </p:nvSpPr>
        <p:spPr>
          <a:xfrm>
            <a:off x="167053" y="1600200"/>
            <a:ext cx="9451731" cy="3736731"/>
          </a:xfrm>
        </p:spPr>
        <p:txBody>
          <a:bodyPr>
            <a:normAutofit/>
          </a:bodyPr>
          <a:lstStyle/>
          <a:p>
            <a:r>
              <a:rPr lang="en-US" b="1" noProof="1">
                <a:solidFill>
                  <a:schemeClr val="bg2"/>
                </a:solidFill>
              </a:rPr>
              <a:t>The Coffee Quality Institute (CQI) is a non-profit organization that works to improve the quality and value of coffee worldwide. </a:t>
            </a:r>
          </a:p>
          <a:p>
            <a:r>
              <a:rPr lang="en-US" b="1" noProof="1">
                <a:solidFill>
                  <a:schemeClr val="bg2"/>
                </a:solidFill>
              </a:rPr>
              <a:t>It was founded in 1996 and has its headquarters in California, USA. The organization works with coffee growers, processors, roasters, and other stakeholders to improve Coffee quality standards, promote sustainability, and support the development of the specialty cofred</a:t>
            </a:r>
          </a:p>
        </p:txBody>
      </p:sp>
      <p:sp>
        <p:nvSpPr>
          <p:cNvPr id="6" name="Slide Number Placeholder 5">
            <a:extLst>
              <a:ext uri="{FF2B5EF4-FFF2-40B4-BE49-F238E27FC236}">
                <a16:creationId xmlns:a16="http://schemas.microsoft.com/office/drawing/2014/main" id="{7E492738-5ABF-4B0E-8DE3-867BE4D42FC5}"/>
              </a:ext>
            </a:extLst>
          </p:cNvPr>
          <p:cNvSpPr>
            <a:spLocks noGrp="1"/>
          </p:cNvSpPr>
          <p:nvPr>
            <p:ph type="sldNum" sz="quarter" idx="12"/>
          </p:nvPr>
        </p:nvSpPr>
        <p:spPr/>
        <p:txBody>
          <a:bodyPr/>
          <a:lstStyle/>
          <a:p>
            <a:pPr lvl="0"/>
            <a:fld id="{672B7600-67E3-4D97-B453-880E2742B982}" type="slidenum">
              <a:rPr lang="en-US" noProof="0" smtClean="0"/>
              <a:pPr lvl="0"/>
              <a:t>3</a:t>
            </a:fld>
            <a:endParaRPr lang="en-US" noProof="0"/>
          </a:p>
        </p:txBody>
      </p:sp>
    </p:spTree>
    <p:extLst>
      <p:ext uri="{BB962C8B-B14F-4D97-AF65-F5344CB8AC3E}">
        <p14:creationId xmlns:p14="http://schemas.microsoft.com/office/powerpoint/2010/main" val="1257221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1" y="2250831"/>
            <a:ext cx="5257800" cy="1002323"/>
          </a:xfrm>
        </p:spPr>
        <p:txBody>
          <a:bodyPr>
            <a:normAutofit fontScale="90000"/>
          </a:bodyPr>
          <a:lstStyle/>
          <a:p>
            <a:r>
              <a:rPr lang="en-US" dirty="0"/>
              <a:t>Technical Stacks :</a:t>
            </a:r>
          </a:p>
        </p:txBody>
      </p:sp>
      <p:sp>
        <p:nvSpPr>
          <p:cNvPr id="6" name="Date Placeholder 5">
            <a:extLst>
              <a:ext uri="{FF2B5EF4-FFF2-40B4-BE49-F238E27FC236}">
                <a16:creationId xmlns:a16="http://schemas.microsoft.com/office/drawing/2014/main" id="{D3DC3FBB-70C8-4B6F-AF79-5136DB1FBA02}"/>
              </a:ext>
            </a:extLst>
          </p:cNvPr>
          <p:cNvSpPr>
            <a:spLocks noGrp="1"/>
          </p:cNvSpPr>
          <p:nvPr>
            <p:ph type="dt" sz="half" idx="10"/>
          </p:nvPr>
        </p:nvSpPr>
        <p:spPr/>
        <p:txBody>
          <a:bodyPr/>
          <a:lstStyle/>
          <a:p>
            <a:pPr lvl="0"/>
            <a:r>
              <a:rPr lang="en-US" noProof="0"/>
              <a:t>Date</a:t>
            </a:r>
          </a:p>
        </p:txBody>
      </p:sp>
      <p:sp>
        <p:nvSpPr>
          <p:cNvPr id="7" name="Footer Placeholder 6">
            <a:extLst>
              <a:ext uri="{FF2B5EF4-FFF2-40B4-BE49-F238E27FC236}">
                <a16:creationId xmlns:a16="http://schemas.microsoft.com/office/drawing/2014/main" id="{A23E8A3A-6FB3-4A01-980B-E2DB20DE2F5B}"/>
              </a:ext>
            </a:extLst>
          </p:cNvPr>
          <p:cNvSpPr>
            <a:spLocks noGrp="1"/>
          </p:cNvSpPr>
          <p:nvPr>
            <p:ph type="ftr" sz="quarter" idx="11"/>
          </p:nvPr>
        </p:nvSpPr>
        <p:spPr/>
        <p:txBody>
          <a:bodyPr/>
          <a:lstStyle/>
          <a:p>
            <a:pPr lvl="0"/>
            <a:r>
              <a:rPr lang="en-US" noProof="0"/>
              <a:t>Your Footer Here</a:t>
            </a:r>
          </a:p>
        </p:txBody>
      </p:sp>
      <p:sp>
        <p:nvSpPr>
          <p:cNvPr id="8" name="Slide Number Placeholder 7">
            <a:extLst>
              <a:ext uri="{FF2B5EF4-FFF2-40B4-BE49-F238E27FC236}">
                <a16:creationId xmlns:a16="http://schemas.microsoft.com/office/drawing/2014/main" id="{82ABB03D-568D-4321-8FC9-B6B10C349997}"/>
              </a:ext>
            </a:extLst>
          </p:cNvPr>
          <p:cNvSpPr>
            <a:spLocks noGrp="1"/>
          </p:cNvSpPr>
          <p:nvPr>
            <p:ph type="sldNum" sz="quarter" idx="12"/>
          </p:nvPr>
        </p:nvSpPr>
        <p:spPr/>
        <p:txBody>
          <a:bodyPr/>
          <a:lstStyle/>
          <a:p>
            <a:pPr lvl="0"/>
            <a:fld id="{672B7600-67E3-4D97-B453-880E2742B982}" type="slidenum">
              <a:rPr lang="en-US" noProof="0" smtClean="0"/>
              <a:pPr lvl="0"/>
              <a:t>4</a:t>
            </a:fld>
            <a:endParaRPr lang="en-US" noProof="0"/>
          </a:p>
        </p:txBody>
      </p:sp>
      <p:pic>
        <p:nvPicPr>
          <p:cNvPr id="14" name="Picture 13">
            <a:extLst>
              <a:ext uri="{FF2B5EF4-FFF2-40B4-BE49-F238E27FC236}">
                <a16:creationId xmlns:a16="http://schemas.microsoft.com/office/drawing/2014/main" id="{BDA8E698-4094-20D5-E74E-B2A8A6FE1101}"/>
              </a:ext>
            </a:extLst>
          </p:cNvPr>
          <p:cNvPicPr>
            <a:picLocks noChangeAspect="1"/>
          </p:cNvPicPr>
          <p:nvPr/>
        </p:nvPicPr>
        <p:blipFill>
          <a:blip r:embed="rId3"/>
          <a:stretch>
            <a:fillRect/>
          </a:stretch>
        </p:blipFill>
        <p:spPr>
          <a:xfrm>
            <a:off x="116842" y="3253154"/>
            <a:ext cx="6817359" cy="3393543"/>
          </a:xfrm>
          <a:prstGeom prst="rect">
            <a:avLst/>
          </a:prstGeom>
        </p:spPr>
      </p:pic>
    </p:spTree>
    <p:extLst>
      <p:ext uri="{BB962C8B-B14F-4D97-AF65-F5344CB8AC3E}">
        <p14:creationId xmlns:p14="http://schemas.microsoft.com/office/powerpoint/2010/main" val="1121226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CE8A21-3691-4C04-B978-15B30DA2E932}"/>
              </a:ext>
            </a:extLst>
          </p:cNvPr>
          <p:cNvSpPr>
            <a:spLocks noGrp="1"/>
          </p:cNvSpPr>
          <p:nvPr>
            <p:ph type="sldNum" sz="quarter" idx="12"/>
          </p:nvPr>
        </p:nvSpPr>
        <p:spPr/>
        <p:txBody>
          <a:bodyPr/>
          <a:lstStyle/>
          <a:p>
            <a:pPr lvl="0"/>
            <a:fld id="{672B7600-67E3-4D97-B453-880E2742B982}" type="slidenum">
              <a:rPr lang="en-US" noProof="0" smtClean="0"/>
              <a:pPr lvl="0"/>
              <a:t>5</a:t>
            </a:fld>
            <a:endParaRPr lang="en-US" noProof="0"/>
          </a:p>
        </p:txBody>
      </p:sp>
      <p:sp>
        <p:nvSpPr>
          <p:cNvPr id="4" name="Title 3">
            <a:extLst>
              <a:ext uri="{FF2B5EF4-FFF2-40B4-BE49-F238E27FC236}">
                <a16:creationId xmlns:a16="http://schemas.microsoft.com/office/drawing/2014/main" id="{8284E382-9EF1-4EBC-8F04-8C4130B8A40A}"/>
              </a:ext>
            </a:extLst>
          </p:cNvPr>
          <p:cNvSpPr>
            <a:spLocks noGrp="1"/>
          </p:cNvSpPr>
          <p:nvPr>
            <p:ph type="title"/>
          </p:nvPr>
        </p:nvSpPr>
        <p:spPr>
          <a:xfrm>
            <a:off x="71120" y="136525"/>
            <a:ext cx="7010400" cy="879475"/>
          </a:xfrm>
        </p:spPr>
        <p:txBody>
          <a:bodyPr>
            <a:normAutofit fontScale="90000"/>
          </a:bodyPr>
          <a:lstStyle/>
          <a:p>
            <a:r>
              <a:rPr lang="en-US" dirty="0">
                <a:solidFill>
                  <a:schemeClr val="bg1"/>
                </a:solidFill>
              </a:rPr>
              <a:t>Project Architecture :</a:t>
            </a:r>
          </a:p>
        </p:txBody>
      </p:sp>
      <p:pic>
        <p:nvPicPr>
          <p:cNvPr id="8" name="Picture 7">
            <a:extLst>
              <a:ext uri="{FF2B5EF4-FFF2-40B4-BE49-F238E27FC236}">
                <a16:creationId xmlns:a16="http://schemas.microsoft.com/office/drawing/2014/main" id="{75847B3B-7F2D-36E3-10A2-D33D28607520}"/>
              </a:ext>
            </a:extLst>
          </p:cNvPr>
          <p:cNvPicPr>
            <a:picLocks noChangeAspect="1"/>
          </p:cNvPicPr>
          <p:nvPr/>
        </p:nvPicPr>
        <p:blipFill>
          <a:blip r:embed="rId3"/>
          <a:stretch>
            <a:fillRect/>
          </a:stretch>
        </p:blipFill>
        <p:spPr>
          <a:xfrm>
            <a:off x="71121" y="1107440"/>
            <a:ext cx="9656230" cy="5750560"/>
          </a:xfrm>
          <a:prstGeom prst="rect">
            <a:avLst/>
          </a:prstGeom>
        </p:spPr>
      </p:pic>
    </p:spTree>
    <p:extLst>
      <p:ext uri="{BB962C8B-B14F-4D97-AF65-F5344CB8AC3E}">
        <p14:creationId xmlns:p14="http://schemas.microsoft.com/office/powerpoint/2010/main" val="250750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B28D81-F35B-E31A-E3F2-38B784C2CCDF}"/>
              </a:ext>
            </a:extLst>
          </p:cNvPr>
          <p:cNvSpPr>
            <a:spLocks noGrp="1"/>
          </p:cNvSpPr>
          <p:nvPr>
            <p:ph type="title"/>
          </p:nvPr>
        </p:nvSpPr>
        <p:spPr>
          <a:xfrm>
            <a:off x="0" y="81280"/>
            <a:ext cx="6563360" cy="579120"/>
          </a:xfrm>
        </p:spPr>
        <p:txBody>
          <a:bodyPr>
            <a:normAutofit fontScale="90000"/>
          </a:bodyPr>
          <a:lstStyle/>
          <a:p>
            <a:r>
              <a:rPr lang="en-IN" sz="4400" dirty="0">
                <a:solidFill>
                  <a:schemeClr val="bg1"/>
                </a:solidFill>
              </a:rPr>
              <a:t>Exploratory Data Analysis:</a:t>
            </a:r>
          </a:p>
        </p:txBody>
      </p:sp>
      <p:sp>
        <p:nvSpPr>
          <p:cNvPr id="8" name="TextBox 7">
            <a:extLst>
              <a:ext uri="{FF2B5EF4-FFF2-40B4-BE49-F238E27FC236}">
                <a16:creationId xmlns:a16="http://schemas.microsoft.com/office/drawing/2014/main" id="{34584E0D-3AD0-50E5-A92B-DF832A9BEDE1}"/>
              </a:ext>
            </a:extLst>
          </p:cNvPr>
          <p:cNvSpPr txBox="1"/>
          <p:nvPr/>
        </p:nvSpPr>
        <p:spPr>
          <a:xfrm>
            <a:off x="0" y="660400"/>
            <a:ext cx="12110720" cy="6617196"/>
          </a:xfrm>
          <a:prstGeom prst="rect">
            <a:avLst/>
          </a:prstGeom>
          <a:noFill/>
        </p:spPr>
        <p:txBody>
          <a:bodyPr wrap="square">
            <a:spAutoFit/>
          </a:bodyPr>
          <a:lstStyle/>
          <a:p>
            <a:pPr algn="l" rtl="0"/>
            <a:r>
              <a:rPr lang="en-US" sz="4400" b="1" dirty="0">
                <a:effectLst/>
              </a:rPr>
              <a:t>Data</a:t>
            </a:r>
            <a:r>
              <a:rPr lang="en-US" sz="4400" b="1" dirty="0">
                <a:solidFill>
                  <a:schemeClr val="bg2"/>
                </a:solidFill>
                <a:effectLst/>
              </a:rPr>
              <a:t>:</a:t>
            </a:r>
          </a:p>
          <a:p>
            <a:pPr algn="l" rtl="0"/>
            <a:r>
              <a:rPr lang="en-US" sz="2000" b="1" dirty="0">
                <a:solidFill>
                  <a:schemeClr val="bg2"/>
                </a:solidFill>
                <a:effectLst/>
              </a:rPr>
              <a:t>The data includes a range of information on coffee production, processing, and sensory evaluation. It also contains data on coffee genetics, soil types, and other factors that can affect coffee quality.</a:t>
            </a:r>
          </a:p>
          <a:p>
            <a:pPr algn="l" rtl="0"/>
            <a:r>
              <a:rPr lang="en-US" sz="2000" b="1" dirty="0">
                <a:solidFill>
                  <a:schemeClr val="bg2"/>
                </a:solidFill>
                <a:effectLst/>
              </a:rPr>
              <a:t>Sensory evaluations (coffee quality scores)</a:t>
            </a:r>
          </a:p>
          <a:p>
            <a:pPr algn="l">
              <a:spcAft>
                <a:spcPts val="750"/>
              </a:spcAft>
              <a:buFont typeface="Arial" panose="020B0604020202020204" pitchFamily="34" charset="0"/>
              <a:buChar char="•"/>
            </a:pPr>
            <a:r>
              <a:rPr lang="en-US" sz="2000" b="1" dirty="0">
                <a:solidFill>
                  <a:schemeClr val="bg2"/>
                </a:solidFill>
                <a:effectLst/>
              </a:rPr>
              <a:t>Aroma: Refers to the scent or fragrance of the coffee.</a:t>
            </a:r>
          </a:p>
          <a:p>
            <a:pPr algn="l">
              <a:spcAft>
                <a:spcPts val="750"/>
              </a:spcAft>
              <a:buFont typeface="Arial" panose="020B0604020202020204" pitchFamily="34" charset="0"/>
              <a:buChar char="•"/>
            </a:pPr>
            <a:r>
              <a:rPr lang="en-US" sz="2000" b="1" dirty="0">
                <a:solidFill>
                  <a:schemeClr val="bg2"/>
                </a:solidFill>
                <a:effectLst/>
              </a:rPr>
              <a:t>Flavor: The flavor of coffee is evaluated based on the taste, including any sweetness, bitterness, acidity, and other flavor notes.</a:t>
            </a:r>
          </a:p>
          <a:p>
            <a:pPr algn="l">
              <a:spcAft>
                <a:spcPts val="750"/>
              </a:spcAft>
              <a:buFont typeface="Arial" panose="020B0604020202020204" pitchFamily="34" charset="0"/>
              <a:buChar char="•"/>
            </a:pPr>
            <a:r>
              <a:rPr lang="en-US" sz="2000" b="1" dirty="0">
                <a:solidFill>
                  <a:schemeClr val="bg2"/>
                </a:solidFill>
                <a:effectLst/>
              </a:rPr>
              <a:t>Aftertaste: Refers to the lingering taste that remains in the mouth after swallowing the coffee.</a:t>
            </a:r>
          </a:p>
          <a:p>
            <a:pPr algn="l">
              <a:spcAft>
                <a:spcPts val="750"/>
              </a:spcAft>
              <a:buFont typeface="Arial" panose="020B0604020202020204" pitchFamily="34" charset="0"/>
              <a:buChar char="•"/>
            </a:pPr>
            <a:r>
              <a:rPr lang="en-US" sz="2000" b="1" dirty="0">
                <a:solidFill>
                  <a:schemeClr val="bg2"/>
                </a:solidFill>
                <a:effectLst/>
              </a:rPr>
              <a:t>Acidity: Acidity in coffee refers to the brightness or liveliness of the taste.</a:t>
            </a:r>
          </a:p>
          <a:p>
            <a:pPr algn="l">
              <a:spcAft>
                <a:spcPts val="750"/>
              </a:spcAft>
              <a:buFont typeface="Arial" panose="020B0604020202020204" pitchFamily="34" charset="0"/>
              <a:buChar char="•"/>
            </a:pPr>
            <a:r>
              <a:rPr lang="en-US" sz="2000" b="1" dirty="0">
                <a:solidFill>
                  <a:schemeClr val="bg2"/>
                </a:solidFill>
                <a:effectLst/>
              </a:rPr>
              <a:t>Body: The body of coffee refers to the thickness or viscosity of the coffee in the mouth.</a:t>
            </a:r>
          </a:p>
          <a:p>
            <a:pPr algn="l">
              <a:spcAft>
                <a:spcPts val="750"/>
              </a:spcAft>
              <a:buFont typeface="Arial" panose="020B0604020202020204" pitchFamily="34" charset="0"/>
              <a:buChar char="•"/>
            </a:pPr>
            <a:r>
              <a:rPr lang="en-US" sz="2000" b="1" dirty="0">
                <a:solidFill>
                  <a:schemeClr val="bg2"/>
                </a:solidFill>
                <a:effectLst/>
              </a:rPr>
              <a:t>Balance: Balance refers to how well the different flavor components of the coffee work together.</a:t>
            </a:r>
          </a:p>
          <a:p>
            <a:pPr algn="l">
              <a:spcAft>
                <a:spcPts val="750"/>
              </a:spcAft>
              <a:buFont typeface="Arial" panose="020B0604020202020204" pitchFamily="34" charset="0"/>
              <a:buChar char="•"/>
            </a:pPr>
            <a:r>
              <a:rPr lang="en-US" sz="2000" b="1" dirty="0">
                <a:solidFill>
                  <a:schemeClr val="bg2"/>
                </a:solidFill>
                <a:effectLst/>
              </a:rPr>
              <a:t>Uniformity: Uniformity refers to the consistency of the coffee from cup to cup.</a:t>
            </a:r>
          </a:p>
          <a:p>
            <a:pPr algn="l">
              <a:spcAft>
                <a:spcPts val="750"/>
              </a:spcAft>
              <a:buFont typeface="Arial" panose="020B0604020202020204" pitchFamily="34" charset="0"/>
              <a:buChar char="•"/>
            </a:pPr>
            <a:r>
              <a:rPr lang="en-US" sz="2000" b="1" dirty="0">
                <a:solidFill>
                  <a:schemeClr val="bg2"/>
                </a:solidFill>
                <a:effectLst/>
              </a:rPr>
              <a:t>Clean Cup: A clean cup refers to a coffee that is free of any off-flavors or defects, such as sourness, mustiness, or staleness.</a:t>
            </a:r>
          </a:p>
          <a:p>
            <a:pPr algn="l">
              <a:spcAft>
                <a:spcPts val="750"/>
              </a:spcAft>
              <a:buFont typeface="Arial" panose="020B0604020202020204" pitchFamily="34" charset="0"/>
              <a:buChar char="•"/>
            </a:pPr>
            <a:r>
              <a:rPr lang="en-US" sz="2000" b="1" dirty="0">
                <a:solidFill>
                  <a:schemeClr val="bg2"/>
                </a:solidFill>
                <a:effectLst/>
              </a:rPr>
              <a:t>Sweetness: It can be described as caramel-like, fruity, or floral, and is a desirable quality in coffee.</a:t>
            </a:r>
          </a:p>
          <a:p>
            <a:br>
              <a:rPr lang="en-US" sz="2000" b="1" dirty="0">
                <a:solidFill>
                  <a:schemeClr val="bg2"/>
                </a:solidFill>
                <a:effectLst/>
              </a:rPr>
            </a:br>
            <a:endParaRPr lang="en-IN" sz="2000" b="1" dirty="0">
              <a:solidFill>
                <a:schemeClr val="bg2"/>
              </a:solidFill>
            </a:endParaRPr>
          </a:p>
        </p:txBody>
      </p:sp>
    </p:spTree>
    <p:extLst>
      <p:ext uri="{BB962C8B-B14F-4D97-AF65-F5344CB8AC3E}">
        <p14:creationId xmlns:p14="http://schemas.microsoft.com/office/powerpoint/2010/main" val="132954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9BB6E-DE13-52FF-BAB4-1A2437A5FA7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31563F7-3310-29A9-E250-C66DA6C48C05}"/>
              </a:ext>
            </a:extLst>
          </p:cNvPr>
          <p:cNvSpPr>
            <a:spLocks noGrp="1"/>
          </p:cNvSpPr>
          <p:nvPr>
            <p:ph type="title"/>
          </p:nvPr>
        </p:nvSpPr>
        <p:spPr>
          <a:xfrm>
            <a:off x="0" y="81280"/>
            <a:ext cx="9377680" cy="731520"/>
          </a:xfrm>
        </p:spPr>
        <p:txBody>
          <a:bodyPr>
            <a:normAutofit fontScale="90000"/>
          </a:bodyPr>
          <a:lstStyle/>
          <a:p>
            <a:r>
              <a:rPr lang="en-IN" sz="4400" dirty="0">
                <a:solidFill>
                  <a:schemeClr val="bg1"/>
                </a:solidFill>
              </a:rPr>
              <a:t>Data Pre Processing in Power Query Editor:</a:t>
            </a:r>
          </a:p>
        </p:txBody>
      </p:sp>
      <p:sp>
        <p:nvSpPr>
          <p:cNvPr id="3" name="TextBox 2">
            <a:extLst>
              <a:ext uri="{FF2B5EF4-FFF2-40B4-BE49-F238E27FC236}">
                <a16:creationId xmlns:a16="http://schemas.microsoft.com/office/drawing/2014/main" id="{97F2E983-FDB8-B0D6-7632-AB02B0ED96A4}"/>
              </a:ext>
            </a:extLst>
          </p:cNvPr>
          <p:cNvSpPr txBox="1"/>
          <p:nvPr/>
        </p:nvSpPr>
        <p:spPr>
          <a:xfrm>
            <a:off x="49161" y="1078271"/>
            <a:ext cx="12260828" cy="5632311"/>
          </a:xfrm>
          <a:prstGeom prst="rect">
            <a:avLst/>
          </a:prstGeom>
          <a:noFill/>
        </p:spPr>
        <p:txBody>
          <a:bodyPr wrap="square">
            <a:spAutoFit/>
          </a:bodyPr>
          <a:lstStyle/>
          <a:p>
            <a:pPr marL="342900" indent="-342900" algn="just">
              <a:buAutoNum type="arabicPeriod"/>
            </a:pPr>
            <a:r>
              <a:rPr lang="en-IN" sz="2000" b="1" dirty="0"/>
              <a:t>Country Of Origin </a:t>
            </a:r>
            <a:r>
              <a:rPr lang="en-IN" sz="2000" b="1" dirty="0">
                <a:solidFill>
                  <a:schemeClr val="bg2"/>
                </a:solidFill>
              </a:rPr>
              <a:t>- Renamed to Country </a:t>
            </a:r>
          </a:p>
          <a:p>
            <a:pPr marL="342900" indent="-342900" algn="just">
              <a:buAutoNum type="arabicPeriod"/>
            </a:pPr>
            <a:r>
              <a:rPr lang="en-IN" sz="2000" b="1" dirty="0"/>
              <a:t>Lot Number </a:t>
            </a:r>
            <a:r>
              <a:rPr lang="en-IN" sz="2000" b="1" dirty="0">
                <a:solidFill>
                  <a:schemeClr val="bg2"/>
                </a:solidFill>
              </a:rPr>
              <a:t>- replaced null with fill down. Converted Chinese to </a:t>
            </a:r>
            <a:r>
              <a:rPr lang="en-IN" sz="2000" b="1" dirty="0" err="1">
                <a:solidFill>
                  <a:schemeClr val="bg2"/>
                </a:solidFill>
              </a:rPr>
              <a:t>english</a:t>
            </a:r>
            <a:r>
              <a:rPr lang="en-IN" sz="2000" b="1" dirty="0">
                <a:solidFill>
                  <a:schemeClr val="bg2"/>
                </a:solidFill>
              </a:rPr>
              <a:t> </a:t>
            </a:r>
          </a:p>
          <a:p>
            <a:pPr marL="342900" indent="-342900" algn="just">
              <a:buAutoNum type="arabicPeriod"/>
            </a:pPr>
            <a:r>
              <a:rPr lang="en-IN" sz="2000" b="1" dirty="0"/>
              <a:t>Altitude</a:t>
            </a:r>
            <a:r>
              <a:rPr lang="en-IN" sz="2000" b="1" dirty="0">
                <a:solidFill>
                  <a:schemeClr val="bg2"/>
                </a:solidFill>
              </a:rPr>
              <a:t> - </a:t>
            </a:r>
            <a:r>
              <a:rPr lang="en-IN" sz="2000" b="1" dirty="0" err="1">
                <a:solidFill>
                  <a:schemeClr val="bg2"/>
                </a:solidFill>
              </a:rPr>
              <a:t>Splitted</a:t>
            </a:r>
            <a:r>
              <a:rPr lang="en-IN" sz="2000" b="1" dirty="0">
                <a:solidFill>
                  <a:schemeClr val="bg2"/>
                </a:solidFill>
              </a:rPr>
              <a:t> twice &amp; created columns. One delimiter column deleted. Converted datatype to number. –Only one blank in Altitude.1, replaced blank to null, 1 blank filled with fill down. -Datatype to whole number for both columns -Created a new column with condition calculating average of range, if there is a range in altitude.</a:t>
            </a:r>
          </a:p>
          <a:p>
            <a:pPr marL="342900" indent="-342900" algn="just">
              <a:buAutoNum type="arabicPeriod"/>
            </a:pPr>
            <a:r>
              <a:rPr lang="en-IN" sz="2000" b="1" dirty="0"/>
              <a:t>Region</a:t>
            </a:r>
            <a:r>
              <a:rPr lang="en-IN" sz="2000" b="1" dirty="0">
                <a:solidFill>
                  <a:schemeClr val="bg2"/>
                </a:solidFill>
              </a:rPr>
              <a:t> - Removed Empty, So 207 rows to 205. 2 Rows deleted. Replace Chinese language words to English for Consistency </a:t>
            </a:r>
          </a:p>
          <a:p>
            <a:pPr marL="342900" indent="-342900" algn="just">
              <a:buAutoNum type="arabicPeriod"/>
            </a:pPr>
            <a:r>
              <a:rPr lang="en-IN" sz="2000" b="1" dirty="0"/>
              <a:t>Number of Bags </a:t>
            </a:r>
            <a:r>
              <a:rPr lang="en-IN" sz="2000" b="1" dirty="0">
                <a:solidFill>
                  <a:schemeClr val="bg2"/>
                </a:solidFill>
              </a:rPr>
              <a:t>- Clear </a:t>
            </a:r>
          </a:p>
          <a:p>
            <a:pPr marL="342900" indent="-342900" algn="just">
              <a:buAutoNum type="arabicPeriod"/>
            </a:pPr>
            <a:r>
              <a:rPr lang="en-IN" sz="2000" b="1" dirty="0"/>
              <a:t>Bag Weight </a:t>
            </a:r>
            <a:r>
              <a:rPr lang="en-IN" sz="2000" b="1" dirty="0">
                <a:solidFill>
                  <a:schemeClr val="bg2"/>
                </a:solidFill>
              </a:rPr>
              <a:t>- Extracted kg from Weight &amp; converted to Whole Number.</a:t>
            </a:r>
          </a:p>
          <a:p>
            <a:pPr marL="342900" indent="-342900" algn="just">
              <a:buAutoNum type="arabicPeriod"/>
            </a:pPr>
            <a:r>
              <a:rPr lang="en-US" sz="2000" b="1" dirty="0">
                <a:solidFill>
                  <a:schemeClr val="bg2"/>
                </a:solidFill>
              </a:rPr>
              <a:t> </a:t>
            </a:r>
            <a:r>
              <a:rPr lang="en-US" sz="2000" b="1" dirty="0"/>
              <a:t>In-Country Partner </a:t>
            </a:r>
            <a:r>
              <a:rPr lang="en-US" sz="2000" b="1" dirty="0">
                <a:solidFill>
                  <a:schemeClr val="bg2"/>
                </a:solidFill>
              </a:rPr>
              <a:t>- Replaced Chinese words to English</a:t>
            </a:r>
          </a:p>
          <a:p>
            <a:pPr marL="342900" indent="-342900" algn="just">
              <a:buAutoNum type="arabicPeriod"/>
            </a:pPr>
            <a:r>
              <a:rPr lang="en-US" sz="2000" b="1" dirty="0">
                <a:solidFill>
                  <a:schemeClr val="bg2"/>
                </a:solidFill>
              </a:rPr>
              <a:t> </a:t>
            </a:r>
            <a:r>
              <a:rPr lang="en-US" sz="2000" b="1" dirty="0"/>
              <a:t>Grading Date </a:t>
            </a:r>
            <a:r>
              <a:rPr lang="en-US" sz="2000" b="1" dirty="0">
                <a:solidFill>
                  <a:schemeClr val="bg2"/>
                </a:solidFill>
              </a:rPr>
              <a:t>- Replaced </a:t>
            </a:r>
            <a:r>
              <a:rPr lang="en-US" sz="2000" b="1" dirty="0" err="1">
                <a:solidFill>
                  <a:schemeClr val="bg2"/>
                </a:solidFill>
              </a:rPr>
              <a:t>st</a:t>
            </a:r>
            <a:r>
              <a:rPr lang="en-US" sz="2000" b="1" dirty="0">
                <a:solidFill>
                  <a:schemeClr val="bg2"/>
                </a:solidFill>
              </a:rPr>
              <a:t>, </a:t>
            </a:r>
            <a:r>
              <a:rPr lang="en-US" sz="2000" b="1" dirty="0" err="1">
                <a:solidFill>
                  <a:schemeClr val="bg2"/>
                </a:solidFill>
              </a:rPr>
              <a:t>th</a:t>
            </a:r>
            <a:r>
              <a:rPr lang="en-US" sz="2000" b="1" dirty="0">
                <a:solidFill>
                  <a:schemeClr val="bg2"/>
                </a:solidFill>
              </a:rPr>
              <a:t>, </a:t>
            </a:r>
            <a:r>
              <a:rPr lang="en-US" sz="2000" b="1" dirty="0" err="1">
                <a:solidFill>
                  <a:schemeClr val="bg2"/>
                </a:solidFill>
              </a:rPr>
              <a:t>st</a:t>
            </a:r>
            <a:r>
              <a:rPr lang="en-US" sz="2000" b="1" dirty="0">
                <a:solidFill>
                  <a:schemeClr val="bg2"/>
                </a:solidFill>
              </a:rPr>
              <a:t>, </a:t>
            </a:r>
            <a:r>
              <a:rPr lang="en-US" sz="2000" b="1" dirty="0" err="1">
                <a:solidFill>
                  <a:schemeClr val="bg2"/>
                </a:solidFill>
              </a:rPr>
              <a:t>nd</a:t>
            </a:r>
            <a:r>
              <a:rPr lang="en-US" sz="2000" b="1" dirty="0">
                <a:solidFill>
                  <a:schemeClr val="bg2"/>
                </a:solidFill>
              </a:rPr>
              <a:t> with space, </a:t>
            </a:r>
            <a:r>
              <a:rPr lang="en-US" sz="2000" b="1" dirty="0" err="1">
                <a:solidFill>
                  <a:schemeClr val="bg2"/>
                </a:solidFill>
              </a:rPr>
              <a:t>Augu</a:t>
            </a:r>
            <a:r>
              <a:rPr lang="en-US" sz="2000" b="1" dirty="0">
                <a:solidFill>
                  <a:schemeClr val="bg2"/>
                </a:solidFill>
              </a:rPr>
              <a:t> to August &amp; change type to Date. </a:t>
            </a:r>
          </a:p>
          <a:p>
            <a:pPr marL="342900" indent="-342900" algn="just">
              <a:buAutoNum type="arabicPeriod"/>
            </a:pPr>
            <a:r>
              <a:rPr lang="en-US" sz="2000" b="1" dirty="0">
                <a:solidFill>
                  <a:schemeClr val="bg2"/>
                </a:solidFill>
              </a:rPr>
              <a:t> </a:t>
            </a:r>
            <a:r>
              <a:rPr lang="en-US" sz="2000" b="1" dirty="0"/>
              <a:t>Variety </a:t>
            </a:r>
            <a:r>
              <a:rPr lang="en-US" sz="2000" b="1" dirty="0">
                <a:solidFill>
                  <a:schemeClr val="bg2"/>
                </a:solidFill>
              </a:rPr>
              <a:t>- Replace blank to null, Fill Down the null Also there were unknow &amp; unknown rows, but from Country Taiwan only. </a:t>
            </a:r>
          </a:p>
          <a:p>
            <a:pPr marL="342900" indent="-342900" algn="just">
              <a:buAutoNum type="arabicPeriod"/>
            </a:pPr>
            <a:r>
              <a:rPr lang="en-US" sz="2000" b="1" dirty="0">
                <a:solidFill>
                  <a:schemeClr val="bg2"/>
                </a:solidFill>
              </a:rPr>
              <a:t> </a:t>
            </a:r>
            <a:r>
              <a:rPr lang="en-US" sz="2000" b="1" dirty="0"/>
              <a:t>Processing Method </a:t>
            </a:r>
            <a:r>
              <a:rPr lang="en-US" sz="2000" b="1" dirty="0">
                <a:solidFill>
                  <a:schemeClr val="bg2"/>
                </a:solidFill>
              </a:rPr>
              <a:t>- Replace blank to null, Fill Down the null </a:t>
            </a:r>
          </a:p>
          <a:p>
            <a:pPr algn="just"/>
            <a:r>
              <a:rPr lang="en-US" sz="2000" b="1" dirty="0">
                <a:solidFill>
                  <a:schemeClr val="bg2"/>
                </a:solidFill>
              </a:rPr>
              <a:t>11. </a:t>
            </a:r>
            <a:r>
              <a:rPr lang="en-US" sz="2000" b="1" dirty="0"/>
              <a:t>Color</a:t>
            </a:r>
            <a:r>
              <a:rPr lang="en-US" sz="2000" b="1" dirty="0">
                <a:solidFill>
                  <a:schemeClr val="bg2"/>
                </a:solidFill>
              </a:rPr>
              <a:t> - Replaced the text corrections </a:t>
            </a:r>
          </a:p>
          <a:p>
            <a:pPr algn="just"/>
            <a:r>
              <a:rPr lang="en-US" sz="2000" b="1" dirty="0">
                <a:solidFill>
                  <a:schemeClr val="bg2"/>
                </a:solidFill>
              </a:rPr>
              <a:t>12. </a:t>
            </a:r>
            <a:r>
              <a:rPr lang="en-US" sz="2000" b="1" dirty="0"/>
              <a:t>Expiration: </a:t>
            </a:r>
            <a:r>
              <a:rPr lang="en-US" sz="2000" b="1" dirty="0">
                <a:solidFill>
                  <a:schemeClr val="bg2"/>
                </a:solidFill>
              </a:rPr>
              <a:t>Replaced corrections &amp; change type to Date. Tata Tre Processing </a:t>
            </a:r>
            <a:r>
              <a:rPr lang="en-US" sz="2000" b="1" dirty="0" err="1">
                <a:solidFill>
                  <a:schemeClr val="bg2"/>
                </a:solidFill>
              </a:rPr>
              <a:t>Ther</a:t>
            </a:r>
            <a:r>
              <a:rPr lang="en-US" sz="2000" b="1" dirty="0">
                <a:solidFill>
                  <a:schemeClr val="bg2"/>
                </a:solidFill>
              </a:rPr>
              <a:t> 19 </a:t>
            </a:r>
          </a:p>
          <a:p>
            <a:pPr algn="just"/>
            <a:r>
              <a:rPr lang="en-US" sz="2000" b="1" dirty="0">
                <a:solidFill>
                  <a:schemeClr val="bg2"/>
                </a:solidFill>
              </a:rPr>
              <a:t>13. Remaining all the columns are clear with no errors.</a:t>
            </a:r>
            <a:endParaRPr lang="en-IN" sz="2000" b="1" dirty="0">
              <a:solidFill>
                <a:schemeClr val="bg2"/>
              </a:solidFill>
            </a:endParaRPr>
          </a:p>
        </p:txBody>
      </p:sp>
    </p:spTree>
    <p:extLst>
      <p:ext uri="{BB962C8B-B14F-4D97-AF65-F5344CB8AC3E}">
        <p14:creationId xmlns:p14="http://schemas.microsoft.com/office/powerpoint/2010/main" val="3908950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778042-BCC0-DFDF-865B-53C4B89B8183}"/>
            </a:ext>
          </a:extLst>
        </p:cNvPr>
        <p:cNvGrpSpPr/>
        <p:nvPr/>
      </p:nvGrpSpPr>
      <p:grpSpPr>
        <a:xfrm>
          <a:off x="0" y="0"/>
          <a:ext cx="0" cy="0"/>
          <a:chOff x="0" y="0"/>
          <a:chExt cx="0" cy="0"/>
        </a:xfrm>
      </p:grpSpPr>
      <p:pic>
        <p:nvPicPr>
          <p:cNvPr id="1028" name="Picture 4" descr="Data Modeling Explained in 3 minutes - YouTube">
            <a:extLst>
              <a:ext uri="{FF2B5EF4-FFF2-40B4-BE49-F238E27FC236}">
                <a16:creationId xmlns:a16="http://schemas.microsoft.com/office/drawing/2014/main" id="{6F503969-A2E8-BE70-B9B8-505A14C789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4295"/>
            <a:ext cx="12191999" cy="6860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193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3A76C8-F23E-8C30-927F-3117D91EE9F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F3789906-EF12-D5D8-E3A8-8CC847B873FC}"/>
              </a:ext>
            </a:extLst>
          </p:cNvPr>
          <p:cNvPicPr>
            <a:picLocks noChangeAspect="1"/>
          </p:cNvPicPr>
          <p:nvPr/>
        </p:nvPicPr>
        <p:blipFill>
          <a:blip r:embed="rId2"/>
          <a:stretch>
            <a:fillRect/>
          </a:stretch>
        </p:blipFill>
        <p:spPr>
          <a:xfrm>
            <a:off x="0" y="0"/>
            <a:ext cx="5227320" cy="6923532"/>
          </a:xfrm>
          <a:prstGeom prst="rect">
            <a:avLst/>
          </a:prstGeom>
        </p:spPr>
      </p:pic>
    </p:spTree>
    <p:extLst>
      <p:ext uri="{BB962C8B-B14F-4D97-AF65-F5344CB8AC3E}">
        <p14:creationId xmlns:p14="http://schemas.microsoft.com/office/powerpoint/2010/main" val="95653735"/>
      </p:ext>
    </p:extLst>
  </p:cSld>
  <p:clrMapOvr>
    <a:masterClrMapping/>
  </p:clrMapOvr>
</p:sld>
</file>

<file path=ppt/theme/theme1.xml><?xml version="1.0" encoding="utf-8"?>
<a:theme xmlns:a="http://schemas.openxmlformats.org/drawingml/2006/main" name="PresentationGO">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448_T_PGO_Coffee-Leaves.pptx" id="{568685DD-6FDF-445E-93A6-6ED6A771D1C8}" vid="{48A37215-3CED-4E78-90DC-345E9601CCA3}"/>
    </a:ext>
  </a:extLst>
</a:theme>
</file>

<file path=ppt/theme/theme2.xml><?xml version="1.0" encoding="utf-8"?>
<a:theme xmlns:a="http://schemas.openxmlformats.org/drawingml/2006/main" name="1_Designed by PresentationGO">
  <a:themeElements>
    <a:clrScheme name="PresentationGo">
      <a:dk1>
        <a:srgbClr val="000000"/>
      </a:dk1>
      <a:lt1>
        <a:srgbClr val="FFFFFF"/>
      </a:lt1>
      <a:dk2>
        <a:srgbClr val="001F33"/>
      </a:dk2>
      <a:lt2>
        <a:srgbClr val="F2F2F2"/>
      </a:lt2>
      <a:accent1>
        <a:srgbClr val="F15F47"/>
      </a:accent1>
      <a:accent2>
        <a:srgbClr val="FBA91E"/>
      </a:accent2>
      <a:accent3>
        <a:srgbClr val="FEDA2F"/>
      </a:accent3>
      <a:accent4>
        <a:srgbClr val="6EA56C"/>
      </a:accent4>
      <a:accent5>
        <a:srgbClr val="3AC6E1"/>
      </a:accent5>
      <a:accent6>
        <a:srgbClr val="244470"/>
      </a:accent6>
      <a:hlink>
        <a:srgbClr val="008B58"/>
      </a:hlink>
      <a:folHlink>
        <a:srgbClr val="008B58"/>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0448_T_PGO_Coffee-Leaves.pptx" id="{568685DD-6FDF-445E-93A6-6ED6A771D1C8}" vid="{F5533B2B-FE48-4F40-9B6D-288E611BDCB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coffee</Template>
  <TotalTime>68</TotalTime>
  <Words>1009</Words>
  <Application>Microsoft Office PowerPoint</Application>
  <PresentationFormat>Widescreen</PresentationFormat>
  <Paragraphs>78</Paragraphs>
  <Slides>20</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20</vt:i4>
      </vt:variant>
    </vt:vector>
  </HeadingPairs>
  <TitlesOfParts>
    <vt:vector size="26" baseType="lpstr">
      <vt:lpstr>Arial</vt:lpstr>
      <vt:lpstr>Calibri</vt:lpstr>
      <vt:lpstr>Calibri Light</vt:lpstr>
      <vt:lpstr>Times New Roman</vt:lpstr>
      <vt:lpstr>PresentationGO</vt:lpstr>
      <vt:lpstr>1_Designed by PresentationGO</vt:lpstr>
      <vt:lpstr>Coffee Quality  Analysis </vt:lpstr>
      <vt:lpstr> PROJECT OVERVIEW </vt:lpstr>
      <vt:lpstr> Business Objective and Constraints : </vt:lpstr>
      <vt:lpstr>Technical Stacks :</vt:lpstr>
      <vt:lpstr>Project Architecture :</vt:lpstr>
      <vt:lpstr>Exploratory Data Analysis:</vt:lpstr>
      <vt:lpstr>Data Pre Processing in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Exploratory Data Analysis: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chelluri sri harsha</dc:creator>
  <dc:description>© Copyright PresentationGO.com</dc:description>
  <cp:lastModifiedBy>chelluri sri harsha</cp:lastModifiedBy>
  <cp:revision>2</cp:revision>
  <dcterms:created xsi:type="dcterms:W3CDTF">2024-12-26T15:02:34Z</dcterms:created>
  <dcterms:modified xsi:type="dcterms:W3CDTF">2024-12-26T16:13:03Z</dcterms:modified>
  <cp:category>Templates</cp:category>
</cp:coreProperties>
</file>