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6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66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6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2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9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2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92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3094074"/>
            <a:ext cx="6069268" cy="446568"/>
          </a:xfrm>
        </p:spPr>
        <p:txBody>
          <a:bodyPr/>
          <a:lstStyle/>
          <a:p>
            <a:pPr algn="ctr">
              <a:lnSpc>
                <a:spcPct val="3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 Sales Analysis in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3572" y="5337545"/>
            <a:ext cx="2211572" cy="914400"/>
          </a:xfrm>
        </p:spPr>
        <p:txBody>
          <a:bodyPr>
            <a:normAutofit/>
          </a:bodyPr>
          <a:lstStyle/>
          <a:p>
            <a:pPr algn="ctr"/>
            <a:r>
              <a:rPr dirty="0"/>
              <a:t>Prepared</a:t>
            </a:r>
            <a:r>
              <a:rPr lang="en-IN" dirty="0"/>
              <a:t> </a:t>
            </a:r>
            <a:r>
              <a:rPr dirty="0"/>
              <a:t>by:</a:t>
            </a:r>
            <a:endParaRPr lang="en-IN" dirty="0"/>
          </a:p>
          <a:p>
            <a:r>
              <a:rPr lang="en-IN" dirty="0"/>
              <a:t>  CH.HARSHA	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User-Friendly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1813"/>
            <a:ext cx="9144000" cy="1786271"/>
          </a:xfrm>
        </p:spPr>
        <p:txBody>
          <a:bodyPr/>
          <a:lstStyle/>
          <a:p>
            <a:r>
              <a:rPr dirty="0"/>
              <a:t>1. Slicers: Filter by region, manufacturer, or product.</a:t>
            </a:r>
          </a:p>
          <a:p>
            <a:r>
              <a:rPr dirty="0"/>
              <a:t>2. </a:t>
            </a:r>
            <a:r>
              <a:rPr dirty="0" err="1"/>
              <a:t>Drillthrough</a:t>
            </a:r>
            <a:r>
              <a:rPr dirty="0"/>
              <a:t>: Detailed views for specific regions/products.</a:t>
            </a:r>
          </a:p>
          <a:p>
            <a:r>
              <a:rPr dirty="0"/>
              <a:t>3. Bookmarks: Highlighting key insights.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6" y="2466752"/>
            <a:ext cx="8995144" cy="4125434"/>
          </a:xfrm>
        </p:spPr>
        <p:txBody>
          <a:bodyPr>
            <a:normAutofit/>
          </a:bodyPr>
          <a:lstStyle/>
          <a:p>
            <a:pPr algn="just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leading in the USA but needs to improve in Germany.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2021 indicates strong recovery post-pandemic.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on underperforming regions to expand global market share.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Invest in marketing in Germany.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Expand product portfolio in high-growth regions.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Monitor competitor strategies closely.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59" y="2307265"/>
            <a:ext cx="8782492" cy="2434856"/>
          </a:xfrm>
        </p:spPr>
        <p:txBody>
          <a:bodyPr>
            <a:normAutofit/>
          </a:bodyPr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Sintec's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 across regions.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sales against competitors to identify trends and growth areas.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actionable insights for strategic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Data Cleaning</a:t>
            </a:r>
            <a:r>
              <a:rPr lang="en-IN" sz="3200" dirty="0"/>
              <a:t> </a:t>
            </a:r>
            <a:r>
              <a:rPr sz="3200" dirty="0"/>
              <a:t>and</a:t>
            </a:r>
            <a:r>
              <a:rPr lang="en-IN" sz="3200" dirty="0"/>
              <a:t> T</a:t>
            </a:r>
            <a:r>
              <a:rPr sz="3200" dirty="0" err="1"/>
              <a:t>ransformation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0" y="2232837"/>
            <a:ext cx="8782493" cy="2052084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Imported and consolidated sales datasets.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Removed irrelevant columns and null values.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Ensured correct data formats (e.g., currency, dates).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Merged regional data for unified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3937"/>
            <a:ext cx="9144000" cy="1386348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the relationships between tables (e.g., Sales, Regions, Products, Dates).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key metrics: Revenue, Market Share, Growth Rate.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39E20-8B0E-B8B1-71E7-29C885ED0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274212"/>
            <a:ext cx="9144000" cy="35837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Analysis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83712"/>
            <a:ext cx="9271591" cy="2945218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Sales by Manufacturer: Compare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Sintec’s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with competitors.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Revenue Over Time: Identify trends in sales growth.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Product Performance: Analyze category-wise sales contributions.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Market Share Analysis: Visualize regional and global market share.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C9E34-CCCD-C5DA-4043-40C0F976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155"/>
            <a:ext cx="9144000" cy="69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1EB40F-E7E3-4A8A-148C-8E58FE5B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0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743200"/>
            <a:ext cx="9144000" cy="1850065"/>
          </a:xfrm>
        </p:spPr>
        <p:txBody>
          <a:bodyPr/>
          <a:lstStyle/>
          <a:p>
            <a:r>
              <a:rPr dirty="0" err="1"/>
              <a:t>Sintec’s</a:t>
            </a:r>
            <a:r>
              <a:rPr dirty="0"/>
              <a:t> global market share: 2</a:t>
            </a:r>
            <a:r>
              <a:rPr lang="en-IN" dirty="0"/>
              <a:t>0.17</a:t>
            </a:r>
            <a:r>
              <a:rPr dirty="0"/>
              <a:t>%.</a:t>
            </a:r>
          </a:p>
          <a:p>
            <a:r>
              <a:rPr dirty="0"/>
              <a:t>Top competitor in Germany: Artisans (50%+ market share).</a:t>
            </a:r>
          </a:p>
          <a:p>
            <a:r>
              <a:rPr dirty="0"/>
              <a:t>Highest growth year: 202</a:t>
            </a:r>
            <a:r>
              <a:rPr lang="en-IN" dirty="0"/>
              <a:t>1</a:t>
            </a:r>
            <a:r>
              <a:rPr dirty="0"/>
              <a:t>(1</a:t>
            </a:r>
            <a:r>
              <a:rPr lang="en-IN" dirty="0"/>
              <a:t>0%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AI-Based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8771"/>
            <a:ext cx="9144000" cy="1796903"/>
          </a:xfrm>
        </p:spPr>
        <p:txBody>
          <a:bodyPr/>
          <a:lstStyle/>
          <a:p>
            <a:r>
              <a:rPr dirty="0"/>
              <a:t>1. Key Influencers: Factors driving sales growth.</a:t>
            </a:r>
          </a:p>
          <a:p>
            <a:r>
              <a:rPr dirty="0"/>
              <a:t>2. Decomposition Tree: Insights into sales by regions and products.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90</TotalTime>
  <Words>324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Trebuchet MS</vt:lpstr>
      <vt:lpstr>Berlin</vt:lpstr>
      <vt:lpstr>Competitor Sales Analysis in Power BI</vt:lpstr>
      <vt:lpstr>Project Objective</vt:lpstr>
      <vt:lpstr>Data Cleaning and Transformation</vt:lpstr>
      <vt:lpstr>Data Model Overview</vt:lpstr>
      <vt:lpstr>Sales Analysis Visualizations</vt:lpstr>
      <vt:lpstr>PowerPoint Presentation</vt:lpstr>
      <vt:lpstr>PowerPoint Presentation</vt:lpstr>
      <vt:lpstr>Growth Analysis</vt:lpstr>
      <vt:lpstr>AI-Based Visualizations</vt:lpstr>
      <vt:lpstr>User-Friendly Features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chelluri sri harsha</dc:creator>
  <cp:keywords/>
  <dc:description>generated using python-pptx</dc:description>
  <cp:lastModifiedBy>chelluri sri harsha</cp:lastModifiedBy>
  <cp:revision>6</cp:revision>
  <dcterms:created xsi:type="dcterms:W3CDTF">2013-01-27T09:14:16Z</dcterms:created>
  <dcterms:modified xsi:type="dcterms:W3CDTF">2024-12-30T10:33:40Z</dcterms:modified>
  <cp:category/>
</cp:coreProperties>
</file>