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1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100" d="100"/>
          <a:sy n="100" d="100"/>
        </p:scale>
        <p:origin x="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09:32:35.71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1146 0,'-1113'0,"1081"0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51D-A03C-45C1-8FB1-0A05C81D0781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AD5B-F5F0-49D8-B33A-9E7685E94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19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51D-A03C-45C1-8FB1-0A05C81D0781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AD5B-F5F0-49D8-B33A-9E7685E94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43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51D-A03C-45C1-8FB1-0A05C81D0781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AD5B-F5F0-49D8-B33A-9E7685E94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732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51D-A03C-45C1-8FB1-0A05C81D0781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AD5B-F5F0-49D8-B33A-9E7685E94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174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51D-A03C-45C1-8FB1-0A05C81D0781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AD5B-F5F0-49D8-B33A-9E7685E94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28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51D-A03C-45C1-8FB1-0A05C81D0781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AD5B-F5F0-49D8-B33A-9E7685E94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683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51D-A03C-45C1-8FB1-0A05C81D0781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AD5B-F5F0-49D8-B33A-9E7685E94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215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51D-A03C-45C1-8FB1-0A05C81D0781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AD5B-F5F0-49D8-B33A-9E7685E94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81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51D-A03C-45C1-8FB1-0A05C81D0781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AD5B-F5F0-49D8-B33A-9E7685E94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29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51D-A03C-45C1-8FB1-0A05C81D0781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B0AD5B-F5F0-49D8-B33A-9E7685E94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79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51D-A03C-45C1-8FB1-0A05C81D0781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AD5B-F5F0-49D8-B33A-9E7685E94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25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51D-A03C-45C1-8FB1-0A05C81D0781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AD5B-F5F0-49D8-B33A-9E7685E94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59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51D-A03C-45C1-8FB1-0A05C81D0781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AD5B-F5F0-49D8-B33A-9E7685E94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21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51D-A03C-45C1-8FB1-0A05C81D0781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AD5B-F5F0-49D8-B33A-9E7685E94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57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51D-A03C-45C1-8FB1-0A05C81D0781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AD5B-F5F0-49D8-B33A-9E7685E94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78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51D-A03C-45C1-8FB1-0A05C81D0781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AD5B-F5F0-49D8-B33A-9E7685E94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40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551D-A03C-45C1-8FB1-0A05C81D0781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AD5B-F5F0-49D8-B33A-9E7685E94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53551D-A03C-45C1-8FB1-0A05C81D0781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B0AD5B-F5F0-49D8-B33A-9E7685E94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07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  <p:sldLayoutId id="2147484044" r:id="rId13"/>
    <p:sldLayoutId id="2147484045" r:id="rId14"/>
    <p:sldLayoutId id="2147484046" r:id="rId15"/>
    <p:sldLayoutId id="2147484047" r:id="rId16"/>
    <p:sldLayoutId id="21474840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D62B5B-6C3E-ACC1-F4C5-42F4A8450975}"/>
              </a:ext>
            </a:extLst>
          </p:cNvPr>
          <p:cNvSpPr txBox="1"/>
          <p:nvPr/>
        </p:nvSpPr>
        <p:spPr>
          <a:xfrm>
            <a:off x="1848464" y="1759975"/>
            <a:ext cx="105696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highlight>
                  <a:srgbClr val="000000"/>
                </a:highlight>
              </a:rPr>
              <a:t>MediChat: AI-Driven Medical Information Assistant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3EDD6-53B3-ED43-B038-06D282A9B7B9}"/>
              </a:ext>
            </a:extLst>
          </p:cNvPr>
          <p:cNvSpPr txBox="1"/>
          <p:nvPr/>
        </p:nvSpPr>
        <p:spPr>
          <a:xfrm>
            <a:off x="3451123" y="2406307"/>
            <a:ext cx="8534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Revolutionizing Healthcare with AI-Powered Data Retrieval and Responses</a:t>
            </a:r>
            <a:endParaRPr lang="en-IN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39A1F-B14E-35B7-8F96-11E680A39474}"/>
              </a:ext>
            </a:extLst>
          </p:cNvPr>
          <p:cNvSpPr txBox="1"/>
          <p:nvPr/>
        </p:nvSpPr>
        <p:spPr>
          <a:xfrm>
            <a:off x="9901086" y="5423667"/>
            <a:ext cx="1730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i="0" dirty="0">
                <a:effectLst/>
                <a:latin typeface="Google Sans"/>
              </a:rPr>
              <a:t>Presented by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99F3EA-C810-9034-E847-E44F4AE451A5}"/>
              </a:ext>
            </a:extLst>
          </p:cNvPr>
          <p:cNvSpPr txBox="1"/>
          <p:nvPr/>
        </p:nvSpPr>
        <p:spPr>
          <a:xfrm>
            <a:off x="10107560" y="5823777"/>
            <a:ext cx="173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CH HARSHA</a:t>
            </a:r>
          </a:p>
        </p:txBody>
      </p:sp>
    </p:spTree>
    <p:extLst>
      <p:ext uri="{BB962C8B-B14F-4D97-AF65-F5344CB8AC3E}">
        <p14:creationId xmlns:p14="http://schemas.microsoft.com/office/powerpoint/2010/main" val="6433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D1D3E-7FA9-203E-4390-720EBB1C43D1}"/>
              </a:ext>
            </a:extLst>
          </p:cNvPr>
          <p:cNvSpPr txBox="1"/>
          <p:nvPr/>
        </p:nvSpPr>
        <p:spPr>
          <a:xfrm>
            <a:off x="1347020" y="766915"/>
            <a:ext cx="1084498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Introduction to MediChat</a:t>
            </a:r>
          </a:p>
          <a:p>
            <a:r>
              <a:rPr lang="en-IN" sz="2800" b="1" dirty="0"/>
              <a:t>What is MediChat?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Overview: MediChat is an AI chatbot that helps healthcare professionals retrieve patient information from medical documents using advanced NLP techniques and machine learning.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b="1" dirty="0"/>
              <a:t>Key Features: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2800" dirty="0"/>
              <a:t>AI-driven patient data retrieval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2800" dirty="0"/>
              <a:t>Integration of Google Gemini for real-time responses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2800" dirty="0"/>
              <a:t>Fast data search with FAISS vector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b="1" dirty="0"/>
              <a:t>Technologies Used: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2800" dirty="0"/>
              <a:t>Google Gemini, LangChain, HuggingFace, FAISS, Flask</a:t>
            </a:r>
          </a:p>
        </p:txBody>
      </p:sp>
    </p:spTree>
    <p:extLst>
      <p:ext uri="{BB962C8B-B14F-4D97-AF65-F5344CB8AC3E}">
        <p14:creationId xmlns:p14="http://schemas.microsoft.com/office/powerpoint/2010/main" val="261834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8FE96-1FA1-6ED3-02FB-5C97A65AC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3C439F-346A-2CEF-7D38-925DD2E36D24}"/>
              </a:ext>
            </a:extLst>
          </p:cNvPr>
          <p:cNvSpPr txBox="1"/>
          <p:nvPr/>
        </p:nvSpPr>
        <p:spPr>
          <a:xfrm>
            <a:off x="1258530" y="1443841"/>
            <a:ext cx="1093347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The Workflow of MediChat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Step 1:</a:t>
            </a:r>
            <a:r>
              <a:rPr lang="en-US" sz="2800" dirty="0"/>
              <a:t> Load PDF documents from the 'pdf/' folder.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Step 2:</a:t>
            </a:r>
            <a:r>
              <a:rPr lang="en-US" sz="2800" dirty="0"/>
              <a:t> Preprocess the documents using NLP techniques.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Step 3:</a:t>
            </a:r>
            <a:r>
              <a:rPr lang="en-US" sz="2800" dirty="0"/>
              <a:t> Split the documents into manageable chunks.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Step 4:</a:t>
            </a:r>
            <a:r>
              <a:rPr lang="en-US" sz="2800" dirty="0"/>
              <a:t> Generate embeddings from the chunks using HuggingFace.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Step 5:</a:t>
            </a:r>
            <a:r>
              <a:rPr lang="en-US" sz="2800" dirty="0"/>
              <a:t> Store the embeddings in the FAISS vector database.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Step 6:</a:t>
            </a:r>
            <a:r>
              <a:rPr lang="en-US" sz="2800" dirty="0"/>
              <a:t> Perform similarity search for relevant information based on the query.</a:t>
            </a:r>
          </a:p>
        </p:txBody>
      </p:sp>
    </p:spTree>
    <p:extLst>
      <p:ext uri="{BB962C8B-B14F-4D97-AF65-F5344CB8AC3E}">
        <p14:creationId xmlns:p14="http://schemas.microsoft.com/office/powerpoint/2010/main" val="424901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0A9A2-9B5C-02FB-D6D6-9CCBD8FEE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A48236-88BC-1E4F-6FCE-BF8B8B39814D}"/>
              </a:ext>
            </a:extLst>
          </p:cNvPr>
          <p:cNvSpPr txBox="1"/>
          <p:nvPr/>
        </p:nvSpPr>
        <p:spPr>
          <a:xfrm>
            <a:off x="1465006" y="1307800"/>
            <a:ext cx="1072699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Text Preprocessing in NLP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Why Preprocess?</a:t>
            </a:r>
            <a:endParaRPr lang="en-US" sz="28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800" dirty="0"/>
              <a:t>Raw text from documents can contain irrelevant information, word variations, and noise that can confuse the AI.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800" dirty="0"/>
              <a:t>NLP preprocessing cleans the text by breaking it into simpler, more meaningful components.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Key Techniques:</a:t>
            </a:r>
            <a:endParaRPr lang="en-US" sz="28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800" b="1" dirty="0"/>
              <a:t>Tokenization:</a:t>
            </a:r>
            <a:r>
              <a:rPr lang="en-US" sz="2800" dirty="0"/>
              <a:t> Breaking text into words.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800" b="1" dirty="0"/>
              <a:t>Stop word Removal:</a:t>
            </a:r>
            <a:r>
              <a:rPr lang="en-US" sz="2800" dirty="0"/>
              <a:t> Eliminating common, unimportant words.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800" b="1" dirty="0"/>
              <a:t>Lemmatization:</a:t>
            </a:r>
            <a:r>
              <a:rPr lang="en-US" sz="2800" dirty="0"/>
              <a:t> Converting words to their base form.</a:t>
            </a:r>
          </a:p>
        </p:txBody>
      </p:sp>
    </p:spTree>
    <p:extLst>
      <p:ext uri="{BB962C8B-B14F-4D97-AF65-F5344CB8AC3E}">
        <p14:creationId xmlns:p14="http://schemas.microsoft.com/office/powerpoint/2010/main" val="141083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F4A0128-A971-83DA-9C71-72430FA4E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7640"/>
            <a:ext cx="12192000" cy="70256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92BA006-63A6-44BE-E87B-020E65ABB9F8}"/>
                  </a:ext>
                </a:extLst>
              </p14:cNvPr>
              <p14:cNvContentPartPr/>
              <p14:nvPr/>
            </p14:nvContentPartPr>
            <p14:xfrm>
              <a:off x="296100" y="1927980"/>
              <a:ext cx="41292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92BA006-63A6-44BE-E87B-020E65ABB9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460" y="1819980"/>
                <a:ext cx="52056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D9D78932-C2FF-D93E-F03B-EF20B146BB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198" y="2179321"/>
            <a:ext cx="1025242" cy="149352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ADC5AC0-2FE0-65A3-A3FD-1E9AA7D952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650" y="2720340"/>
            <a:ext cx="1520499" cy="363933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41FFD0-EB71-FB8F-823C-BB6C364F395A}"/>
              </a:ext>
            </a:extLst>
          </p:cNvPr>
          <p:cNvCxnSpPr>
            <a:cxnSpLocks/>
          </p:cNvCxnSpPr>
          <p:nvPr/>
        </p:nvCxnSpPr>
        <p:spPr>
          <a:xfrm>
            <a:off x="5593080" y="2865120"/>
            <a:ext cx="7772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90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46ADC-84B9-AB6A-E9DD-281EC2603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F77CBE81-792E-EA82-BB19-9E3DA0402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349" y="827319"/>
            <a:ext cx="1062867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Steps in the Code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 Loading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loader.load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Splitting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chunks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splitter.split_documents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(data)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Embedding Generation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embeddings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HuggingFaceEmbeddings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model_name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="sentence-transformers/all-MiniLM-L6-v2")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FAISS Vector Database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vectordatabase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FAISS.from_documents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(chunks, embeddings)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Similarity Search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vectordatabase.similarity_search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(query,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top_k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=2)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469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51AA8E-1796-9A01-CC77-668354E59602}"/>
              </a:ext>
            </a:extLst>
          </p:cNvPr>
          <p:cNvSpPr txBox="1"/>
          <p:nvPr/>
        </p:nvSpPr>
        <p:spPr>
          <a:xfrm>
            <a:off x="1681317" y="1651820"/>
            <a:ext cx="1051068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6.Google Generative AI Integration: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Step 1</a:t>
            </a:r>
            <a:r>
              <a:rPr lang="en-US" sz="2400" dirty="0"/>
              <a:t>: Configure API key for Google Generative AI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Step 2</a:t>
            </a:r>
            <a:r>
              <a:rPr lang="en-US" sz="2400" dirty="0"/>
              <a:t>: Use LangChain to wrap Google Generative AI for context-based responses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Step 3</a:t>
            </a:r>
            <a:r>
              <a:rPr lang="en-US" sz="2400" dirty="0"/>
              <a:t>: Query the model with patient-related data and receive the 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E07672-094C-9A0F-4BE8-CDBCA676F63B}"/>
              </a:ext>
            </a:extLst>
          </p:cNvPr>
          <p:cNvSpPr txBox="1"/>
          <p:nvPr/>
        </p:nvSpPr>
        <p:spPr>
          <a:xfrm>
            <a:off x="1681317" y="3636521"/>
            <a:ext cx="1032387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Example Use Case</a:t>
            </a:r>
          </a:p>
          <a:p>
            <a:r>
              <a:rPr lang="en-US" sz="2400" b="1" dirty="0"/>
              <a:t>Query:</a:t>
            </a:r>
            <a:br>
              <a:rPr lang="en-US" sz="2400" dirty="0"/>
            </a:br>
            <a:r>
              <a:rPr lang="en-US" sz="2400" dirty="0"/>
              <a:t>"Tell me about the details of the patient with ID 1001."</a:t>
            </a:r>
          </a:p>
          <a:p>
            <a:r>
              <a:rPr lang="en-US" sz="2400" b="1" dirty="0"/>
              <a:t>Response:</a:t>
            </a:r>
            <a:br>
              <a:rPr lang="en-US" sz="2400" dirty="0"/>
            </a:br>
            <a:r>
              <a:rPr lang="en-US" sz="2400" dirty="0"/>
              <a:t>"Patient Rajesh Kumar (ID 1001), admitted on January 5, 2024, is currently experiencing shortness of breath and chest discomfort, likely due to an asthma exacerbation."</a:t>
            </a:r>
          </a:p>
        </p:txBody>
      </p:sp>
    </p:spTree>
    <p:extLst>
      <p:ext uri="{BB962C8B-B14F-4D97-AF65-F5344CB8AC3E}">
        <p14:creationId xmlns:p14="http://schemas.microsoft.com/office/powerpoint/2010/main" val="165293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2BA461-3E3B-CEA7-4BBF-26F73B0521C0}"/>
              </a:ext>
            </a:extLst>
          </p:cNvPr>
          <p:cNvSpPr txBox="1"/>
          <p:nvPr/>
        </p:nvSpPr>
        <p:spPr>
          <a:xfrm>
            <a:off x="1602658" y="599768"/>
            <a:ext cx="105893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MediChat integrates AI, document retrieval, and real-time data to help healthcare professionals with quick, accurate patient data retrieval.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Technologies like Google Gemini, FAISS, and LangChain enable context-aware, intelligent responses.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The solution is built with Flask for a user-friendly web interface.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4C4B51-8277-AFF2-0765-E2BF05212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542" y="3055575"/>
            <a:ext cx="7816646" cy="347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96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119</TotalTime>
  <Words>455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Corbel</vt:lpstr>
      <vt:lpstr>Google Sans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chelluri sri harsha</dc:creator>
  <cp:lastModifiedBy>chelluri sri harsha</cp:lastModifiedBy>
  <cp:revision>4</cp:revision>
  <dcterms:created xsi:type="dcterms:W3CDTF">2025-01-24T05:55:08Z</dcterms:created>
  <dcterms:modified xsi:type="dcterms:W3CDTF">2025-01-24T10:31:36Z</dcterms:modified>
</cp:coreProperties>
</file>