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SPARROW" initials="JS" lastIdx="2" clrIdx="0">
    <p:extLst>
      <p:ext uri="{19B8F6BF-5375-455C-9EA6-DF929625EA0E}">
        <p15:presenceInfo xmlns:p15="http://schemas.microsoft.com/office/powerpoint/2012/main" userId="JACK SPARRO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9T00:01:09.299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0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95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048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95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37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90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06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69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62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7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1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9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67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3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50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8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0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55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0749-97F9-4B60-9A15-1612D8852930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E8E4-5EC5-4D25-887D-4D77E6FB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775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D46C-6042-4E43-818A-224E2533B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988" y="167778"/>
            <a:ext cx="9144000" cy="2273417"/>
          </a:xfrm>
        </p:spPr>
        <p:txBody>
          <a:bodyPr>
            <a:noAutofit/>
          </a:bodyPr>
          <a:lstStyle/>
          <a:p>
            <a:r>
              <a:rPr lang="en-IN" sz="6000" dirty="0"/>
              <a:t>INCOME TAX CALCULATOR USING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3340F-15E2-4433-B0C7-DFC92C7A5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04309"/>
            <a:ext cx="6660859" cy="3347207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Presented by : k . </a:t>
            </a:r>
            <a:r>
              <a:rPr lang="en-IN" sz="1800" dirty="0" err="1">
                <a:solidFill>
                  <a:schemeClr val="tx1"/>
                </a:solidFill>
              </a:rPr>
              <a:t>harshavardhan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reddy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                        B . </a:t>
            </a:r>
            <a:r>
              <a:rPr lang="en-IN" sz="1800" dirty="0" err="1">
                <a:solidFill>
                  <a:schemeClr val="tx1"/>
                </a:solidFill>
              </a:rPr>
              <a:t>Chenna</a:t>
            </a:r>
            <a:r>
              <a:rPr lang="en-IN" sz="1800" dirty="0">
                <a:solidFill>
                  <a:schemeClr val="tx1"/>
                </a:solidFill>
              </a:rPr>
              <a:t> Krishna </a:t>
            </a:r>
            <a:r>
              <a:rPr lang="en-IN" sz="1800" dirty="0" err="1">
                <a:solidFill>
                  <a:schemeClr val="tx1"/>
                </a:solidFill>
              </a:rPr>
              <a:t>reddy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                          </a:t>
            </a:r>
            <a:r>
              <a:rPr lang="en-IN" sz="1800" dirty="0" err="1">
                <a:solidFill>
                  <a:schemeClr val="tx1"/>
                </a:solidFill>
              </a:rPr>
              <a:t>Yashwanth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kumar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Submitted to : </a:t>
            </a:r>
            <a:r>
              <a:rPr lang="en-IN" sz="1800" dirty="0" err="1">
                <a:solidFill>
                  <a:schemeClr val="tx1"/>
                </a:solidFill>
              </a:rPr>
              <a:t>chavi</a:t>
            </a:r>
            <a:r>
              <a:rPr lang="en-IN" sz="1800" dirty="0">
                <a:solidFill>
                  <a:schemeClr val="tx1"/>
                </a:solidFill>
              </a:rPr>
              <a:t> Kapoor 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7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6164-FA2A-42B7-96B8-2EFE932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2.Tax display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0C723-5DA2-4F44-9627-6C11DBEA4C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47"/>
          <a:stretch/>
        </p:blipFill>
        <p:spPr>
          <a:xfrm>
            <a:off x="3964081" y="2063692"/>
            <a:ext cx="3737013" cy="4337108"/>
          </a:xfrm>
        </p:spPr>
      </p:pic>
    </p:spTree>
    <p:extLst>
      <p:ext uri="{BB962C8B-B14F-4D97-AF65-F5344CB8AC3E}">
        <p14:creationId xmlns:p14="http://schemas.microsoft.com/office/powerpoint/2010/main" val="56171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0C18-6F86-4B90-AB84-284CAC92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Widow quit alert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CD5A5D-A79F-4A3B-8F9E-52F1AF3606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" t="3269" r="5118" b="10947"/>
          <a:stretch/>
        </p:blipFill>
        <p:spPr>
          <a:xfrm>
            <a:off x="7180975" y="2663504"/>
            <a:ext cx="3615655" cy="231116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AADCFB6-C0C7-455F-B5F5-80A2731CA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47"/>
          <a:stretch/>
        </p:blipFill>
        <p:spPr>
          <a:xfrm>
            <a:off x="2915458" y="2004970"/>
            <a:ext cx="3737013" cy="43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5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47C8-665F-4166-A802-3210C471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</a:t>
            </a:r>
            <a:r>
              <a:rPr lang="en-IN" sz="6000" dirty="0"/>
              <a:t>           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D9AA-85CD-44C1-A69F-5E5156FA12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30804"/>
            <a:ext cx="10363826" cy="4118994"/>
          </a:xfrm>
        </p:spPr>
        <p:txBody>
          <a:bodyPr/>
          <a:lstStyle/>
          <a:p>
            <a:r>
              <a:rPr lang="en-IN" dirty="0"/>
              <a:t>First user enters the amount </a:t>
            </a:r>
          </a:p>
          <a:p>
            <a:r>
              <a:rPr lang="en-IN" dirty="0"/>
              <a:t>Then we take entered amount from the entry</a:t>
            </a:r>
          </a:p>
          <a:p>
            <a:r>
              <a:rPr lang="en-IN" dirty="0"/>
              <a:t>In code we created a function to calculate tax</a:t>
            </a:r>
          </a:p>
          <a:p>
            <a:r>
              <a:rPr lang="en-IN" dirty="0"/>
              <a:t>In the function we check the amount entered through if condition if the amount matches to the condition then we evaluate the tax </a:t>
            </a:r>
          </a:p>
          <a:p>
            <a:r>
              <a:rPr lang="en-IN" dirty="0"/>
              <a:t>Finally we display the tax amount</a:t>
            </a:r>
          </a:p>
        </p:txBody>
      </p:sp>
    </p:spTree>
    <p:extLst>
      <p:ext uri="{BB962C8B-B14F-4D97-AF65-F5344CB8AC3E}">
        <p14:creationId xmlns:p14="http://schemas.microsoft.com/office/powerpoint/2010/main" val="160701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DB0A-0A0B-4A5A-B42A-8E8DE893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INCOME TAX CALCULATION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7179C6-B6AD-4073-9356-14BFE8F76D3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taxamount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a2=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(a1.get())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a2&gt;=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250001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a2&lt;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500000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tax=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entryer.set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(a2 * (tax/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a2 &gt;=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500001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a2 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750000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tax=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entryer.set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((a2 * (tax/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12500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a2 &gt;=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750001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a2&lt;=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tax=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entryer.set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((a2 * (tax /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37500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a2 &gt;=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1000001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a2 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1250000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tax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entryer.set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((a2 * (tax /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75000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a2 &gt;=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1250001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a2 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1500000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tax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entryer.set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((a2 * (tax /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125000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a2 &gt;=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1500001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tax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entryer.set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((a2 * (tax /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187500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entryer.set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5115-9A7C-4469-92CB-F5E92CB0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CONCLUSSION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4F15-EBBE-4B5F-AE48-FF8FB2E561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. Finally created Income Tax Calculator that include all of the modules mentioned above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. Learned to make application using GUI in Python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. The application is capable of calculating the tax for amount entered by user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25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3C87-D7EB-4015-BA5D-881A3103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E3D3-AE8A-47D5-9B00-31DCBDE9D1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Class videos</a:t>
            </a:r>
          </a:p>
          <a:p>
            <a:r>
              <a:rPr lang="en-IN" dirty="0"/>
              <a:t>W3 schools</a:t>
            </a:r>
          </a:p>
          <a:p>
            <a:r>
              <a:rPr lang="en-IN" dirty="0" err="1"/>
              <a:t>Geekforgeeks</a:t>
            </a:r>
            <a:endParaRPr lang="en-IN" dirty="0"/>
          </a:p>
          <a:p>
            <a:r>
              <a:rPr lang="en-IN" dirty="0"/>
              <a:t>Google.com</a:t>
            </a:r>
          </a:p>
        </p:txBody>
      </p:sp>
    </p:spTree>
    <p:extLst>
      <p:ext uri="{BB962C8B-B14F-4D97-AF65-F5344CB8AC3E}">
        <p14:creationId xmlns:p14="http://schemas.microsoft.com/office/powerpoint/2010/main" val="85922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9C80-80E4-417B-BA2E-22EB6FB2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25" y="1634072"/>
            <a:ext cx="9613861" cy="3390934"/>
          </a:xfrm>
        </p:spPr>
        <p:txBody>
          <a:bodyPr/>
          <a:lstStyle/>
          <a:p>
            <a:r>
              <a:rPr lang="en-IN" dirty="0"/>
              <a:t>   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1AAB-11FC-4AE8-B102-476F48E2A4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545123"/>
            <a:ext cx="10363826" cy="246076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95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7C4A-DD0C-45F7-9719-B0079CED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80C3-FEFD-4807-B79C-AD32B85A78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 objective </a:t>
            </a:r>
          </a:p>
          <a:p>
            <a:r>
              <a:rPr lang="en-IN" dirty="0"/>
              <a:t> description of the project</a:t>
            </a:r>
          </a:p>
          <a:p>
            <a:r>
              <a:rPr lang="en-IN" dirty="0"/>
              <a:t> work division</a:t>
            </a:r>
          </a:p>
          <a:p>
            <a:r>
              <a:rPr lang="en-IN" dirty="0"/>
              <a:t> about the project</a:t>
            </a:r>
          </a:p>
          <a:p>
            <a:r>
              <a:rPr lang="en-IN" dirty="0"/>
              <a:t> conclusion and results</a:t>
            </a:r>
          </a:p>
          <a:p>
            <a:r>
              <a:rPr lang="en-IN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419222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393D-82BE-4801-8FF5-5F51E07A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B3DA-CF20-42C7-923D-A2E084A71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/>
              <a:t>To  create a GUI based Income Tax Calculator and understanding its working</a:t>
            </a:r>
          </a:p>
          <a:p>
            <a:r>
              <a:rPr lang="en-IN" cap="none" dirty="0"/>
              <a:t>To create a user friendly interface using GUI so that every one can use it easily</a:t>
            </a:r>
          </a:p>
          <a:p>
            <a:r>
              <a:rPr lang="en-IN" cap="none" dirty="0"/>
              <a:t> To understand the working of every module used in the creation of Income Tax Calculator using GUI</a:t>
            </a:r>
          </a:p>
          <a:p>
            <a:r>
              <a:rPr lang="en-IN" cap="none" dirty="0"/>
              <a:t>To collect the requirements that are related Income Tax and implementing them using GUI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01369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F933-FB90-436E-8EAD-45A8F18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4B85-FBC1-4885-B855-2C761DF3D2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/>
              <a:t>Good user interface </a:t>
            </a:r>
          </a:p>
          <a:p>
            <a:r>
              <a:rPr lang="en-IN" cap="none" dirty="0"/>
              <a:t>Taking input from user(amount)</a:t>
            </a:r>
          </a:p>
          <a:p>
            <a:r>
              <a:rPr lang="en-IN" cap="none" dirty="0"/>
              <a:t>Calculating the tax amount(based on the tax slab given by GOVT)</a:t>
            </a:r>
          </a:p>
          <a:p>
            <a:r>
              <a:rPr lang="en-IN" cap="none" dirty="0"/>
              <a:t>Displaying the tax amount to be paid</a:t>
            </a:r>
          </a:p>
          <a:p>
            <a:r>
              <a:rPr lang="en-IN" cap="none" dirty="0"/>
              <a:t>Quit window alert</a:t>
            </a:r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75877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83EC-F568-457B-ADD0-874486BF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449"/>
            <a:ext cx="10364451" cy="1451294"/>
          </a:xfrm>
        </p:spPr>
        <p:txBody>
          <a:bodyPr/>
          <a:lstStyle/>
          <a:p>
            <a:r>
              <a:rPr lang="en-IN" dirty="0"/>
              <a:t>Work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4EB1-6383-4069-8921-65CEE0ED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463" y="1719743"/>
            <a:ext cx="10363826" cy="4655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1539BB-A56C-44FD-BCF0-456EA1498616}"/>
              </a:ext>
            </a:extLst>
          </p:cNvPr>
          <p:cNvSpPr/>
          <p:nvPr/>
        </p:nvSpPr>
        <p:spPr>
          <a:xfrm>
            <a:off x="2717250" y="2405017"/>
            <a:ext cx="1646206" cy="1642669"/>
          </a:xfrm>
          <a:prstGeom prst="ellipse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Harsha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519CD3-70DB-4DEE-A77E-EC2780DB0A55}"/>
              </a:ext>
            </a:extLst>
          </p:cNvPr>
          <p:cNvSpPr/>
          <p:nvPr/>
        </p:nvSpPr>
        <p:spPr>
          <a:xfrm>
            <a:off x="5135588" y="2405018"/>
            <a:ext cx="1646206" cy="1642669"/>
          </a:xfrm>
          <a:prstGeom prst="ellipse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Yashwant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76C4E5-9C5D-49D6-ACD8-A1C6A37CBC3E}"/>
              </a:ext>
            </a:extLst>
          </p:cNvPr>
          <p:cNvSpPr/>
          <p:nvPr/>
        </p:nvSpPr>
        <p:spPr>
          <a:xfrm>
            <a:off x="2452376" y="4588779"/>
            <a:ext cx="1823727" cy="1262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and calculation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F08E3F-DC37-4CCE-8DBF-01C4AE159D51}"/>
              </a:ext>
            </a:extLst>
          </p:cNvPr>
          <p:cNvSpPr/>
          <p:nvPr/>
        </p:nvSpPr>
        <p:spPr>
          <a:xfrm>
            <a:off x="7915900" y="2405018"/>
            <a:ext cx="1646206" cy="1642669"/>
          </a:xfrm>
          <a:prstGeom prst="ellipse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Chenna</a:t>
            </a:r>
            <a:r>
              <a:rPr lang="en-IN" dirty="0"/>
              <a:t> Krishna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E060EE-4EBF-40A8-9F85-924B2C0A3C76}"/>
              </a:ext>
            </a:extLst>
          </p:cNvPr>
          <p:cNvSpPr/>
          <p:nvPr/>
        </p:nvSpPr>
        <p:spPr>
          <a:xfrm>
            <a:off x="5222942" y="4588778"/>
            <a:ext cx="1786842" cy="1262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Helped in ppt and final report 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79E0A8-DA96-4E84-BBFB-5E48916C8916}"/>
              </a:ext>
            </a:extLst>
          </p:cNvPr>
          <p:cNvSpPr/>
          <p:nvPr/>
        </p:nvSpPr>
        <p:spPr>
          <a:xfrm>
            <a:off x="8015160" y="4655890"/>
            <a:ext cx="1786843" cy="1195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GUI part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6837F-EE23-45C9-86E7-E35AB8CE9C77}"/>
              </a:ext>
            </a:extLst>
          </p:cNvPr>
          <p:cNvSpPr txBox="1"/>
          <p:nvPr/>
        </p:nvSpPr>
        <p:spPr>
          <a:xfrm>
            <a:off x="8858774" y="5385732"/>
            <a:ext cx="4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5FCF3-BCDA-4843-A033-CC580757FECA}"/>
              </a:ext>
            </a:extLst>
          </p:cNvPr>
          <p:cNvSpPr txBox="1"/>
          <p:nvPr/>
        </p:nvSpPr>
        <p:spPr>
          <a:xfrm>
            <a:off x="9152389" y="51743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0A58E-0DDF-41B8-8863-40C59174311A}"/>
              </a:ext>
            </a:extLst>
          </p:cNvPr>
          <p:cNvSpPr txBox="1"/>
          <p:nvPr/>
        </p:nvSpPr>
        <p:spPr>
          <a:xfrm>
            <a:off x="6553125" y="53589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A7959-04DD-463F-80AF-40625CC512A5}"/>
              </a:ext>
            </a:extLst>
          </p:cNvPr>
          <p:cNvSpPr txBox="1"/>
          <p:nvPr/>
        </p:nvSpPr>
        <p:spPr>
          <a:xfrm>
            <a:off x="5413332" y="4655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404EF-C452-499D-8612-530BF63469B8}"/>
              </a:ext>
            </a:extLst>
          </p:cNvPr>
          <p:cNvSpPr txBox="1"/>
          <p:nvPr/>
        </p:nvSpPr>
        <p:spPr>
          <a:xfrm>
            <a:off x="5934793" y="5236002"/>
            <a:ext cx="710698" cy="34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D8D3D-E084-4CDB-9E71-FC0B0A8A849D}"/>
              </a:ext>
            </a:extLst>
          </p:cNvPr>
          <p:cNvSpPr txBox="1"/>
          <p:nvPr/>
        </p:nvSpPr>
        <p:spPr>
          <a:xfrm>
            <a:off x="6553125" y="531023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E6BE5-2223-447D-BC60-7F79E1E76B71}"/>
              </a:ext>
            </a:extLst>
          </p:cNvPr>
          <p:cNvSpPr txBox="1"/>
          <p:nvPr/>
        </p:nvSpPr>
        <p:spPr>
          <a:xfrm>
            <a:off x="8908582" y="534001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97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D995-2B88-4B91-9B6D-55722EF1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772089" cy="5950063"/>
          </a:xfrm>
        </p:spPr>
        <p:txBody>
          <a:bodyPr>
            <a:normAutofit/>
          </a:bodyPr>
          <a:lstStyle/>
          <a:p>
            <a:r>
              <a:rPr lang="en-IN" sz="6000" dirty="0"/>
              <a:t>About the income tax calculator</a:t>
            </a:r>
            <a:br>
              <a:rPr lang="en-IN" sz="6000" dirty="0"/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F396-1DFA-4CED-B2EF-D308B4FF9A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10800000" flipV="1">
            <a:off x="913774" y="5600071"/>
            <a:ext cx="10363826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02984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5C7A-A0ED-44AE-B36E-D0A55BE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C474-3F9B-45D5-B2AF-15B98346DE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508307"/>
            <a:ext cx="10363826" cy="2894203"/>
          </a:xfrm>
        </p:spPr>
        <p:txBody>
          <a:bodyPr/>
          <a:lstStyle/>
          <a:p>
            <a:r>
              <a:rPr lang="en-IN" cap="none" dirty="0"/>
              <a:t>Calculate the income tax for amount entered by user</a:t>
            </a:r>
          </a:p>
          <a:p>
            <a:r>
              <a:rPr lang="en-IN" cap="none" dirty="0"/>
              <a:t>Coded in python comes with graphical user interface so that any one can use it easily</a:t>
            </a:r>
          </a:p>
          <a:p>
            <a:r>
              <a:rPr lang="en-IN" cap="none" dirty="0"/>
              <a:t>It includes  amount to calculate tax, tax amount and submit button 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1579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6487-5E29-4A47-B4CB-5E08EDB7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16697"/>
            <a:ext cx="10364451" cy="2013358"/>
          </a:xfrm>
        </p:spPr>
        <p:txBody>
          <a:bodyPr>
            <a:normAutofit/>
          </a:bodyPr>
          <a:lstStyle/>
          <a:p>
            <a:r>
              <a:rPr lang="en-IN" sz="4800" dirty="0"/>
              <a:t>Let’s look at some snapshots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7DA7-2EAC-44F7-99D9-11228E6090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712903"/>
            <a:ext cx="10363826" cy="7829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87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932-C517-4525-88A9-6420E853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Our tax calculator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F2F12-897E-4C2A-A5A3-C90DC71493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" b="2036"/>
          <a:stretch/>
        </p:blipFill>
        <p:spPr>
          <a:xfrm>
            <a:off x="3632433" y="2214694"/>
            <a:ext cx="4429387" cy="3942825"/>
          </a:xfrm>
        </p:spPr>
      </p:pic>
    </p:spTree>
    <p:extLst>
      <p:ext uri="{BB962C8B-B14F-4D97-AF65-F5344CB8AC3E}">
        <p14:creationId xmlns:p14="http://schemas.microsoft.com/office/powerpoint/2010/main" val="22230646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162</TotalTime>
  <Words>567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JetBrains Mono</vt:lpstr>
      <vt:lpstr>Trebuchet MS</vt:lpstr>
      <vt:lpstr>Berlin</vt:lpstr>
      <vt:lpstr>INCOME TAX CALCULATOR USING GUI</vt:lpstr>
      <vt:lpstr>contents</vt:lpstr>
      <vt:lpstr>objectives</vt:lpstr>
      <vt:lpstr>Description of the project </vt:lpstr>
      <vt:lpstr>Work division</vt:lpstr>
      <vt:lpstr>About the income tax calculator </vt:lpstr>
      <vt:lpstr>About project</vt:lpstr>
      <vt:lpstr>Let’s look at some snapshots of project</vt:lpstr>
      <vt:lpstr>1. Our tax calculator interface</vt:lpstr>
      <vt:lpstr>2.Tax display</vt:lpstr>
      <vt:lpstr>3. Widow quit alert</vt:lpstr>
      <vt:lpstr>                  WORKING</vt:lpstr>
      <vt:lpstr>INCOME TAX CALCULATION</vt:lpstr>
      <vt:lpstr>CONCLUSSION AND RESULT</vt:lpstr>
      <vt:lpstr>REFERENCES</vt:lpstr>
      <vt:lpstr>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SPARROW</dc:creator>
  <cp:lastModifiedBy>JACK SPARROW</cp:lastModifiedBy>
  <cp:revision>17</cp:revision>
  <dcterms:created xsi:type="dcterms:W3CDTF">2020-10-28T16:40:32Z</dcterms:created>
  <dcterms:modified xsi:type="dcterms:W3CDTF">2020-10-29T09:48:22Z</dcterms:modified>
</cp:coreProperties>
</file>