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1"/>
  </p:notesMasterIdLst>
  <p:sldIdLst>
    <p:sldId id="256" r:id="rId2"/>
    <p:sldId id="280" r:id="rId3"/>
    <p:sldId id="281" r:id="rId4"/>
    <p:sldId id="282" r:id="rId5"/>
    <p:sldId id="283" r:id="rId6"/>
    <p:sldId id="284" r:id="rId7"/>
    <p:sldId id="285" r:id="rId8"/>
    <p:sldId id="271" r:id="rId9"/>
    <p:sldId id="272" r:id="rId10"/>
  </p:sldIdLst>
  <p:sldSz cx="9144000" cy="5143500" type="screen16x9"/>
  <p:notesSz cx="6858000" cy="9144000"/>
  <p:embeddedFontLs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2">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58A3C3-C042-4BB0-816F-6846F29B5081}">
  <a:tblStyle styleId="{7258A3C3-C042-4BB0-816F-6846F29B508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1F1"/>
          </a:solidFill>
        </a:fill>
      </a:tcStyle>
    </a:wholeTbl>
    <a:band1H>
      <a:tcTxStyle/>
      <a:tcStyle>
        <a:tcBdr/>
        <a:fill>
          <a:solidFill>
            <a:srgbClr val="E3E3E3"/>
          </a:solidFill>
        </a:fill>
      </a:tcStyle>
    </a:band1H>
    <a:band2H>
      <a:tcTxStyle/>
      <a:tcStyle>
        <a:tcBdr/>
      </a:tcStyle>
    </a:band2H>
    <a:band1V>
      <a:tcTxStyle/>
      <a:tcStyle>
        <a:tcBdr/>
        <a:fill>
          <a:solidFill>
            <a:srgbClr val="E3E3E3"/>
          </a:solidFill>
        </a:fill>
      </a:tcStyle>
    </a:band1V>
    <a:band2V>
      <a:tcTxStyle/>
      <a:tcStyle>
        <a:tcBdr/>
      </a:tcStyle>
    </a:band2V>
    <a:lastCol>
      <a:tcTxStyle b="on" i="off">
        <a:font>
          <a:latin typeface="Arial"/>
          <a:ea typeface="Arial"/>
          <a:cs typeface="Arial"/>
        </a:font>
        <a:schemeClr val="lt1"/>
      </a:tcTxStyle>
      <a:tcStyle>
        <a:tcBdr/>
        <a:fill>
          <a:solidFill>
            <a:schemeClr val="accent5"/>
          </a:solidFill>
        </a:fill>
      </a:tcStyle>
    </a:lastCol>
    <a:firstCol>
      <a:tcTxStyle b="on" i="off">
        <a:font>
          <a:latin typeface="Arial"/>
          <a:ea typeface="Arial"/>
          <a:cs typeface="Arial"/>
        </a:font>
        <a:schemeClr val="lt1"/>
      </a:tcTxStyle>
      <a:tcStyle>
        <a:tcBdr/>
        <a:fill>
          <a:solidFill>
            <a:schemeClr val="accent5"/>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36573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836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13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20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56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685800" y="1597818"/>
            <a:ext cx="7772400" cy="1102518"/>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1581AA"/>
              </a:buClr>
              <a:buSzPts val="3600"/>
              <a:buFont typeface="Calibri"/>
              <a:buNone/>
              <a:defRPr sz="3600" b="0" i="0" u="none" strike="noStrike" cap="none">
                <a:solidFill>
                  <a:srgbClr val="1581AA"/>
                </a:solidFill>
                <a:latin typeface="Calibri"/>
                <a:ea typeface="Calibri"/>
                <a:cs typeface="Calibri"/>
                <a:sym typeface="Calibri"/>
              </a:defRPr>
            </a:lvl1pPr>
            <a:lvl2pPr marR="0" lvl="1"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2pPr>
            <a:lvl3pPr marR="0" lvl="2"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3pPr>
            <a:lvl4pPr marR="0" lvl="3"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4pPr>
            <a:lvl5pPr marR="0" lvl="4"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5pPr>
            <a:lvl6pPr marR="0" lvl="5"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6pPr>
            <a:lvl7pPr marR="0" lvl="6"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7pPr>
            <a:lvl8pPr marR="0" lvl="7"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8pPr>
            <a:lvl9pPr marR="0" lvl="8" algn="l">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9pPr>
          </a:lstStyle>
          <a:p>
            <a:endParaRPr/>
          </a:p>
        </p:txBody>
      </p:sp>
      <p:sp>
        <p:nvSpPr>
          <p:cNvPr id="43" name="Google Shape;43;p2"/>
          <p:cNvSpPr txBox="1">
            <a:spLocks noGrp="1"/>
          </p:cNvSpPr>
          <p:nvPr>
            <p:ph type="subTitle" idx="1"/>
          </p:nvPr>
        </p:nvSpPr>
        <p:spPr>
          <a:xfrm>
            <a:off x="1371600" y="2914650"/>
            <a:ext cx="6400799" cy="13144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1000"/>
              </a:spcBef>
              <a:spcAft>
                <a:spcPts val="0"/>
              </a:spcAft>
              <a:buClr>
                <a:srgbClr val="353535"/>
              </a:buClr>
              <a:buSzPts val="3200"/>
              <a:buFont typeface="Noto Sans Symbols"/>
              <a:buNone/>
              <a:defRPr sz="3200" b="0" i="0" u="none" strike="noStrike" cap="none">
                <a:solidFill>
                  <a:srgbClr val="404040"/>
                </a:solidFill>
                <a:latin typeface="Calibri"/>
                <a:ea typeface="Calibri"/>
                <a:cs typeface="Calibri"/>
                <a:sym typeface="Calibri"/>
              </a:defRPr>
            </a:lvl1pPr>
            <a:lvl2pPr marR="0" lvl="1" algn="ctr">
              <a:lnSpc>
                <a:spcPct val="100000"/>
              </a:lnSpc>
              <a:spcBef>
                <a:spcPts val="1000"/>
              </a:spcBef>
              <a:spcAft>
                <a:spcPts val="0"/>
              </a:spcAft>
              <a:buClr>
                <a:srgbClr val="353535"/>
              </a:buClr>
              <a:buSzPts val="1600"/>
              <a:buFont typeface="Noto Sans Symbols"/>
              <a:buNone/>
              <a:defRPr sz="1600" b="0" i="0" u="none" strike="noStrike" cap="none">
                <a:solidFill>
                  <a:srgbClr val="404040"/>
                </a:solidFill>
                <a:latin typeface="Calibri"/>
                <a:ea typeface="Calibri"/>
                <a:cs typeface="Calibri"/>
                <a:sym typeface="Calibri"/>
              </a:defRPr>
            </a:lvl2pPr>
            <a:lvl3pPr marR="0" lvl="2" algn="ctr">
              <a:lnSpc>
                <a:spcPct val="100000"/>
              </a:lnSpc>
              <a:spcBef>
                <a:spcPts val="1000"/>
              </a:spcBef>
              <a:spcAft>
                <a:spcPts val="0"/>
              </a:spcAft>
              <a:buClr>
                <a:srgbClr val="353535"/>
              </a:buClr>
              <a:buSzPts val="1400"/>
              <a:buFont typeface="Noto Sans Symbols"/>
              <a:buNone/>
              <a:defRPr sz="1400" b="0" i="0" u="none" strike="noStrike" cap="none">
                <a:solidFill>
                  <a:srgbClr val="404040"/>
                </a:solidFill>
                <a:latin typeface="Calibri"/>
                <a:ea typeface="Calibri"/>
                <a:cs typeface="Calibri"/>
                <a:sym typeface="Calibri"/>
              </a:defRPr>
            </a:lvl3pPr>
            <a:lvl4pPr marR="0" lvl="3"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4pPr>
            <a:lvl5pPr marR="0" lvl="4"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5pPr>
            <a:lvl6pPr marR="0" lvl="5"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6pPr>
            <a:lvl7pPr marR="0" lvl="6"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7pPr>
            <a:lvl8pPr marR="0" lvl="7"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8pPr>
            <a:lvl9pPr marR="0" lvl="8" algn="ctr">
              <a:lnSpc>
                <a:spcPct val="100000"/>
              </a:lnSpc>
              <a:spcBef>
                <a:spcPts val="1000"/>
              </a:spcBef>
              <a:spcAft>
                <a:spcPts val="0"/>
              </a:spcAft>
              <a:buClr>
                <a:srgbClr val="353535"/>
              </a:buClr>
              <a:buSzPts val="1200"/>
              <a:buFont typeface="Noto Sans Symbols"/>
              <a:buNone/>
              <a:defRPr sz="1200" b="0" i="0" u="none" strike="noStrike" cap="none">
                <a:solidFill>
                  <a:srgbClr val="404040"/>
                </a:solidFill>
                <a:latin typeface="Calibri"/>
                <a:ea typeface="Calibri"/>
                <a:cs typeface="Calibri"/>
                <a:sym typeface="Calibri"/>
              </a:defRPr>
            </a:lvl9pPr>
          </a:lstStyle>
          <a:p>
            <a:endParaRPr/>
          </a:p>
        </p:txBody>
      </p:sp>
      <p:sp>
        <p:nvSpPr>
          <p:cNvPr id="44" name="Google Shape;44;p2"/>
          <p:cNvSpPr txBox="1">
            <a:spLocks noGrp="1"/>
          </p:cNvSpPr>
          <p:nvPr>
            <p:ph type="dt" idx="10"/>
          </p:nvPr>
        </p:nvSpPr>
        <p:spPr>
          <a:xfrm>
            <a:off x="7772400" y="4601765"/>
            <a:ext cx="766763" cy="277415"/>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98989"/>
              </a:buClr>
              <a:buSzPts val="900"/>
              <a:buFont typeface="Century Gothic"/>
              <a:buNone/>
              <a:defRPr sz="900">
                <a:solidFill>
                  <a:srgbClr val="898989"/>
                </a:solidFill>
                <a:latin typeface="Century Gothic"/>
                <a:ea typeface="Century Gothic"/>
                <a:cs typeface="Century Gothic"/>
                <a:sym typeface="Century Gothic"/>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2"/>
          <p:cNvSpPr txBox="1">
            <a:spLocks noGrp="1"/>
          </p:cNvSpPr>
          <p:nvPr>
            <p:ph type="ftr" idx="11"/>
          </p:nvPr>
        </p:nvSpPr>
        <p:spPr>
          <a:xfrm>
            <a:off x="1943100" y="4601765"/>
            <a:ext cx="5716588" cy="273843"/>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98989"/>
              </a:buClr>
              <a:buSzPts val="900"/>
              <a:buFont typeface="Century Gothic"/>
              <a:buNone/>
              <a:defRPr sz="900" b="1" i="1">
                <a:solidFill>
                  <a:srgbClr val="898989"/>
                </a:solidFill>
                <a:latin typeface="Century Gothic"/>
                <a:ea typeface="Century Gothic"/>
                <a:cs typeface="Century Gothic"/>
                <a:sym typeface="Century Gothic"/>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46" name="Google Shape;46;p2"/>
          <p:cNvSpPr txBox="1">
            <a:spLocks noGrp="1"/>
          </p:cNvSpPr>
          <p:nvPr>
            <p:ph type="sldNum" idx="12"/>
          </p:nvPr>
        </p:nvSpPr>
        <p:spPr>
          <a:xfrm>
            <a:off x="511175" y="4812507"/>
            <a:ext cx="585788" cy="27384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500"/>
              <a:buFont typeface="Century Gothic"/>
              <a:buNone/>
              <a:defRPr sz="2000" b="1" i="1"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r>
              <a:rPr lang="en-GB"/>
              <a:t>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3"/>
          <p:cNvSpPr txBox="1">
            <a:spLocks noGrp="1"/>
          </p:cNvSpPr>
          <p:nvPr>
            <p:ph type="dt" idx="10"/>
          </p:nvPr>
        </p:nvSpPr>
        <p:spPr>
          <a:xfrm>
            <a:off x="7772400" y="4601765"/>
            <a:ext cx="766763" cy="277415"/>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98989"/>
              </a:buClr>
              <a:buSzPts val="900"/>
              <a:buFont typeface="Century Gothic"/>
              <a:buNone/>
              <a:defRPr sz="900">
                <a:solidFill>
                  <a:srgbClr val="898989"/>
                </a:solidFill>
                <a:latin typeface="Century Gothic"/>
                <a:ea typeface="Century Gothic"/>
                <a:cs typeface="Century Gothic"/>
                <a:sym typeface="Century Gothic"/>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3"/>
          <p:cNvSpPr txBox="1">
            <a:spLocks noGrp="1"/>
          </p:cNvSpPr>
          <p:nvPr>
            <p:ph type="ftr" idx="11"/>
          </p:nvPr>
        </p:nvSpPr>
        <p:spPr>
          <a:xfrm>
            <a:off x="1943100" y="4601765"/>
            <a:ext cx="5716588" cy="273843"/>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98989"/>
              </a:buClr>
              <a:buSzPts val="900"/>
              <a:buFont typeface="Century Gothic"/>
              <a:buNone/>
              <a:defRPr sz="900" b="1" i="1">
                <a:solidFill>
                  <a:srgbClr val="898989"/>
                </a:solidFill>
                <a:latin typeface="Century Gothic"/>
                <a:ea typeface="Century Gothic"/>
                <a:cs typeface="Century Gothic"/>
                <a:sym typeface="Century Gothic"/>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Shape 198"/>
        <p:cNvGrpSpPr/>
        <p:nvPr/>
      </p:nvGrpSpPr>
      <p:grpSpPr>
        <a:xfrm>
          <a:off x="0" y="0"/>
          <a:ext cx="0" cy="0"/>
          <a:chOff x="0" y="0"/>
          <a:chExt cx="0" cy="0"/>
        </a:xfrm>
      </p:grpSpPr>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pPr/>
              <a:t>30-Jun-21</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a:solidFill>
                  <a:srgbClr val="FEFFFF"/>
                </a:solidFill>
                <a:latin typeface="Century Gothic"/>
                <a:ea typeface="Century Gothic"/>
                <a:cs typeface="Century Gothic"/>
                <a:sym typeface="Century Gothic"/>
              </a:rPr>
              <a:t>1</a:t>
            </a:r>
          </a:p>
        </p:txBody>
      </p:sp>
      <p:sp>
        <p:nvSpPr>
          <p:cNvPr id="3" name="Picture Placeholder 2"/>
          <p:cNvSpPr>
            <a:spLocks noGrp="1"/>
          </p:cNvSpPr>
          <p:nvPr>
            <p:ph type="pic" sz="quarter" idx="13"/>
          </p:nvPr>
        </p:nvSpPr>
        <p:spPr>
          <a:xfrm>
            <a:off x="3429000" y="971550"/>
            <a:ext cx="2362200" cy="3200400"/>
          </a:xfrm>
        </p:spPr>
        <p:txBody>
          <a:bodyPr/>
          <a:lstStyle/>
          <a:p>
            <a:endParaRPr lang="en-US"/>
          </a:p>
        </p:txBody>
      </p:sp>
      <p:sp>
        <p:nvSpPr>
          <p:cNvPr id="5" name="Text Placeholder 4"/>
          <p:cNvSpPr>
            <a:spLocks noGrp="1"/>
          </p:cNvSpPr>
          <p:nvPr>
            <p:ph type="body" sz="quarter" idx="14" hasCustomPrompt="1"/>
          </p:nvPr>
        </p:nvSpPr>
        <p:spPr>
          <a:xfrm>
            <a:off x="381000" y="57150"/>
            <a:ext cx="4191000" cy="762000"/>
          </a:xfrm>
        </p:spPr>
        <p:txBody>
          <a:bodyPr/>
          <a:lstStyle>
            <a:lvl1pPr marL="203200" indent="0">
              <a:buNone/>
              <a:defRPr baseline="0"/>
            </a:lvl1pPr>
          </a:lstStyle>
          <a:p>
            <a:pPr lvl="0"/>
            <a:r>
              <a:rPr lang="en-US" dirty="0"/>
              <a:t>Application Name</a:t>
            </a:r>
          </a:p>
        </p:txBody>
      </p:sp>
      <p:sp>
        <p:nvSpPr>
          <p:cNvPr id="11" name="Text Placeholder 4"/>
          <p:cNvSpPr>
            <a:spLocks noGrp="1"/>
          </p:cNvSpPr>
          <p:nvPr>
            <p:ph type="body" sz="quarter" idx="15" hasCustomPrompt="1"/>
          </p:nvPr>
        </p:nvSpPr>
        <p:spPr>
          <a:xfrm>
            <a:off x="4800600" y="57150"/>
            <a:ext cx="3276600" cy="762000"/>
          </a:xfrm>
        </p:spPr>
        <p:txBody>
          <a:bodyPr/>
          <a:lstStyle>
            <a:lvl1pPr marL="203200" indent="0">
              <a:buNone/>
              <a:defRPr baseline="0"/>
            </a:lvl1pPr>
          </a:lstStyle>
          <a:p>
            <a:pPr lvl="0"/>
            <a:r>
              <a:rPr lang="en-US" dirty="0"/>
              <a:t>Author Name</a:t>
            </a:r>
          </a:p>
        </p:txBody>
      </p:sp>
      <p:sp>
        <p:nvSpPr>
          <p:cNvPr id="7" name="Table Placeholder 6"/>
          <p:cNvSpPr>
            <a:spLocks noGrp="1"/>
          </p:cNvSpPr>
          <p:nvPr>
            <p:ph type="tbl" sz="quarter" idx="16"/>
          </p:nvPr>
        </p:nvSpPr>
        <p:spPr>
          <a:xfrm>
            <a:off x="228600" y="1047750"/>
            <a:ext cx="3048000" cy="3048000"/>
          </a:xfrm>
        </p:spPr>
        <p:txBody>
          <a:bodyPr/>
          <a:lstStyle/>
          <a:p>
            <a:endParaRPr lang="en-US"/>
          </a:p>
        </p:txBody>
      </p:sp>
      <p:sp>
        <p:nvSpPr>
          <p:cNvPr id="14" name="Table Placeholder 6"/>
          <p:cNvSpPr>
            <a:spLocks noGrp="1"/>
          </p:cNvSpPr>
          <p:nvPr>
            <p:ph type="tbl" sz="quarter" idx="17"/>
          </p:nvPr>
        </p:nvSpPr>
        <p:spPr>
          <a:xfrm>
            <a:off x="5943600" y="1123950"/>
            <a:ext cx="3048000" cy="3048000"/>
          </a:xfrm>
        </p:spPr>
        <p:txBody>
          <a:bodyPr/>
          <a:lstStyle/>
          <a:p>
            <a:endParaRPr lang="en-US"/>
          </a:p>
        </p:txBody>
      </p:sp>
    </p:spTree>
    <p:extLst>
      <p:ext uri="{BB962C8B-B14F-4D97-AF65-F5344CB8AC3E}">
        <p14:creationId xmlns:p14="http://schemas.microsoft.com/office/powerpoint/2010/main" val="1220966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171449"/>
            <a:ext cx="1981200" cy="4979193"/>
            <a:chOff x="2487613" y="285750"/>
            <a:chExt cx="2428874" cy="5654676"/>
          </a:xfrm>
        </p:grpSpPr>
        <p:sp>
          <p:nvSpPr>
            <p:cNvPr id="7" name="Google Shape;7;p1"/>
            <p:cNvSpPr/>
            <p:nvPr/>
          </p:nvSpPr>
          <p:spPr>
            <a:xfrm>
              <a:off x="2487613" y="2284222"/>
              <a:ext cx="85632" cy="534097"/>
            </a:xfrm>
            <a:custGeom>
              <a:avLst/>
              <a:gdLst/>
              <a:ahLst/>
              <a:cxnLst/>
              <a:rect l="l" t="t" r="r" b="b"/>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
            <p:cNvSpPr/>
            <p:nvPr/>
          </p:nvSpPr>
          <p:spPr>
            <a:xfrm>
              <a:off x="2596600" y="2779108"/>
              <a:ext cx="550779" cy="1978191"/>
            </a:xfrm>
            <a:custGeom>
              <a:avLst/>
              <a:gdLst/>
              <a:ahLst/>
              <a:cxnLst/>
              <a:rect l="l" t="t" r="r" b="b"/>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
            <p:cNvSpPr/>
            <p:nvPr/>
          </p:nvSpPr>
          <p:spPr>
            <a:xfrm>
              <a:off x="3174626" y="4730255"/>
              <a:ext cx="519639" cy="1210171"/>
            </a:xfrm>
            <a:custGeom>
              <a:avLst/>
              <a:gdLst/>
              <a:ahLst/>
              <a:cxnLst/>
              <a:rect l="l" t="t" r="r" b="b"/>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a:off x="3305023" y="5630785"/>
              <a:ext cx="145966" cy="309641"/>
            </a:xfrm>
            <a:custGeom>
              <a:avLst/>
              <a:gdLst/>
              <a:ahLst/>
              <a:cxnLst/>
              <a:rect l="l" t="t" r="r" b="b"/>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a:off x="2573246" y="2818321"/>
              <a:ext cx="700636" cy="2834098"/>
            </a:xfrm>
            <a:custGeom>
              <a:avLst/>
              <a:gdLst/>
              <a:ahLst/>
              <a:cxnLst/>
              <a:rect l="l" t="t" r="r" b="b"/>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a:off x="2507075" y="285750"/>
              <a:ext cx="89526" cy="2493358"/>
            </a:xfrm>
            <a:custGeom>
              <a:avLst/>
              <a:gdLst/>
              <a:ahLst/>
              <a:cxnLst/>
              <a:rect l="l" t="t" r="r" b="b"/>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a:off x="2553783" y="2599273"/>
              <a:ext cx="68118" cy="420516"/>
            </a:xfrm>
            <a:custGeom>
              <a:avLst/>
              <a:gdLst/>
              <a:ahLst/>
              <a:cxnLst/>
              <a:rect l="l" t="t" r="r" b="b"/>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a:off x="3143488" y="4757298"/>
              <a:ext cx="161534" cy="873487"/>
            </a:xfrm>
            <a:custGeom>
              <a:avLst/>
              <a:gdLst/>
              <a:ahLst/>
              <a:cxnLst/>
              <a:rect l="l" t="t" r="r" b="b"/>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a:off x="3147380" y="1282282"/>
              <a:ext cx="1769107" cy="3447972"/>
            </a:xfrm>
            <a:custGeom>
              <a:avLst/>
              <a:gdLst/>
              <a:ahLst/>
              <a:cxnLst/>
              <a:rect l="l" t="t" r="r" b="b"/>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a:off x="3273883" y="5652419"/>
              <a:ext cx="138181" cy="288006"/>
            </a:xfrm>
            <a:custGeom>
              <a:avLst/>
              <a:gdLst/>
              <a:ahLst/>
              <a:cxnLst/>
              <a:rect l="l" t="t" r="r" b="b"/>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a:off x="3143488" y="4655887"/>
              <a:ext cx="31138" cy="189300"/>
            </a:xfrm>
            <a:custGeom>
              <a:avLst/>
              <a:gdLst/>
              <a:ahLst/>
              <a:cxnLst/>
              <a:rect l="l" t="t" r="r" b="b"/>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a:off x="3211605" y="5410385"/>
              <a:ext cx="202405" cy="530040"/>
            </a:xfrm>
            <a:custGeom>
              <a:avLst/>
              <a:gdLst/>
              <a:ahLst/>
              <a:cxnLst/>
              <a:rect l="l" t="t" r="r" b="b"/>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path>
              </a:pathLst>
            </a:custGeom>
            <a:solidFill>
              <a:srgbClr val="2E5369">
                <a:alpha val="2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9" name="Google Shape;19;p1"/>
          <p:cNvGrpSpPr/>
          <p:nvPr/>
        </p:nvGrpSpPr>
        <p:grpSpPr>
          <a:xfrm>
            <a:off x="20638" y="0"/>
            <a:ext cx="1952625" cy="5139928"/>
            <a:chOff x="6627813" y="196102"/>
            <a:chExt cx="1952625" cy="5677649"/>
          </a:xfrm>
        </p:grpSpPr>
        <p:sp>
          <p:nvSpPr>
            <p:cNvPr id="20" name="Google Shape;20;p1"/>
            <p:cNvSpPr/>
            <p:nvPr/>
          </p:nvSpPr>
          <p:spPr>
            <a:xfrm>
              <a:off x="6627813" y="196102"/>
              <a:ext cx="409575" cy="3647004"/>
            </a:xfrm>
            <a:custGeom>
              <a:avLst/>
              <a:gdLst/>
              <a:ahLst/>
              <a:cxnLst/>
              <a:rect l="l" t="t" r="r" b="b"/>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7061200" y="3772087"/>
              <a:ext cx="350837" cy="1309923"/>
            </a:xfrm>
            <a:custGeom>
              <a:avLst/>
              <a:gdLst/>
              <a:ahLst/>
              <a:cxnLst/>
              <a:rect l="l" t="t" r="r" b="b"/>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439025" y="5053076"/>
              <a:ext cx="357188" cy="820674"/>
            </a:xfrm>
            <a:custGeom>
              <a:avLst/>
              <a:gdLst/>
              <a:ahLst/>
              <a:cxnLst/>
              <a:rect l="l" t="t" r="r" b="b"/>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7037388" y="3811542"/>
              <a:ext cx="457200" cy="1853094"/>
            </a:xfrm>
            <a:custGeom>
              <a:avLst/>
              <a:gdLst/>
              <a:ahLst/>
              <a:cxnLst/>
              <a:rect l="l" t="t" r="r" b="b"/>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6992938" y="1264030"/>
              <a:ext cx="144462" cy="2508056"/>
            </a:xfrm>
            <a:custGeom>
              <a:avLst/>
              <a:gdLst/>
              <a:ahLst/>
              <a:cxnLst/>
              <a:rect l="l" t="t" r="r" b="b"/>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7526338" y="5640962"/>
              <a:ext cx="111125" cy="232788"/>
            </a:xfrm>
            <a:custGeom>
              <a:avLst/>
              <a:gdLst/>
              <a:ahLst/>
              <a:cxnLst/>
              <a:rect l="l" t="t" r="r" b="b"/>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7021513" y="3598482"/>
              <a:ext cx="68262" cy="424804"/>
            </a:xfrm>
            <a:custGeom>
              <a:avLst/>
              <a:gdLst/>
              <a:ahLst/>
              <a:cxnLst/>
              <a:rect l="l" t="t" r="r" b="b"/>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7412038" y="2801482"/>
              <a:ext cx="1168400" cy="2251595"/>
            </a:xfrm>
            <a:custGeom>
              <a:avLst/>
              <a:gdLst/>
              <a:ahLst/>
              <a:cxnLst/>
              <a:rect l="l" t="t" r="r" b="b"/>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 name="Google Shape;28;p1"/>
            <p:cNvSpPr/>
            <p:nvPr/>
          </p:nvSpPr>
          <p:spPr>
            <a:xfrm>
              <a:off x="7494588" y="5664635"/>
              <a:ext cx="100011" cy="209115"/>
            </a:xfrm>
            <a:custGeom>
              <a:avLst/>
              <a:gdLst/>
              <a:ahLst/>
              <a:cxnLst/>
              <a:rect l="l" t="t" r="r" b="b"/>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p:nvPr/>
          </p:nvSpPr>
          <p:spPr>
            <a:xfrm>
              <a:off x="7412038" y="5082010"/>
              <a:ext cx="114300" cy="558953"/>
            </a:xfrm>
            <a:custGeom>
              <a:avLst/>
              <a:gdLst/>
              <a:ahLst/>
              <a:cxnLst/>
              <a:rect l="l" t="t" r="r" b="b"/>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 name="Google Shape;30;p1"/>
            <p:cNvSpPr/>
            <p:nvPr/>
          </p:nvSpPr>
          <p:spPr>
            <a:xfrm>
              <a:off x="7412038" y="4978110"/>
              <a:ext cx="31750" cy="189385"/>
            </a:xfrm>
            <a:custGeom>
              <a:avLst/>
              <a:gdLst/>
              <a:ahLst/>
              <a:cxnLst/>
              <a:rect l="l" t="t" r="r" b="b"/>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7439025" y="5434480"/>
              <a:ext cx="174625" cy="439271"/>
            </a:xfrm>
            <a:custGeom>
              <a:avLst/>
              <a:gdLst/>
              <a:ahLst/>
              <a:cxnLst/>
              <a:rect l="l" t="t" r="r" b="b"/>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path>
              </a:pathLst>
            </a:cu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2" name="Google Shape;32;p1"/>
          <p:cNvSpPr/>
          <p:nvPr/>
        </p:nvSpPr>
        <p:spPr>
          <a:xfrm>
            <a:off x="0" y="0"/>
            <a:ext cx="182563" cy="5143500"/>
          </a:xfrm>
          <a:prstGeom prst="rect">
            <a:avLst/>
          </a:prstGeom>
          <a:solidFill>
            <a:srgbClr val="2E53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3886200" y="4600575"/>
            <a:ext cx="2286000" cy="27384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5"/>
              <a:buFont typeface="Century Gothic"/>
              <a:buNone/>
            </a:pPr>
            <a:r>
              <a:rPr lang="en-GB" sz="900" b="0" i="0" u="none" strike="noStrike" cap="none">
                <a:solidFill>
                  <a:srgbClr val="000000"/>
                </a:solidFill>
                <a:latin typeface="Century Gothic"/>
                <a:ea typeface="Century Gothic"/>
                <a:cs typeface="Century Gothic"/>
                <a:sym typeface="Century Gothic"/>
              </a:rPr>
              <a:t>Acharya Institute of Technology</a:t>
            </a:r>
            <a:endParaRPr sz="900" b="0" i="0" u="none" strike="noStrike" cap="none">
              <a:solidFill>
                <a:srgbClr val="000000"/>
              </a:solidFill>
              <a:latin typeface="Century Gothic"/>
              <a:ea typeface="Century Gothic"/>
              <a:cs typeface="Century Gothic"/>
              <a:sym typeface="Century Gothic"/>
            </a:endParaRPr>
          </a:p>
        </p:txBody>
      </p:sp>
      <p:sp>
        <p:nvSpPr>
          <p:cNvPr id="34" name="Google Shape;34;p1"/>
          <p:cNvSpPr/>
          <p:nvPr/>
        </p:nvSpPr>
        <p:spPr>
          <a:xfrm>
            <a:off x="2590800" y="4600575"/>
            <a:ext cx="1219199" cy="273843"/>
          </a:xfrm>
          <a:prstGeom prst="rect">
            <a:avLst/>
          </a:prstGeom>
          <a:solidFill>
            <a:srgbClr val="223A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25"/>
              <a:buFont typeface="Century Gothic"/>
              <a:buNone/>
            </a:pPr>
            <a:r>
              <a:rPr lang="en-GB" sz="900" b="0" i="0" u="none" strike="noStrike" cap="none">
                <a:solidFill>
                  <a:srgbClr val="FFFFFF"/>
                </a:solidFill>
                <a:latin typeface="Century Gothic"/>
                <a:ea typeface="Century Gothic"/>
                <a:cs typeface="Century Gothic"/>
                <a:sym typeface="Century Gothic"/>
              </a:rPr>
              <a:t>Department of ISE</a:t>
            </a:r>
            <a:endParaRPr sz="900" b="0" i="0" u="none" strike="noStrike" cap="none">
              <a:solidFill>
                <a:srgbClr val="FFFFFF"/>
              </a:solidFill>
              <a:latin typeface="Century Gothic"/>
              <a:ea typeface="Century Gothic"/>
              <a:cs typeface="Century Gothic"/>
              <a:sym typeface="Century Gothic"/>
            </a:endParaRPr>
          </a:p>
        </p:txBody>
      </p:sp>
      <p:sp>
        <p:nvSpPr>
          <p:cNvPr id="35" name="Google Shape;35;p1"/>
          <p:cNvSpPr/>
          <p:nvPr/>
        </p:nvSpPr>
        <p:spPr>
          <a:xfrm rot="10800000" flipH="1">
            <a:off x="26566" y="4760284"/>
            <a:ext cx="1383763" cy="381000"/>
          </a:xfrm>
          <a:custGeom>
            <a:avLst/>
            <a:gdLst/>
            <a:ahLst/>
            <a:cxnLst/>
            <a:rect l="l" t="t" r="r" b="b"/>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txBox="1">
            <a:spLocks noGrp="1"/>
          </p:cNvSpPr>
          <p:nvPr>
            <p:ph type="title"/>
          </p:nvPr>
        </p:nvSpPr>
        <p:spPr>
          <a:xfrm>
            <a:off x="1944688" y="467915"/>
            <a:ext cx="6589711" cy="96083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581AA"/>
              </a:buClr>
              <a:buSzPts val="3600"/>
              <a:buFont typeface="Calibri"/>
              <a:buNone/>
              <a:defRPr sz="3600" b="0" i="0" u="none" strike="noStrike" cap="none">
                <a:solidFill>
                  <a:srgbClr val="1581AA"/>
                </a:solidFill>
                <a:latin typeface="Calibri"/>
                <a:ea typeface="Calibri"/>
                <a:cs typeface="Calibri"/>
                <a:sym typeface="Calibri"/>
              </a:defRPr>
            </a:lvl1pPr>
            <a:lvl2pPr marR="0" lvl="1"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6pPr>
            <a:lvl7pPr marR="0" lvl="6"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7pPr>
            <a:lvl8pPr marR="0" lvl="7"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8pPr>
            <a:lvl9pPr marR="0" lvl="8" algn="l" rtl="0">
              <a:spcBef>
                <a:spcPts val="0"/>
              </a:spcBef>
              <a:spcAft>
                <a:spcPts val="0"/>
              </a:spcAft>
              <a:buClr>
                <a:srgbClr val="1581AA"/>
              </a:buClr>
              <a:buSzPts val="3600"/>
              <a:buFont typeface="Century Gothic"/>
              <a:buNone/>
              <a:defRPr sz="3600" b="0" i="0" u="none" strike="noStrike" cap="none">
                <a:solidFill>
                  <a:srgbClr val="1581AA"/>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body" idx="1"/>
          </p:nvPr>
        </p:nvSpPr>
        <p:spPr>
          <a:xfrm>
            <a:off x="1943100" y="1600200"/>
            <a:ext cx="6591299" cy="291465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1000"/>
              </a:spcBef>
              <a:spcAft>
                <a:spcPts val="0"/>
              </a:spcAft>
              <a:buClr>
                <a:srgbClr val="353535"/>
              </a:buClr>
              <a:buSzPts val="3200"/>
              <a:buFont typeface="Noto Sans Symbols"/>
              <a:buChar char="•"/>
              <a:defRPr sz="3200" b="0" i="0" u="none" strike="noStrike" cap="none">
                <a:solidFill>
                  <a:srgbClr val="404040"/>
                </a:solidFill>
                <a:latin typeface="Calibri"/>
                <a:ea typeface="Calibri"/>
                <a:cs typeface="Calibri"/>
                <a:sym typeface="Calibri"/>
              </a:defRPr>
            </a:lvl1pPr>
            <a:lvl2pPr marL="914400" marR="0" lvl="1" indent="-330200" algn="l" rtl="0">
              <a:lnSpc>
                <a:spcPct val="100000"/>
              </a:lnSpc>
              <a:spcBef>
                <a:spcPts val="1000"/>
              </a:spcBef>
              <a:spcAft>
                <a:spcPts val="0"/>
              </a:spcAft>
              <a:buClr>
                <a:srgbClr val="353535"/>
              </a:buClr>
              <a:buSzPts val="1600"/>
              <a:buFont typeface="Noto Sans Symbols"/>
              <a:buChar char="•"/>
              <a:defRPr sz="1600" b="0" i="0" u="none" strike="noStrike" cap="none">
                <a:solidFill>
                  <a:srgbClr val="404040"/>
                </a:solidFill>
                <a:latin typeface="Calibri"/>
                <a:ea typeface="Calibri"/>
                <a:cs typeface="Calibri"/>
                <a:sym typeface="Calibri"/>
              </a:defRPr>
            </a:lvl2pPr>
            <a:lvl3pPr marL="1371600" marR="0" lvl="2" indent="-317500" algn="l" rtl="0">
              <a:lnSpc>
                <a:spcPct val="100000"/>
              </a:lnSpc>
              <a:spcBef>
                <a:spcPts val="1000"/>
              </a:spcBef>
              <a:spcAft>
                <a:spcPts val="0"/>
              </a:spcAft>
              <a:buClr>
                <a:srgbClr val="353535"/>
              </a:buClr>
              <a:buSzPts val="1400"/>
              <a:buFont typeface="Noto Sans Symbols"/>
              <a:buChar char="•"/>
              <a:defRPr sz="1400" b="0" i="0" u="none" strike="noStrike" cap="none">
                <a:solidFill>
                  <a:srgbClr val="404040"/>
                </a:solidFill>
                <a:latin typeface="Calibri"/>
                <a:ea typeface="Calibri"/>
                <a:cs typeface="Calibri"/>
                <a:sym typeface="Calibri"/>
              </a:defRPr>
            </a:lvl3pPr>
            <a:lvl4pPr marL="1828800" marR="0" lvl="3"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4pPr>
            <a:lvl5pPr marL="2286000" marR="0" lvl="4"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5pPr>
            <a:lvl6pPr marL="2743200" marR="0" lvl="5"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6pPr>
            <a:lvl7pPr marL="3200400" marR="0" lvl="6"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7pPr>
            <a:lvl8pPr marL="3657600" marR="0" lvl="7"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8pPr>
            <a:lvl9pPr marL="4114800" marR="0" lvl="8" indent="-304800" algn="l" rtl="0">
              <a:lnSpc>
                <a:spcPct val="100000"/>
              </a:lnSpc>
              <a:spcBef>
                <a:spcPts val="1000"/>
              </a:spcBef>
              <a:spcAft>
                <a:spcPts val="0"/>
              </a:spcAft>
              <a:buClr>
                <a:srgbClr val="353535"/>
              </a:buClr>
              <a:buSzPts val="1200"/>
              <a:buFont typeface="Noto Sans Symbols"/>
              <a:buChar char="•"/>
              <a:defRPr sz="1200" b="0" i="0" u="none" strike="noStrike" cap="none">
                <a:solidFill>
                  <a:srgbClr val="404040"/>
                </a:solidFill>
                <a:latin typeface="Calibri"/>
                <a:ea typeface="Calibri"/>
                <a:cs typeface="Calibri"/>
                <a:sym typeface="Calibri"/>
              </a:defRPr>
            </a:lvl9pPr>
          </a:lstStyle>
          <a:p>
            <a:endParaRPr/>
          </a:p>
        </p:txBody>
      </p:sp>
      <p:sp>
        <p:nvSpPr>
          <p:cNvPr id="38" name="Google Shape;38;p1"/>
          <p:cNvSpPr txBox="1">
            <a:spLocks noGrp="1"/>
          </p:cNvSpPr>
          <p:nvPr>
            <p:ph type="dt" idx="10"/>
          </p:nvPr>
        </p:nvSpPr>
        <p:spPr>
          <a:xfrm>
            <a:off x="7772400" y="4601765"/>
            <a:ext cx="766763" cy="277415"/>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rgbClr val="898989"/>
              </a:buClr>
              <a:buSzPts val="900"/>
              <a:buFont typeface="Century Gothic"/>
              <a:buNone/>
              <a:defRPr sz="900" b="0" i="0" u="none" strike="noStrike" cap="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1"/>
          <p:cNvSpPr txBox="1">
            <a:spLocks noGrp="1"/>
          </p:cNvSpPr>
          <p:nvPr>
            <p:ph type="ftr" idx="11"/>
          </p:nvPr>
        </p:nvSpPr>
        <p:spPr>
          <a:xfrm>
            <a:off x="1943100" y="4601765"/>
            <a:ext cx="5716588" cy="273843"/>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98989"/>
              </a:buClr>
              <a:buSzPts val="900"/>
              <a:buFont typeface="Century Gothic"/>
              <a:buNone/>
              <a:defRPr sz="900" b="1" i="1" u="none" strike="noStrike" cap="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40" name="Google Shape;40;p1" descr="C:\Users\CHAYAPATHI-CPN\Desktop\download.png"/>
          <p:cNvPicPr preferRelativeResize="0"/>
          <p:nvPr/>
        </p:nvPicPr>
        <p:blipFill rotWithShape="1">
          <a:blip r:embed="rId5">
            <a:alphaModFix/>
          </a:blip>
          <a:srcRect/>
          <a:stretch/>
        </p:blipFill>
        <p:spPr>
          <a:xfrm>
            <a:off x="8197700" y="34115"/>
            <a:ext cx="914401" cy="11776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ctrTitle"/>
          </p:nvPr>
        </p:nvSpPr>
        <p:spPr>
          <a:xfrm>
            <a:off x="582250" y="421674"/>
            <a:ext cx="7571150" cy="131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581AA"/>
              </a:buClr>
              <a:buSzPts val="900"/>
              <a:buFont typeface="Calibri"/>
              <a:buNone/>
            </a:pPr>
            <a:r>
              <a:rPr lang="en-GB" sz="3600" b="0" i="0" u="none" strike="noStrike" cap="none" dirty="0">
                <a:solidFill>
                  <a:srgbClr val="1581AA"/>
                </a:solidFill>
                <a:latin typeface="Calibri"/>
                <a:ea typeface="Calibri"/>
                <a:cs typeface="Calibri"/>
                <a:sym typeface="Calibri"/>
              </a:rPr>
              <a:t>&lt;</a:t>
            </a:r>
            <a:r>
              <a:rPr lang="en-GB" dirty="0"/>
              <a:t>ALARM MANAGER </a:t>
            </a:r>
            <a:r>
              <a:rPr lang="en-GB" sz="3600" b="0" i="0" u="none" strike="noStrike" cap="none" dirty="0">
                <a:solidFill>
                  <a:srgbClr val="1581AA"/>
                </a:solidFill>
                <a:latin typeface="Calibri"/>
                <a:ea typeface="Calibri"/>
                <a:cs typeface="Calibri"/>
                <a:sym typeface="Calibri"/>
              </a:rPr>
              <a:t>&gt;</a:t>
            </a:r>
            <a:endParaRPr sz="3600" b="0" i="0" u="none" strike="noStrike" cap="none" dirty="0">
              <a:solidFill>
                <a:srgbClr val="1581AA"/>
              </a:solidFill>
              <a:latin typeface="Calibri"/>
              <a:ea typeface="Calibri"/>
              <a:cs typeface="Calibri"/>
              <a:sym typeface="Calibri"/>
            </a:endParaRPr>
          </a:p>
        </p:txBody>
      </p:sp>
      <p:sp>
        <p:nvSpPr>
          <p:cNvPr id="55" name="Google Shape;55;p4"/>
          <p:cNvSpPr txBox="1">
            <a:spLocks noGrp="1"/>
          </p:cNvSpPr>
          <p:nvPr>
            <p:ph type="subTitle" idx="1"/>
          </p:nvPr>
        </p:nvSpPr>
        <p:spPr>
          <a:xfrm>
            <a:off x="152400" y="1962150"/>
            <a:ext cx="6408600" cy="1692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53535"/>
              </a:buClr>
              <a:buSzPts val="550"/>
              <a:buFont typeface="Noto Sans Symbols"/>
              <a:buNone/>
            </a:pPr>
            <a:r>
              <a:rPr lang="en-GB" sz="2200" b="1" i="0" u="none" strike="noStrike" cap="none" dirty="0">
                <a:solidFill>
                  <a:srgbClr val="000000"/>
                </a:solidFill>
                <a:latin typeface="Times New Roman"/>
                <a:ea typeface="Times New Roman"/>
                <a:cs typeface="Times New Roman"/>
                <a:sym typeface="Times New Roman"/>
              </a:rPr>
              <a:t>      </a:t>
            </a:r>
            <a:endParaRPr sz="24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1000"/>
              </a:spcBef>
              <a:spcAft>
                <a:spcPts val="0"/>
              </a:spcAft>
              <a:buClr>
                <a:srgbClr val="353535"/>
              </a:buClr>
              <a:buSzPts val="55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Noto Sans Symbols"/>
              <a:buNone/>
            </a:pPr>
            <a:r>
              <a:rPr lang="en-GB" sz="2200" b="0" i="0" u="none" strike="noStrike" cap="none" dirty="0">
                <a:solidFill>
                  <a:srgbClr val="000000"/>
                </a:solidFill>
                <a:latin typeface="Times New Roman"/>
                <a:ea typeface="Times New Roman"/>
                <a:cs typeface="Times New Roman"/>
                <a:sym typeface="Times New Roman"/>
              </a:rPr>
              <a:t>                               										</a:t>
            </a: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Noto Sans Symbols"/>
              <a:buNone/>
            </a:pPr>
            <a:r>
              <a:rPr lang="en-GB" sz="2200" b="0" i="0" u="none" strike="noStrike" cap="none" dirty="0">
                <a:solidFill>
                  <a:srgbClr val="000000"/>
                </a:solidFill>
                <a:latin typeface="Times New Roman"/>
                <a:ea typeface="Times New Roman"/>
                <a:cs typeface="Times New Roman"/>
                <a:sym typeface="Times New Roman"/>
              </a:rPr>
              <a:t>			</a:t>
            </a: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550"/>
              <a:buFont typeface="Noto Sans Symbols"/>
              <a:buNone/>
            </a:pPr>
            <a:endParaRPr sz="2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75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353535"/>
              </a:buClr>
              <a:buSzPts val="750"/>
              <a:buFont typeface="Noto Sans Symbols"/>
              <a:buNone/>
            </a:pPr>
            <a:endParaRPr sz="3000" b="0" i="0" u="none" strike="noStrike" cap="none" dirty="0">
              <a:solidFill>
                <a:srgbClr val="000000"/>
              </a:solidFill>
              <a:latin typeface="Times New Roman"/>
              <a:ea typeface="Times New Roman"/>
              <a:cs typeface="Times New Roman"/>
              <a:sym typeface="Times New Roman"/>
            </a:endParaRPr>
          </a:p>
        </p:txBody>
      </p:sp>
      <p:sp>
        <p:nvSpPr>
          <p:cNvPr id="56" name="Google Shape;56;p4"/>
          <p:cNvSpPr/>
          <p:nvPr/>
        </p:nvSpPr>
        <p:spPr>
          <a:xfrm>
            <a:off x="4392700" y="2190750"/>
            <a:ext cx="4161900" cy="229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50"/>
              <a:buFont typeface="Arial"/>
              <a:buNone/>
            </a:pPr>
            <a:r>
              <a:rPr lang="en-GB" sz="1800" b="1" i="0" u="sng" strike="noStrike" cap="none" dirty="0">
                <a:solidFill>
                  <a:srgbClr val="000000"/>
                </a:solidFill>
                <a:latin typeface="Arial"/>
                <a:ea typeface="Arial"/>
                <a:cs typeface="Arial"/>
                <a:sym typeface="Arial"/>
              </a:rPr>
              <a:t>Project Team  Members: </a:t>
            </a:r>
            <a:endParaRPr sz="1800" b="1"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3F3F3F"/>
              </a:buClr>
              <a:buSzPts val="450"/>
              <a:buFont typeface="Calibri"/>
              <a:buNone/>
            </a:pPr>
            <a:r>
              <a:rPr lang="en-GB" sz="1800" b="1" i="0" u="none" strike="noStrike" cap="none" dirty="0">
                <a:solidFill>
                  <a:srgbClr val="3F3F3F"/>
                </a:solidFill>
                <a:latin typeface="Calibri"/>
                <a:ea typeface="Calibri"/>
                <a:cs typeface="Calibri"/>
                <a:sym typeface="Calibri"/>
              </a:rPr>
              <a:t>&lt;</a:t>
            </a:r>
            <a:r>
              <a:rPr lang="en-GB" sz="1800" b="1" dirty="0">
                <a:solidFill>
                  <a:srgbClr val="3F3F3F"/>
                </a:solidFill>
                <a:latin typeface="Calibri"/>
                <a:ea typeface="Calibri"/>
                <a:cs typeface="Calibri"/>
                <a:sym typeface="Calibri"/>
              </a:rPr>
              <a:t>Pruthvi patil</a:t>
            </a:r>
            <a:r>
              <a:rPr lang="en-GB" sz="1800" b="1" i="0" u="none" strike="noStrike" cap="none" dirty="0">
                <a:solidFill>
                  <a:srgbClr val="3F3F3F"/>
                </a:solidFill>
                <a:latin typeface="Calibri"/>
                <a:ea typeface="Calibri"/>
                <a:cs typeface="Calibri"/>
                <a:sym typeface="Calibri"/>
              </a:rPr>
              <a:t>&gt;                 </a:t>
            </a:r>
            <a:r>
              <a:rPr lang="en-US" sz="1800" b="1" i="0" u="none" strike="noStrike" cap="none" dirty="0">
                <a:solidFill>
                  <a:srgbClr val="3F3F3F"/>
                </a:solidFill>
                <a:latin typeface="Calibri"/>
                <a:ea typeface="Calibri"/>
                <a:cs typeface="Calibri"/>
                <a:sym typeface="Calibri"/>
              </a:rPr>
              <a:t>&lt;</a:t>
            </a:r>
            <a:r>
              <a:rPr lang="en-US" sz="1800" b="1" dirty="0">
                <a:solidFill>
                  <a:srgbClr val="3F3F3F"/>
                </a:solidFill>
                <a:latin typeface="Calibri"/>
                <a:ea typeface="Calibri"/>
                <a:cs typeface="Calibri"/>
                <a:sym typeface="Calibri"/>
              </a:rPr>
              <a:t>1AY18IS084</a:t>
            </a:r>
            <a:r>
              <a:rPr lang="en-US" sz="1800" b="1" i="0" u="none" strike="noStrike" cap="none" dirty="0">
                <a:solidFill>
                  <a:srgbClr val="3F3F3F"/>
                </a:solidFill>
                <a:latin typeface="Calibri"/>
                <a:ea typeface="Calibri"/>
                <a:cs typeface="Calibri"/>
                <a:sym typeface="Calibri"/>
              </a:rPr>
              <a:t>&gt;</a:t>
            </a:r>
            <a:endParaRPr sz="1800" b="1" i="0" u="none" strike="noStrike" cap="none" dirty="0">
              <a:solidFill>
                <a:srgbClr val="3F3F3F"/>
              </a:solidFill>
              <a:latin typeface="Calibri"/>
              <a:ea typeface="Calibri"/>
              <a:cs typeface="Calibri"/>
              <a:sym typeface="Calibri"/>
            </a:endParaRPr>
          </a:p>
          <a:p>
            <a:pPr lvl="0">
              <a:buClr>
                <a:srgbClr val="3F3F3F"/>
              </a:buClr>
              <a:buSzPts val="450"/>
            </a:pPr>
            <a:r>
              <a:rPr lang="en-GB" sz="1800" b="1" dirty="0">
                <a:solidFill>
                  <a:srgbClr val="3F3F3F"/>
                </a:solidFill>
                <a:latin typeface="Calibri"/>
                <a:ea typeface="Calibri"/>
                <a:cs typeface="Calibri"/>
                <a:sym typeface="Calibri"/>
              </a:rPr>
              <a:t>&lt;Malipeddu harshavardhan&gt;                 &lt;1AY18IS063&gt;</a:t>
            </a: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404040"/>
              </a:solidFill>
              <a:latin typeface="Century Gothic"/>
              <a:ea typeface="Century Gothic"/>
              <a:cs typeface="Century Gothic"/>
              <a:sym typeface="Century Gothic"/>
            </a:endParaRPr>
          </a:p>
        </p:txBody>
      </p:sp>
      <p:sp>
        <p:nvSpPr>
          <p:cNvPr id="57" name="Google Shape;57;p4"/>
          <p:cNvSpPr txBox="1"/>
          <p:nvPr/>
        </p:nvSpPr>
        <p:spPr>
          <a:xfrm>
            <a:off x="807085" y="4817745"/>
            <a:ext cx="335915" cy="3067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GB" sz="1400" b="1" i="0" u="none" strike="noStrike" cap="none">
                <a:solidFill>
                  <a:schemeClr val="lt1"/>
                </a:solidFill>
                <a:latin typeface="Arial"/>
                <a:ea typeface="Arial"/>
                <a:cs typeface="Arial"/>
                <a:sym typeface="Arial"/>
              </a:rPr>
              <a:t>1</a:t>
            </a:r>
            <a:endParaRPr sz="1400" b="1" i="0" u="none" strike="noStrike" cap="none">
              <a:solidFill>
                <a:schemeClr val="lt1"/>
              </a:solidFill>
              <a:latin typeface="Arial"/>
              <a:ea typeface="Arial"/>
              <a:cs typeface="Arial"/>
              <a:sym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 name="Title 2"/>
          <p:cNvSpPr>
            <a:spLocks noGrp="1"/>
          </p:cNvSpPr>
          <p:nvPr>
            <p:ph type="ctrTitle" idx="4294967295"/>
          </p:nvPr>
        </p:nvSpPr>
        <p:spPr>
          <a:xfrm>
            <a:off x="304800" y="39291"/>
            <a:ext cx="7772400" cy="688180"/>
          </a:xfrm>
        </p:spPr>
        <p:txBody>
          <a:bodyPr/>
          <a:lstStyle/>
          <a:p>
            <a:r>
              <a:rPr lang="en-US" dirty="0"/>
              <a:t>Agenda</a:t>
            </a:r>
          </a:p>
        </p:txBody>
      </p:sp>
      <p:sp>
        <p:nvSpPr>
          <p:cNvPr id="2" name="Slide Number Placeholder 1"/>
          <p:cNvSpPr>
            <a:spLocks noGrp="1"/>
          </p:cNvSpPr>
          <p:nvPr>
            <p:ph type="sldNum" idx="12"/>
          </p:nvPr>
        </p:nvSpPr>
        <p:spPr>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b="1" i="1">
              <a:solidFill>
                <a:srgbClr val="FEFFFF"/>
              </a:solidFill>
              <a:latin typeface="Century Gothic"/>
              <a:ea typeface="Century Gothic"/>
              <a:cs typeface="Century Gothic"/>
              <a:sym typeface="Century Gothic"/>
            </a:endParaRPr>
          </a:p>
        </p:txBody>
      </p:sp>
      <p:sp>
        <p:nvSpPr>
          <p:cNvPr id="384" name="Shape 38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a:solidFill>
                <a:srgbClr val="FEFFFF"/>
              </a:solidFill>
              <a:latin typeface="Century Gothic"/>
              <a:ea typeface="Century Gothic"/>
              <a:cs typeface="Century Gothic"/>
              <a:sym typeface="Century Gothic"/>
            </a:endParaRPr>
          </a:p>
        </p:txBody>
      </p:sp>
      <p:sp>
        <p:nvSpPr>
          <p:cNvPr id="6" name="TextBox 5"/>
          <p:cNvSpPr txBox="1"/>
          <p:nvPr/>
        </p:nvSpPr>
        <p:spPr>
          <a:xfrm>
            <a:off x="804069" y="1047750"/>
            <a:ext cx="4072731" cy="1169551"/>
          </a:xfrm>
          <a:prstGeom prst="rect">
            <a:avLst/>
          </a:prstGeom>
          <a:noFill/>
        </p:spPr>
        <p:txBody>
          <a:bodyPr wrap="square" rtlCol="0">
            <a:spAutoFit/>
          </a:bodyPr>
          <a:lstStyle/>
          <a:p>
            <a:pPr marL="342900" indent="-342900">
              <a:buFont typeface="+mj-lt"/>
              <a:buAutoNum type="arabicPeriod"/>
            </a:pPr>
            <a:r>
              <a:rPr lang="en-US" dirty="0">
                <a:latin typeface="Arial Black" panose="020B0A04020102020204" pitchFamily="34" charset="0"/>
              </a:rPr>
              <a:t>Abstract</a:t>
            </a:r>
          </a:p>
          <a:p>
            <a:pPr marL="342900" indent="-342900">
              <a:buFont typeface="+mj-lt"/>
              <a:buAutoNum type="arabicPeriod"/>
            </a:pPr>
            <a:r>
              <a:rPr lang="en-US" dirty="0">
                <a:latin typeface="Arial Black" panose="020B0A04020102020204" pitchFamily="34" charset="0"/>
              </a:rPr>
              <a:t>Introduction</a:t>
            </a:r>
          </a:p>
          <a:p>
            <a:pPr marL="342900" indent="-342900">
              <a:buFont typeface="+mj-lt"/>
              <a:buAutoNum type="arabicPeriod"/>
            </a:pPr>
            <a:r>
              <a:rPr lang="en-US" dirty="0">
                <a:latin typeface="Arial Black" panose="020B0A04020102020204" pitchFamily="34" charset="0"/>
              </a:rPr>
              <a:t>Problem Statement </a:t>
            </a:r>
          </a:p>
          <a:p>
            <a:pPr marL="342900" indent="-342900">
              <a:buFont typeface="+mj-lt"/>
              <a:buAutoNum type="arabicPeriod"/>
            </a:pPr>
            <a:r>
              <a:rPr lang="en-US" dirty="0">
                <a:latin typeface="Arial Black" panose="020B0A04020102020204" pitchFamily="34" charset="0"/>
              </a:rPr>
              <a:t>Design(Data Flow Diagram)</a:t>
            </a:r>
          </a:p>
          <a:p>
            <a:pPr marL="342900" indent="-342900">
              <a:buFont typeface="+mj-lt"/>
              <a:buAutoNum type="arabicPeriod"/>
            </a:pPr>
            <a:r>
              <a:rPr lang="en-US" dirty="0">
                <a:latin typeface="Arial Black" panose="020B0A04020102020204" pitchFamily="34" charset="0"/>
              </a:rPr>
              <a:t>Requirement Specification</a:t>
            </a:r>
          </a:p>
        </p:txBody>
      </p:sp>
    </p:spTree>
    <p:extLst>
      <p:ext uri="{BB962C8B-B14F-4D97-AF65-F5344CB8AC3E}">
        <p14:creationId xmlns:p14="http://schemas.microsoft.com/office/powerpoint/2010/main" val="3657604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14BC-CD4B-453B-A7F8-249BC9891D0B}"/>
              </a:ext>
            </a:extLst>
          </p:cNvPr>
          <p:cNvSpPr>
            <a:spLocks noGrp="1"/>
          </p:cNvSpPr>
          <p:nvPr>
            <p:ph type="ctrTitle"/>
          </p:nvPr>
        </p:nvSpPr>
        <p:spPr>
          <a:xfrm>
            <a:off x="221673" y="150018"/>
            <a:ext cx="7772400" cy="1102518"/>
          </a:xfrm>
        </p:spPr>
        <p:txBody>
          <a:bodyPr/>
          <a:lstStyle/>
          <a:p>
            <a:r>
              <a:rPr lang="en-IN" sz="2400" dirty="0"/>
              <a:t>ABSTRACT</a:t>
            </a:r>
          </a:p>
        </p:txBody>
      </p:sp>
      <p:sp>
        <p:nvSpPr>
          <p:cNvPr id="3" name="Subtitle 2">
            <a:extLst>
              <a:ext uri="{FF2B5EF4-FFF2-40B4-BE49-F238E27FC236}">
                <a16:creationId xmlns:a16="http://schemas.microsoft.com/office/drawing/2014/main" id="{0BEAF84C-051D-46B0-AD19-04EFD847A07E}"/>
              </a:ext>
            </a:extLst>
          </p:cNvPr>
          <p:cNvSpPr>
            <a:spLocks noGrp="1"/>
          </p:cNvSpPr>
          <p:nvPr>
            <p:ph type="subTitle" idx="1"/>
          </p:nvPr>
        </p:nvSpPr>
        <p:spPr>
          <a:xfrm>
            <a:off x="277091" y="1060845"/>
            <a:ext cx="8721436" cy="3386463"/>
          </a:xfrm>
        </p:spPr>
        <p:txBody>
          <a:bodyPr/>
          <a:lstStyle/>
          <a:p>
            <a:pPr algn="l">
              <a:buFont typeface="Arial" panose="020B0604020202020204" pitchFamily="34" charset="0"/>
              <a:buChar char="•"/>
            </a:pPr>
            <a:r>
              <a:rPr lang="en-IN" sz="1600" b="1" dirty="0"/>
              <a:t>The main aim of this project is to develop a android application which helps the user in his time maintenance..</a:t>
            </a:r>
          </a:p>
          <a:p>
            <a:pPr algn="l">
              <a:buFont typeface="Arial" panose="020B0604020202020204" pitchFamily="34" charset="0"/>
              <a:buChar char="•"/>
            </a:pPr>
            <a:r>
              <a:rPr lang="en-IN" sz="1600" b="1" dirty="0"/>
              <a:t>With the help of this application The user can view Indian standard time as well as he can put alarm at any particular time .</a:t>
            </a:r>
          </a:p>
        </p:txBody>
      </p:sp>
      <p:sp>
        <p:nvSpPr>
          <p:cNvPr id="4" name="Slide Number Placeholder 3">
            <a:extLst>
              <a:ext uri="{FF2B5EF4-FFF2-40B4-BE49-F238E27FC236}">
                <a16:creationId xmlns:a16="http://schemas.microsoft.com/office/drawing/2014/main" id="{0E0C2462-038C-4B40-B72C-B51B4BB9D206}"/>
              </a:ext>
            </a:extLst>
          </p:cNvPr>
          <p:cNvSpPr>
            <a:spLocks noGrp="1"/>
          </p:cNvSpPr>
          <p:nvPr>
            <p:ph type="sldNum" idx="12"/>
          </p:nvPr>
        </p:nvSpPr>
        <p:spPr/>
        <p:txBody>
          <a:bodyPr/>
          <a:lstStyle/>
          <a:p>
            <a:pPr marL="0" lvl="0" indent="0" algn="r" rtl="0">
              <a:spcBef>
                <a:spcPts val="0"/>
              </a:spcBef>
              <a:spcAft>
                <a:spcPts val="0"/>
              </a:spcAft>
              <a:buNone/>
            </a:pPr>
            <a:r>
              <a:rPr lang="en-GB"/>
              <a:t>1</a:t>
            </a:r>
          </a:p>
        </p:txBody>
      </p:sp>
    </p:spTree>
    <p:extLst>
      <p:ext uri="{BB962C8B-B14F-4D97-AF65-F5344CB8AC3E}">
        <p14:creationId xmlns:p14="http://schemas.microsoft.com/office/powerpoint/2010/main" val="416268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6EDF-55EA-44C3-A920-142A98D0778B}"/>
              </a:ext>
            </a:extLst>
          </p:cNvPr>
          <p:cNvSpPr>
            <a:spLocks noGrp="1"/>
          </p:cNvSpPr>
          <p:nvPr>
            <p:ph type="ctrTitle"/>
          </p:nvPr>
        </p:nvSpPr>
        <p:spPr>
          <a:xfrm>
            <a:off x="235527" y="57150"/>
            <a:ext cx="7772400" cy="1102518"/>
          </a:xfrm>
        </p:spPr>
        <p:txBody>
          <a:bodyPr/>
          <a:lstStyle/>
          <a:p>
            <a:r>
              <a:rPr lang="en-IN" sz="2400" dirty="0"/>
              <a:t>INTRODUCTION</a:t>
            </a:r>
          </a:p>
        </p:txBody>
      </p:sp>
      <p:sp>
        <p:nvSpPr>
          <p:cNvPr id="3" name="Subtitle 2">
            <a:extLst>
              <a:ext uri="{FF2B5EF4-FFF2-40B4-BE49-F238E27FC236}">
                <a16:creationId xmlns:a16="http://schemas.microsoft.com/office/drawing/2014/main" id="{99F24CCE-0341-403B-B0F2-25B5077625EA}"/>
              </a:ext>
            </a:extLst>
          </p:cNvPr>
          <p:cNvSpPr>
            <a:spLocks noGrp="1"/>
          </p:cNvSpPr>
          <p:nvPr>
            <p:ph type="subTitle" idx="1"/>
          </p:nvPr>
        </p:nvSpPr>
        <p:spPr>
          <a:xfrm>
            <a:off x="511175" y="794904"/>
            <a:ext cx="7496752" cy="2807278"/>
          </a:xfrm>
        </p:spPr>
        <p:txBody>
          <a:bodyPr/>
          <a:lstStyle/>
          <a:p>
            <a:pPr algn="l">
              <a:buFont typeface="Arial" panose="020B0604020202020204" pitchFamily="34" charset="0"/>
              <a:buChar char="•"/>
            </a:pPr>
            <a:r>
              <a:rPr lang="en-US" sz="1600" b="1" dirty="0"/>
              <a:t>Android AlarmManager allows you to access system alarm.</a:t>
            </a:r>
          </a:p>
          <a:p>
            <a:pPr algn="l">
              <a:buFont typeface="Arial" panose="020B0604020202020204" pitchFamily="34" charset="0"/>
              <a:buChar char="•"/>
            </a:pPr>
            <a:r>
              <a:rPr lang="en-US" sz="1600" b="1" dirty="0"/>
              <a:t>The Android AlarmManager holds a CPU wake lock that provides guarantee not to sleep the phone until broadcast is handled.</a:t>
            </a:r>
          </a:p>
          <a:p>
            <a:pPr algn="l">
              <a:buFont typeface="Arial" panose="020B0604020202020204" pitchFamily="34" charset="0"/>
              <a:buChar char="•"/>
            </a:pPr>
            <a:r>
              <a:rPr lang="en-US" sz="1600" b="1" dirty="0"/>
              <a:t>The user can put any of his favourite songs as a alarm ringtone. </a:t>
            </a:r>
          </a:p>
          <a:p>
            <a:pPr algn="l">
              <a:buFont typeface="Arial" panose="020B0604020202020204" pitchFamily="34" charset="0"/>
              <a:buChar char="•"/>
            </a:pPr>
            <a:r>
              <a:rPr lang="en-US" sz="1400" b="1" i="0" dirty="0">
                <a:solidFill>
                  <a:srgbClr val="4D5156"/>
                </a:solidFill>
                <a:effectLst/>
                <a:latin typeface="arial" panose="020B0604020202020204" pitchFamily="34" charset="0"/>
              </a:rPr>
              <a:t>An </a:t>
            </a:r>
            <a:r>
              <a:rPr lang="en-US" sz="1400" b="1" i="0" dirty="0">
                <a:solidFill>
                  <a:srgbClr val="5F6368"/>
                </a:solidFill>
                <a:effectLst/>
                <a:latin typeface="arial" panose="020B0604020202020204" pitchFamily="34" charset="0"/>
              </a:rPr>
              <a:t>alarm clock</a:t>
            </a:r>
            <a:r>
              <a:rPr lang="en-US" sz="1400" b="1" i="0" dirty="0">
                <a:solidFill>
                  <a:srgbClr val="4D5156"/>
                </a:solidFill>
                <a:effectLst/>
                <a:latin typeface="arial" panose="020B0604020202020204" pitchFamily="34" charset="0"/>
              </a:rPr>
              <a:t> is a clock that is designed to alert an individual or group of individuals at a specified time. The primary function of these clocks is to awaken .</a:t>
            </a:r>
            <a:endParaRPr lang="en-US" sz="1400" b="1" dirty="0"/>
          </a:p>
          <a:p>
            <a:pPr algn="l">
              <a:buFont typeface="Arial" panose="020B0604020202020204" pitchFamily="34" charset="0"/>
              <a:buChar char="•"/>
            </a:pPr>
            <a:endParaRPr lang="en-US" sz="1600" b="1" dirty="0"/>
          </a:p>
          <a:p>
            <a:pPr algn="l">
              <a:buFont typeface="Arial" panose="020B0604020202020204" pitchFamily="34" charset="0"/>
              <a:buChar char="•"/>
            </a:pPr>
            <a:endParaRPr lang="en-IN" sz="1600" b="1" dirty="0"/>
          </a:p>
        </p:txBody>
      </p:sp>
      <p:sp>
        <p:nvSpPr>
          <p:cNvPr id="4" name="Slide Number Placeholder 3">
            <a:extLst>
              <a:ext uri="{FF2B5EF4-FFF2-40B4-BE49-F238E27FC236}">
                <a16:creationId xmlns:a16="http://schemas.microsoft.com/office/drawing/2014/main" id="{E7723B78-94EB-4719-A485-2F0803152AA4}"/>
              </a:ext>
            </a:extLst>
          </p:cNvPr>
          <p:cNvSpPr>
            <a:spLocks noGrp="1"/>
          </p:cNvSpPr>
          <p:nvPr>
            <p:ph type="sldNum" idx="12"/>
          </p:nvPr>
        </p:nvSpPr>
        <p:spPr/>
        <p:txBody>
          <a:bodyPr/>
          <a:lstStyle/>
          <a:p>
            <a:pPr marL="0" lvl="0" indent="0" algn="r" rtl="0">
              <a:spcBef>
                <a:spcPts val="0"/>
              </a:spcBef>
              <a:spcAft>
                <a:spcPts val="0"/>
              </a:spcAft>
              <a:buNone/>
            </a:pPr>
            <a:r>
              <a:rPr lang="en-GB"/>
              <a:t>1</a:t>
            </a:r>
          </a:p>
        </p:txBody>
      </p:sp>
    </p:spTree>
    <p:extLst>
      <p:ext uri="{BB962C8B-B14F-4D97-AF65-F5344CB8AC3E}">
        <p14:creationId xmlns:p14="http://schemas.microsoft.com/office/powerpoint/2010/main" val="170910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60AE-2126-4509-86B0-A1006D89A1C6}"/>
              </a:ext>
            </a:extLst>
          </p:cNvPr>
          <p:cNvSpPr>
            <a:spLocks noGrp="1"/>
          </p:cNvSpPr>
          <p:nvPr>
            <p:ph type="ctrTitle"/>
          </p:nvPr>
        </p:nvSpPr>
        <p:spPr>
          <a:xfrm>
            <a:off x="290946" y="115381"/>
            <a:ext cx="7772400" cy="1102518"/>
          </a:xfrm>
        </p:spPr>
        <p:txBody>
          <a:bodyPr/>
          <a:lstStyle/>
          <a:p>
            <a:r>
              <a:rPr lang="en-IN" sz="2400" dirty="0"/>
              <a:t>PROBLEM STATEMENT</a:t>
            </a:r>
          </a:p>
        </p:txBody>
      </p:sp>
      <p:sp>
        <p:nvSpPr>
          <p:cNvPr id="3" name="Subtitle 2">
            <a:extLst>
              <a:ext uri="{FF2B5EF4-FFF2-40B4-BE49-F238E27FC236}">
                <a16:creationId xmlns:a16="http://schemas.microsoft.com/office/drawing/2014/main" id="{5101064E-EE14-4677-B0DC-275FC7920617}"/>
              </a:ext>
            </a:extLst>
          </p:cNvPr>
          <p:cNvSpPr>
            <a:spLocks noGrp="1"/>
          </p:cNvSpPr>
          <p:nvPr>
            <p:ph type="subTitle" idx="1"/>
          </p:nvPr>
        </p:nvSpPr>
        <p:spPr>
          <a:xfrm>
            <a:off x="511175" y="1162049"/>
            <a:ext cx="7772400" cy="2828059"/>
          </a:xfrm>
        </p:spPr>
        <p:txBody>
          <a:bodyPr/>
          <a:lstStyle/>
          <a:p>
            <a:pPr algn="l">
              <a:buFont typeface="Arial" panose="020B0604020202020204" pitchFamily="34" charset="0"/>
              <a:buChar char="•"/>
            </a:pPr>
            <a:r>
              <a:rPr lang="en-IN" sz="1600" b="1" dirty="0"/>
              <a:t>The alarm manager application developed here mainly to help users in time management</a:t>
            </a:r>
          </a:p>
          <a:p>
            <a:pPr algn="l">
              <a:buFont typeface="Arial" panose="020B0604020202020204" pitchFamily="34" charset="0"/>
              <a:buChar char="•"/>
            </a:pPr>
            <a:r>
              <a:rPr lang="en-IN" sz="1600" b="1" dirty="0"/>
              <a:t>Its even useful for users health as It normalizes the user’s sleep schedule by waking him up early.</a:t>
            </a:r>
          </a:p>
          <a:p>
            <a:pPr algn="l">
              <a:buFont typeface="Arial" panose="020B0604020202020204" pitchFamily="34" charset="0"/>
              <a:buChar char="•"/>
            </a:pPr>
            <a:r>
              <a:rPr lang="en-IN" sz="1600" b="1" dirty="0"/>
              <a:t>The user might  miss big occasions of his life just because of his time negligence </a:t>
            </a:r>
          </a:p>
          <a:p>
            <a:pPr marL="25400" indent="0" algn="l"/>
            <a:r>
              <a:rPr lang="en-IN" sz="1600" b="1" dirty="0"/>
              <a:t>          but alarm manager make sures that the user should not miss any of his occasions by</a:t>
            </a:r>
          </a:p>
          <a:p>
            <a:pPr marL="25400" indent="0" algn="l"/>
            <a:r>
              <a:rPr lang="en-IN" sz="1600" b="1" dirty="0"/>
              <a:t>          time remiders.</a:t>
            </a:r>
          </a:p>
          <a:p>
            <a:pPr marL="25400" indent="0" algn="l"/>
            <a:endParaRPr lang="en-IN" sz="1600" b="1" dirty="0"/>
          </a:p>
          <a:p>
            <a:pPr marL="311150" indent="-285750" algn="l">
              <a:buFont typeface="Arial" panose="020B0604020202020204" pitchFamily="34" charset="0"/>
              <a:buChar char="•"/>
            </a:pPr>
            <a:endParaRPr lang="en-IN" sz="1600" b="1" dirty="0"/>
          </a:p>
          <a:p>
            <a:pPr algn="l">
              <a:buFont typeface="Arial" panose="020B0604020202020204" pitchFamily="34" charset="0"/>
              <a:buChar char="•"/>
            </a:pPr>
            <a:endParaRPr lang="en-IN" sz="1600" b="1" dirty="0"/>
          </a:p>
          <a:p>
            <a:pPr algn="l">
              <a:buFont typeface="Arial" panose="020B0604020202020204" pitchFamily="34" charset="0"/>
              <a:buChar char="•"/>
            </a:pPr>
            <a:endParaRPr lang="en-IN" sz="1600" b="1" dirty="0"/>
          </a:p>
          <a:p>
            <a:pPr algn="l">
              <a:buFont typeface="Arial" panose="020B0604020202020204" pitchFamily="34" charset="0"/>
              <a:buChar char="•"/>
            </a:pPr>
            <a:endParaRPr lang="en-IN" sz="1600" b="1" dirty="0"/>
          </a:p>
        </p:txBody>
      </p:sp>
      <p:sp>
        <p:nvSpPr>
          <p:cNvPr id="4" name="Slide Number Placeholder 3">
            <a:extLst>
              <a:ext uri="{FF2B5EF4-FFF2-40B4-BE49-F238E27FC236}">
                <a16:creationId xmlns:a16="http://schemas.microsoft.com/office/drawing/2014/main" id="{1613B6C8-FCD0-4F4D-991D-7696E6895A9F}"/>
              </a:ext>
            </a:extLst>
          </p:cNvPr>
          <p:cNvSpPr>
            <a:spLocks noGrp="1"/>
          </p:cNvSpPr>
          <p:nvPr>
            <p:ph type="sldNum" idx="12"/>
          </p:nvPr>
        </p:nvSpPr>
        <p:spPr/>
        <p:txBody>
          <a:bodyPr/>
          <a:lstStyle/>
          <a:p>
            <a:pPr marL="0" lvl="0" indent="0" algn="r" rtl="0">
              <a:spcBef>
                <a:spcPts val="0"/>
              </a:spcBef>
              <a:spcAft>
                <a:spcPts val="0"/>
              </a:spcAft>
              <a:buNone/>
            </a:pPr>
            <a:r>
              <a:rPr lang="en-GB"/>
              <a:t>1</a:t>
            </a:r>
          </a:p>
        </p:txBody>
      </p:sp>
    </p:spTree>
    <p:extLst>
      <p:ext uri="{BB962C8B-B14F-4D97-AF65-F5344CB8AC3E}">
        <p14:creationId xmlns:p14="http://schemas.microsoft.com/office/powerpoint/2010/main" val="372730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EE84-87DB-4C2F-820A-1009E720E80E}"/>
              </a:ext>
            </a:extLst>
          </p:cNvPr>
          <p:cNvSpPr>
            <a:spLocks noGrp="1"/>
          </p:cNvSpPr>
          <p:nvPr>
            <p:ph type="ctrTitle"/>
          </p:nvPr>
        </p:nvSpPr>
        <p:spPr>
          <a:xfrm>
            <a:off x="297872" y="150018"/>
            <a:ext cx="7772400" cy="1102518"/>
          </a:xfrm>
        </p:spPr>
        <p:txBody>
          <a:bodyPr/>
          <a:lstStyle/>
          <a:p>
            <a:r>
              <a:rPr lang="en-IN" sz="2400" dirty="0"/>
              <a:t>DATA FLOW DIAGRAM</a:t>
            </a:r>
          </a:p>
        </p:txBody>
      </p:sp>
      <p:sp>
        <p:nvSpPr>
          <p:cNvPr id="3" name="Subtitle 2">
            <a:extLst>
              <a:ext uri="{FF2B5EF4-FFF2-40B4-BE49-F238E27FC236}">
                <a16:creationId xmlns:a16="http://schemas.microsoft.com/office/drawing/2014/main" id="{445E4E97-507F-483E-9123-420A1CA048C2}"/>
              </a:ext>
            </a:extLst>
          </p:cNvPr>
          <p:cNvSpPr>
            <a:spLocks noGrp="1"/>
          </p:cNvSpPr>
          <p:nvPr>
            <p:ph type="subTitle" idx="1"/>
          </p:nvPr>
        </p:nvSpPr>
        <p:spPr>
          <a:xfrm>
            <a:off x="297873" y="685801"/>
            <a:ext cx="8652164" cy="4126706"/>
          </a:xfrm>
        </p:spPr>
        <p:txBody>
          <a:bodyPr/>
          <a:lstStyle/>
          <a:p>
            <a:endParaRPr lang="en-IN" dirty="0"/>
          </a:p>
        </p:txBody>
      </p:sp>
      <p:sp>
        <p:nvSpPr>
          <p:cNvPr id="4" name="Slide Number Placeholder 3">
            <a:extLst>
              <a:ext uri="{FF2B5EF4-FFF2-40B4-BE49-F238E27FC236}">
                <a16:creationId xmlns:a16="http://schemas.microsoft.com/office/drawing/2014/main" id="{8FB31080-08A3-4C7B-9C4D-1B910EEF03F8}"/>
              </a:ext>
            </a:extLst>
          </p:cNvPr>
          <p:cNvSpPr>
            <a:spLocks noGrp="1"/>
          </p:cNvSpPr>
          <p:nvPr>
            <p:ph type="sldNum" idx="12"/>
          </p:nvPr>
        </p:nvSpPr>
        <p:spPr/>
        <p:txBody>
          <a:bodyPr/>
          <a:lstStyle/>
          <a:p>
            <a:pPr marL="0" lvl="0" indent="0" algn="r" rtl="0">
              <a:spcBef>
                <a:spcPts val="0"/>
              </a:spcBef>
              <a:spcAft>
                <a:spcPts val="0"/>
              </a:spcAft>
              <a:buNone/>
            </a:pPr>
            <a:r>
              <a:rPr lang="en-GB"/>
              <a:t>1</a:t>
            </a:r>
          </a:p>
        </p:txBody>
      </p:sp>
      <p:pic>
        <p:nvPicPr>
          <p:cNvPr id="6" name="Picture 5">
            <a:extLst>
              <a:ext uri="{FF2B5EF4-FFF2-40B4-BE49-F238E27FC236}">
                <a16:creationId xmlns:a16="http://schemas.microsoft.com/office/drawing/2014/main" id="{31E30E74-4C5A-4830-B6C0-D2F9D12D161C}"/>
              </a:ext>
            </a:extLst>
          </p:cNvPr>
          <p:cNvPicPr>
            <a:picLocks noChangeAspect="1"/>
          </p:cNvPicPr>
          <p:nvPr/>
        </p:nvPicPr>
        <p:blipFill>
          <a:blip r:embed="rId2"/>
          <a:stretch>
            <a:fillRect/>
          </a:stretch>
        </p:blipFill>
        <p:spPr>
          <a:xfrm>
            <a:off x="1330036" y="763622"/>
            <a:ext cx="6139728" cy="3785212"/>
          </a:xfrm>
          <a:prstGeom prst="rect">
            <a:avLst/>
          </a:prstGeom>
        </p:spPr>
      </p:pic>
    </p:spTree>
    <p:extLst>
      <p:ext uri="{BB962C8B-B14F-4D97-AF65-F5344CB8AC3E}">
        <p14:creationId xmlns:p14="http://schemas.microsoft.com/office/powerpoint/2010/main" val="28251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31F8-1022-4F10-908C-A5FECC999A56}"/>
              </a:ext>
            </a:extLst>
          </p:cNvPr>
          <p:cNvSpPr>
            <a:spLocks noGrp="1"/>
          </p:cNvSpPr>
          <p:nvPr>
            <p:ph type="ctrTitle"/>
          </p:nvPr>
        </p:nvSpPr>
        <p:spPr>
          <a:xfrm>
            <a:off x="353291" y="57150"/>
            <a:ext cx="7772400" cy="1102518"/>
          </a:xfrm>
        </p:spPr>
        <p:txBody>
          <a:bodyPr/>
          <a:lstStyle/>
          <a:p>
            <a:r>
              <a:rPr lang="en-IN" sz="2400" dirty="0"/>
              <a:t>REQUIREMENT SPECIFICATION</a:t>
            </a:r>
          </a:p>
        </p:txBody>
      </p:sp>
      <p:sp>
        <p:nvSpPr>
          <p:cNvPr id="3" name="Subtitle 2">
            <a:extLst>
              <a:ext uri="{FF2B5EF4-FFF2-40B4-BE49-F238E27FC236}">
                <a16:creationId xmlns:a16="http://schemas.microsoft.com/office/drawing/2014/main" id="{88FC1070-BA92-4942-BF67-96F047C48ED7}"/>
              </a:ext>
            </a:extLst>
          </p:cNvPr>
          <p:cNvSpPr>
            <a:spLocks noGrp="1"/>
          </p:cNvSpPr>
          <p:nvPr>
            <p:ph type="subTitle" idx="1"/>
          </p:nvPr>
        </p:nvSpPr>
        <p:spPr>
          <a:xfrm>
            <a:off x="609600" y="608409"/>
            <a:ext cx="7585364" cy="3402482"/>
          </a:xfrm>
        </p:spPr>
        <p:txBody>
          <a:bodyPr/>
          <a:lstStyle/>
          <a:p>
            <a:pPr algn="l">
              <a:buFont typeface="Arial" panose="020B0604020202020204" pitchFamily="34" charset="0"/>
              <a:buChar char="•"/>
            </a:pPr>
            <a:r>
              <a:rPr lang="en-US" sz="1600" b="1" dirty="0"/>
              <a:t>Only one smart device is required for operation, and the device specifications must meet the minimum operating requirements of the software. In the running software, the software will always run in the background, through the user settings and monitoring of all user activities and through analysis to give users a more convenient use environment.</a:t>
            </a:r>
          </a:p>
          <a:p>
            <a:pPr algn="l">
              <a:buFont typeface="Arial" panose="020B0604020202020204" pitchFamily="34" charset="0"/>
              <a:buChar char="•"/>
            </a:pPr>
            <a:r>
              <a:rPr lang="en-US" sz="1600" b="1" dirty="0"/>
              <a:t>The device must have android version of 5.0 or above to run the application.</a:t>
            </a:r>
          </a:p>
          <a:p>
            <a:pPr algn="l">
              <a:buFont typeface="Arial" panose="020B0604020202020204" pitchFamily="34" charset="0"/>
              <a:buChar char="•"/>
            </a:pPr>
            <a:r>
              <a:rPr lang="en-US" sz="1600" b="1" dirty="0"/>
              <a:t>The device minimum RAM should be 1gb for smooth working of this application.</a:t>
            </a:r>
            <a:endParaRPr lang="en-IN" sz="1600" b="1" dirty="0"/>
          </a:p>
        </p:txBody>
      </p:sp>
      <p:sp>
        <p:nvSpPr>
          <p:cNvPr id="4" name="Slide Number Placeholder 3">
            <a:extLst>
              <a:ext uri="{FF2B5EF4-FFF2-40B4-BE49-F238E27FC236}">
                <a16:creationId xmlns:a16="http://schemas.microsoft.com/office/drawing/2014/main" id="{222E4F54-4116-49D3-8F29-C8E463A0CB0C}"/>
              </a:ext>
            </a:extLst>
          </p:cNvPr>
          <p:cNvSpPr>
            <a:spLocks noGrp="1"/>
          </p:cNvSpPr>
          <p:nvPr>
            <p:ph type="sldNum" idx="12"/>
          </p:nvPr>
        </p:nvSpPr>
        <p:spPr/>
        <p:txBody>
          <a:bodyPr/>
          <a:lstStyle/>
          <a:p>
            <a:pPr marL="0" lvl="0" indent="0" algn="r" rtl="0">
              <a:spcBef>
                <a:spcPts val="0"/>
              </a:spcBef>
              <a:spcAft>
                <a:spcPts val="0"/>
              </a:spcAft>
              <a:buNone/>
            </a:pPr>
            <a:r>
              <a:rPr lang="en-GB"/>
              <a:t>1</a:t>
            </a:r>
          </a:p>
        </p:txBody>
      </p:sp>
    </p:spTree>
    <p:extLst>
      <p:ext uri="{BB962C8B-B14F-4D97-AF65-F5344CB8AC3E}">
        <p14:creationId xmlns:p14="http://schemas.microsoft.com/office/powerpoint/2010/main" val="235934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p:nvPr/>
        </p:nvSpPr>
        <p:spPr>
          <a:xfrm>
            <a:off x="511175" y="590550"/>
            <a:ext cx="585788" cy="2738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500"/>
              <a:buFont typeface="Century Gothic"/>
              <a:buNone/>
            </a:pPr>
            <a:fld id="{00000000-1234-1234-1234-123412341234}" type="slidenum">
              <a:rPr lang="en-GB" sz="2000" b="0" i="0" u="none" strike="noStrike" cap="none">
                <a:solidFill>
                  <a:srgbClr val="FEFFFF"/>
                </a:solidFill>
                <a:latin typeface="Century Gothic"/>
                <a:ea typeface="Century Gothic"/>
                <a:cs typeface="Century Gothic"/>
                <a:sym typeface="Century Gothic"/>
              </a:rPr>
              <a:t>8</a:t>
            </a:fld>
            <a:endParaRPr sz="2000" b="0" i="0" u="none" strike="noStrike" cap="none">
              <a:solidFill>
                <a:srgbClr val="FEFFFF"/>
              </a:solidFill>
              <a:latin typeface="Century Gothic"/>
              <a:ea typeface="Century Gothic"/>
              <a:cs typeface="Century Gothic"/>
              <a:sym typeface="Century Gothic"/>
            </a:endParaRPr>
          </a:p>
        </p:txBody>
      </p:sp>
      <p:sp>
        <p:nvSpPr>
          <p:cNvPr id="177" name="Google Shape;177;p19"/>
          <p:cNvSpPr txBox="1">
            <a:spLocks noGrp="1"/>
          </p:cNvSpPr>
          <p:nvPr>
            <p:ph type="sldNum" idx="12"/>
          </p:nvPr>
        </p:nvSpPr>
        <p:spPr>
          <a:xfrm>
            <a:off x="511175" y="4692006"/>
            <a:ext cx="585788" cy="273843"/>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EFFFF"/>
              </a:buClr>
              <a:buSzPts val="500"/>
              <a:buFont typeface="Century Gothic"/>
              <a:buNone/>
            </a:pPr>
            <a:fld id="{00000000-1234-1234-1234-123412341234}" type="slidenum">
              <a:rPr lang="en-GB" sz="2000" b="1" i="1" u="none" strike="noStrike" cap="none">
                <a:solidFill>
                  <a:srgbClr val="FEFFFF"/>
                </a:solidFill>
                <a:latin typeface="Century Gothic"/>
                <a:ea typeface="Century Gothic"/>
                <a:cs typeface="Century Gothic"/>
                <a:sym typeface="Century Gothic"/>
              </a:rPr>
              <a:t>8</a:t>
            </a:fld>
            <a:endParaRPr sz="2000" b="1" i="1" u="none" strike="noStrike" cap="none">
              <a:solidFill>
                <a:srgbClr val="FEFFFF"/>
              </a:solidFill>
              <a:latin typeface="Century Gothic"/>
              <a:ea typeface="Century Gothic"/>
              <a:cs typeface="Century Gothic"/>
              <a:sym typeface="Century Gothic"/>
            </a:endParaRPr>
          </a:p>
        </p:txBody>
      </p:sp>
      <p:pic>
        <p:nvPicPr>
          <p:cNvPr id="178" name="Google Shape;178;p19" descr="C:\Users\CHAYAPATHI-CPN\Desktop\QUESTION.gif"/>
          <p:cNvPicPr preferRelativeResize="0"/>
          <p:nvPr/>
        </p:nvPicPr>
        <p:blipFill rotWithShape="1">
          <a:blip r:embed="rId3">
            <a:alphaModFix/>
          </a:blip>
          <a:srcRect/>
          <a:stretch/>
        </p:blipFill>
        <p:spPr>
          <a:xfrm>
            <a:off x="3143250" y="785813"/>
            <a:ext cx="2857500" cy="35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sldNum" idx="12"/>
          </p:nvPr>
        </p:nvSpPr>
        <p:spPr>
          <a:xfrm>
            <a:off x="511175" y="4812507"/>
            <a:ext cx="585788" cy="27384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EFFFF"/>
              </a:buClr>
              <a:buSzPts val="500"/>
              <a:buFont typeface="Century Gothic"/>
              <a:buNone/>
            </a:pPr>
            <a:r>
              <a:rPr lang="en-GB" sz="2000" b="1" i="1">
                <a:solidFill>
                  <a:srgbClr val="FEFFFF"/>
                </a:solidFill>
                <a:latin typeface="Century Gothic"/>
                <a:ea typeface="Century Gothic"/>
                <a:cs typeface="Century Gothic"/>
                <a:sym typeface="Century Gothic"/>
              </a:rPr>
              <a:t>12</a:t>
            </a:r>
            <a:endParaRPr sz="2000" b="1" i="1">
              <a:solidFill>
                <a:srgbClr val="FEFFFF"/>
              </a:solidFill>
              <a:latin typeface="Century Gothic"/>
              <a:ea typeface="Century Gothic"/>
              <a:cs typeface="Century Gothic"/>
              <a:sym typeface="Century Gothic"/>
            </a:endParaRPr>
          </a:p>
        </p:txBody>
      </p:sp>
      <p:pic>
        <p:nvPicPr>
          <p:cNvPr id="184" name="Google Shape;184;p20" descr="C:\Users\CHAYAPATHI-CPN\Downloads\giphy.gif"/>
          <p:cNvPicPr preferRelativeResize="0"/>
          <p:nvPr/>
        </p:nvPicPr>
        <p:blipFill rotWithShape="1">
          <a:blip r:embed="rId3">
            <a:alphaModFix/>
          </a:blip>
          <a:srcRect/>
          <a:stretch/>
        </p:blipFill>
        <p:spPr>
          <a:xfrm>
            <a:off x="2362200" y="1209675"/>
            <a:ext cx="4762500" cy="3190875"/>
          </a:xfrm>
          <a:prstGeom prst="rect">
            <a:avLst/>
          </a:prstGeom>
          <a:noFill/>
          <a:ln>
            <a:noFill/>
          </a:ln>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2E5369"/>
      </a:dk2>
      <a:lt2>
        <a:srgbClr val="CFE2E7"/>
      </a:lt2>
      <a:accent1>
        <a:srgbClr val="353535"/>
      </a:accent1>
      <a:accent2>
        <a:srgbClr val="1CACE3"/>
      </a:accent2>
      <a:accent3>
        <a:srgbClr val="FFFFFF"/>
      </a:accent3>
      <a:accent4>
        <a:srgbClr val="000000"/>
      </a:accent4>
      <a:accent5>
        <a:srgbClr val="AEAEAE"/>
      </a:accent5>
      <a:accent6>
        <a:srgbClr val="189BCE"/>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348</Words>
  <Application>Microsoft Office PowerPoint</Application>
  <PresentationFormat>On-screen Show (16:9)</PresentationFormat>
  <Paragraphs>49</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Black</vt:lpstr>
      <vt:lpstr>Calibri</vt:lpstr>
      <vt:lpstr>Arial</vt:lpstr>
      <vt:lpstr>Century Gothic</vt:lpstr>
      <vt:lpstr>Arial</vt:lpstr>
      <vt:lpstr>Times New Roman</vt:lpstr>
      <vt:lpstr>Noto Sans Symbols</vt:lpstr>
      <vt:lpstr>默认设计模板</vt:lpstr>
      <vt:lpstr>&lt;ALARM MANAGER &gt;</vt:lpstr>
      <vt:lpstr>Agenda</vt:lpstr>
      <vt:lpstr>ABSTRACT</vt:lpstr>
      <vt:lpstr>INTRODUCTION</vt:lpstr>
      <vt:lpstr>PROBLEM STATEMENT</vt:lpstr>
      <vt:lpstr>DATA FLOW DIAGRAM</vt:lpstr>
      <vt:lpstr>REQUIREMENT SPECIFICATION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your Project&gt;</dc:title>
  <dc:creator>Geetha</dc:creator>
  <cp:lastModifiedBy>pruthvipatilzp8@gmail.com</cp:lastModifiedBy>
  <cp:revision>10</cp:revision>
  <dcterms:modified xsi:type="dcterms:W3CDTF">2021-06-30T04:26:25Z</dcterms:modified>
</cp:coreProperties>
</file>