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9"/>
  </p:notesMasterIdLst>
  <p:sldIdLst>
    <p:sldId id="256" r:id="rId2"/>
    <p:sldId id="283" r:id="rId3"/>
    <p:sldId id="282" r:id="rId4"/>
    <p:sldId id="284" r:id="rId5"/>
    <p:sldId id="281" r:id="rId6"/>
    <p:sldId id="271" r:id="rId7"/>
    <p:sldId id="27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58A3C3-C042-4BB0-816F-6846F29B5081}">
  <a:tblStyle styleId="{7258A3C3-C042-4BB0-816F-6846F29B508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1F1F1"/>
          </a:solidFill>
        </a:fill>
      </a:tcStyle>
    </a:wholeTbl>
    <a:band1H>
      <a:tcTxStyle/>
      <a:tcStyle>
        <a:tcBdr/>
        <a:fill>
          <a:solidFill>
            <a:srgbClr val="E3E3E3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3E3E3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67"/>
      </p:cViewPr>
      <p:guideLst>
        <p:guide orient="horz" pos="162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6573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88369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9115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74" name="Google Shape;1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37202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0564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dt" idx="10"/>
          </p:nvPr>
        </p:nvSpPr>
        <p:spPr>
          <a:xfrm>
            <a:off x="7772400" y="4601765"/>
            <a:ext cx="766763" cy="27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2"/>
          <p:cNvSpPr txBox="1">
            <a:spLocks noGrp="1"/>
          </p:cNvSpPr>
          <p:nvPr>
            <p:ph type="ftr" idx="11"/>
          </p:nvPr>
        </p:nvSpPr>
        <p:spPr>
          <a:xfrm>
            <a:off x="1943100" y="4601765"/>
            <a:ext cx="571658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1" i="1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2"/>
          <p:cNvSpPr txBox="1">
            <a:spLocks noGrp="1"/>
          </p:cNvSpPr>
          <p:nvPr>
            <p:ph type="sldNum" idx="12"/>
          </p:nvPr>
        </p:nvSpPr>
        <p:spPr>
          <a:xfrm>
            <a:off x="511175" y="4812507"/>
            <a:ext cx="58578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  <a:defRPr sz="2000" b="1" i="1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  <a:defRPr sz="2000" b="1" i="1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  <a:defRPr sz="2000" b="1" i="1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  <a:defRPr sz="2000" b="1" i="1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  <a:defRPr sz="2000" b="1" i="1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  <a:defRPr sz="2000" b="1" i="1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  <a:defRPr sz="2000" b="1" i="1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  <a:defRPr sz="2000" b="1" i="1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  <a:defRPr sz="2000" b="1" i="1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>
            <a:spLocks noGrp="1"/>
          </p:cNvSpPr>
          <p:nvPr>
            <p:ph type="dt" idx="10"/>
          </p:nvPr>
        </p:nvSpPr>
        <p:spPr>
          <a:xfrm>
            <a:off x="7772400" y="4601765"/>
            <a:ext cx="766763" cy="27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ftr" idx="11"/>
          </p:nvPr>
        </p:nvSpPr>
        <p:spPr>
          <a:xfrm>
            <a:off x="1943100" y="4601765"/>
            <a:ext cx="571658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1" i="1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dt" idx="10"/>
          </p:nvPr>
        </p:nvSpPr>
        <p:spPr>
          <a:xfrm>
            <a:off x="7772400" y="4601765"/>
            <a:ext cx="766763" cy="2774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53FCFE7-2AA1-409A-8D57-D7C8ABF5A3D7}" type="datetime5">
              <a:rPr lang="en-US" smtClean="0"/>
              <a:pPr/>
              <a:t>28-Jul-21</a:t>
            </a:fld>
            <a:endParaRPr dirty="0"/>
          </a:p>
        </p:txBody>
      </p:sp>
      <p:sp>
        <p:nvSpPr>
          <p:cNvPr id="202" name="Shape 202"/>
          <p:cNvSpPr txBox="1">
            <a:spLocks noGrp="1"/>
          </p:cNvSpPr>
          <p:nvPr>
            <p:ph type="ftr" idx="11"/>
          </p:nvPr>
        </p:nvSpPr>
        <p:spPr>
          <a:xfrm>
            <a:off x="1943100" y="4601765"/>
            <a:ext cx="5716588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b="1" i="1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511175" y="4812507"/>
            <a:ext cx="585788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/>
            </a:lvl1pPr>
          </a:lstStyle>
          <a:p>
            <a:pPr algn="r">
              <a:buSzPct val="25000"/>
            </a:pPr>
            <a:r>
              <a:rPr lang="en" sz="2000" b="1" i="1" dirty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429000" y="971550"/>
            <a:ext cx="2362200" cy="32004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57150"/>
            <a:ext cx="4191000" cy="762000"/>
          </a:xfrm>
        </p:spPr>
        <p:txBody>
          <a:bodyPr/>
          <a:lstStyle>
            <a:lvl1pPr marL="203200" indent="0">
              <a:buNone/>
              <a:defRPr baseline="0"/>
            </a:lvl1pPr>
          </a:lstStyle>
          <a:p>
            <a:pPr lvl="0"/>
            <a:r>
              <a:rPr lang="en-US" dirty="0"/>
              <a:t>Application Name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800600" y="57150"/>
            <a:ext cx="3276600" cy="762000"/>
          </a:xfrm>
        </p:spPr>
        <p:txBody>
          <a:bodyPr/>
          <a:lstStyle>
            <a:lvl1pPr marL="203200" indent="0">
              <a:buNone/>
              <a:defRPr baseline="0"/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6"/>
          </p:nvPr>
        </p:nvSpPr>
        <p:spPr>
          <a:xfrm>
            <a:off x="228600" y="1047750"/>
            <a:ext cx="3048000" cy="3048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able Placeholder 6"/>
          <p:cNvSpPr>
            <a:spLocks noGrp="1"/>
          </p:cNvSpPr>
          <p:nvPr>
            <p:ph type="tbl" sz="quarter" idx="17"/>
          </p:nvPr>
        </p:nvSpPr>
        <p:spPr>
          <a:xfrm>
            <a:off x="5943600" y="1123950"/>
            <a:ext cx="3048000" cy="304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6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5DEE5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171449"/>
            <a:ext cx="1981200" cy="4979193"/>
            <a:chOff x="2487613" y="285750"/>
            <a:chExt cx="2428874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222"/>
              <a:ext cx="85632" cy="53409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9090" y="103235"/>
                    <a:pt x="103636" y="87352"/>
                    <a:pt x="92727" y="70588"/>
                  </a:cubicBezTo>
                  <a:cubicBezTo>
                    <a:pt x="60000" y="47647"/>
                    <a:pt x="32727" y="23823"/>
                    <a:pt x="0" y="0"/>
                  </a:cubicBezTo>
                  <a:cubicBezTo>
                    <a:pt x="0" y="30882"/>
                    <a:pt x="0" y="30882"/>
                    <a:pt x="0" y="30882"/>
                  </a:cubicBezTo>
                  <a:cubicBezTo>
                    <a:pt x="32727" y="56470"/>
                    <a:pt x="70909" y="82941"/>
                    <a:pt x="109090" y="109411"/>
                  </a:cubicBezTo>
                  <a:cubicBezTo>
                    <a:pt x="109090" y="112941"/>
                    <a:pt x="114545" y="116470"/>
                    <a:pt x="120000" y="120000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6600" y="2779108"/>
              <a:ext cx="550779" cy="19781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3714" y="83333"/>
                  </a:moveTo>
                  <a:cubicBezTo>
                    <a:pt x="88285" y="95714"/>
                    <a:pt x="102857" y="107857"/>
                    <a:pt x="119142" y="120000"/>
                  </a:cubicBezTo>
                  <a:cubicBezTo>
                    <a:pt x="119142" y="117857"/>
                    <a:pt x="119142" y="115952"/>
                    <a:pt x="120000" y="113809"/>
                  </a:cubicBezTo>
                  <a:cubicBezTo>
                    <a:pt x="106285" y="103571"/>
                    <a:pt x="93428" y="93095"/>
                    <a:pt x="81428" y="82619"/>
                  </a:cubicBezTo>
                  <a:cubicBezTo>
                    <a:pt x="49714" y="55476"/>
                    <a:pt x="23142" y="27857"/>
                    <a:pt x="0" y="0"/>
                  </a:cubicBezTo>
                  <a:cubicBezTo>
                    <a:pt x="1714" y="4761"/>
                    <a:pt x="3428" y="9761"/>
                    <a:pt x="5142" y="14523"/>
                  </a:cubicBezTo>
                  <a:cubicBezTo>
                    <a:pt x="25714" y="37619"/>
                    <a:pt x="48000" y="60714"/>
                    <a:pt x="73714" y="83333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4626" y="4730255"/>
              <a:ext cx="519639" cy="12101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272" y="8571"/>
                  </a:moveTo>
                  <a:cubicBezTo>
                    <a:pt x="4545" y="5844"/>
                    <a:pt x="1818" y="3116"/>
                    <a:pt x="0" y="0"/>
                  </a:cubicBezTo>
                  <a:cubicBezTo>
                    <a:pt x="0" y="3896"/>
                    <a:pt x="0" y="7402"/>
                    <a:pt x="0" y="11298"/>
                  </a:cubicBezTo>
                  <a:cubicBezTo>
                    <a:pt x="19090" y="33116"/>
                    <a:pt x="40000" y="54545"/>
                    <a:pt x="61818" y="75584"/>
                  </a:cubicBezTo>
                  <a:cubicBezTo>
                    <a:pt x="77272" y="90389"/>
                    <a:pt x="94545" y="105194"/>
                    <a:pt x="111818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2727" y="104805"/>
                    <a:pt x="85454" y="89610"/>
                    <a:pt x="70000" y="74025"/>
                  </a:cubicBezTo>
                  <a:cubicBezTo>
                    <a:pt x="47272" y="52597"/>
                    <a:pt x="26363" y="30779"/>
                    <a:pt x="7272" y="8571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023" y="5630785"/>
              <a:ext cx="145966" cy="30964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810" y="120000"/>
                  </a:move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7837" y="80506"/>
                    <a:pt x="38918" y="41012"/>
                    <a:pt x="0" y="0"/>
                  </a:cubicBezTo>
                  <a:cubicBezTo>
                    <a:pt x="25945" y="41012"/>
                    <a:pt x="55135" y="80506"/>
                    <a:pt x="90810" y="120000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246" y="2818321"/>
              <a:ext cx="700636" cy="28340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213" y="109695"/>
                  </a:moveTo>
                  <a:cubicBezTo>
                    <a:pt x="97752" y="102714"/>
                    <a:pt x="87640" y="95734"/>
                    <a:pt x="78202" y="88753"/>
                  </a:cubicBezTo>
                  <a:cubicBezTo>
                    <a:pt x="56629" y="72631"/>
                    <a:pt x="39775" y="56011"/>
                    <a:pt x="26966" y="39224"/>
                  </a:cubicBezTo>
                  <a:cubicBezTo>
                    <a:pt x="19550" y="29085"/>
                    <a:pt x="13483" y="18781"/>
                    <a:pt x="8089" y="8476"/>
                  </a:cubicBezTo>
                  <a:cubicBezTo>
                    <a:pt x="5393" y="5650"/>
                    <a:pt x="2696" y="2825"/>
                    <a:pt x="0" y="0"/>
                  </a:cubicBezTo>
                  <a:cubicBezTo>
                    <a:pt x="5393" y="13130"/>
                    <a:pt x="12808" y="26426"/>
                    <a:pt x="22247" y="39390"/>
                  </a:cubicBezTo>
                  <a:cubicBezTo>
                    <a:pt x="34382" y="56343"/>
                    <a:pt x="51235" y="72963"/>
                    <a:pt x="72134" y="89252"/>
                  </a:cubicBezTo>
                  <a:cubicBezTo>
                    <a:pt x="82921" y="97396"/>
                    <a:pt x="95056" y="105373"/>
                    <a:pt x="107865" y="113185"/>
                  </a:cubicBezTo>
                  <a:cubicBezTo>
                    <a:pt x="111910" y="115512"/>
                    <a:pt x="115955" y="117673"/>
                    <a:pt x="120000" y="120000"/>
                  </a:cubicBezTo>
                  <a:cubicBezTo>
                    <a:pt x="118651" y="119168"/>
                    <a:pt x="117977" y="118504"/>
                    <a:pt x="117303" y="117673"/>
                  </a:cubicBezTo>
                  <a:cubicBezTo>
                    <a:pt x="113932" y="115013"/>
                    <a:pt x="111235" y="112354"/>
                    <a:pt x="109213" y="109695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7075" y="285750"/>
              <a:ext cx="89526" cy="249335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7391" y="109039"/>
                  </a:moveTo>
                  <a:cubicBezTo>
                    <a:pt x="62608" y="109795"/>
                    <a:pt x="62608" y="110551"/>
                    <a:pt x="62608" y="111307"/>
                  </a:cubicBezTo>
                  <a:cubicBezTo>
                    <a:pt x="78260" y="113952"/>
                    <a:pt x="99130" y="116598"/>
                    <a:pt x="114782" y="119433"/>
                  </a:cubicBezTo>
                  <a:cubicBezTo>
                    <a:pt x="114782" y="119622"/>
                    <a:pt x="114782" y="119811"/>
                    <a:pt x="120000" y="120000"/>
                  </a:cubicBezTo>
                  <a:cubicBezTo>
                    <a:pt x="109565" y="116220"/>
                    <a:pt x="99130" y="112629"/>
                    <a:pt x="88695" y="108850"/>
                  </a:cubicBezTo>
                  <a:cubicBezTo>
                    <a:pt x="46956" y="89574"/>
                    <a:pt x="26086" y="70299"/>
                    <a:pt x="26086" y="50834"/>
                  </a:cubicBezTo>
                  <a:cubicBezTo>
                    <a:pt x="31304" y="33826"/>
                    <a:pt x="46956" y="17007"/>
                    <a:pt x="78260" y="0"/>
                  </a:cubicBezTo>
                  <a:cubicBezTo>
                    <a:pt x="62608" y="0"/>
                    <a:pt x="62608" y="0"/>
                    <a:pt x="62608" y="0"/>
                  </a:cubicBezTo>
                  <a:cubicBezTo>
                    <a:pt x="26086" y="16818"/>
                    <a:pt x="10434" y="33826"/>
                    <a:pt x="5217" y="50834"/>
                  </a:cubicBezTo>
                  <a:cubicBezTo>
                    <a:pt x="0" y="70299"/>
                    <a:pt x="15652" y="89574"/>
                    <a:pt x="57391" y="109039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3783" y="2599273"/>
              <a:ext cx="68118" cy="42051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14117" y="21308"/>
                    <a:pt x="21176" y="41495"/>
                    <a:pt x="35294" y="62803"/>
                  </a:cubicBezTo>
                  <a:cubicBezTo>
                    <a:pt x="63529" y="81869"/>
                    <a:pt x="91764" y="100934"/>
                    <a:pt x="120000" y="120000"/>
                  </a:cubicBezTo>
                  <a:cubicBezTo>
                    <a:pt x="105882" y="97570"/>
                    <a:pt x="91764" y="74018"/>
                    <a:pt x="77647" y="51588"/>
                  </a:cubicBezTo>
                  <a:cubicBezTo>
                    <a:pt x="70588" y="50467"/>
                    <a:pt x="70588" y="49345"/>
                    <a:pt x="70588" y="48224"/>
                  </a:cubicBezTo>
                  <a:cubicBezTo>
                    <a:pt x="49411" y="31401"/>
                    <a:pt x="21176" y="15700"/>
                    <a:pt x="0" y="0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488" y="4757298"/>
              <a:ext cx="161534" cy="873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6756"/>
                    <a:pt x="5853" y="33513"/>
                    <a:pt x="14634" y="50270"/>
                  </a:cubicBezTo>
                  <a:cubicBezTo>
                    <a:pt x="23414" y="63243"/>
                    <a:pt x="35121" y="76756"/>
                    <a:pt x="49756" y="89729"/>
                  </a:cubicBezTo>
                  <a:cubicBezTo>
                    <a:pt x="55609" y="92972"/>
                    <a:pt x="64390" y="96216"/>
                    <a:pt x="70243" y="99459"/>
                  </a:cubicBezTo>
                  <a:cubicBezTo>
                    <a:pt x="87804" y="106486"/>
                    <a:pt x="102439" y="112972"/>
                    <a:pt x="120000" y="120000"/>
                  </a:cubicBezTo>
                  <a:cubicBezTo>
                    <a:pt x="117073" y="118378"/>
                    <a:pt x="114146" y="116216"/>
                    <a:pt x="111219" y="114594"/>
                  </a:cubicBezTo>
                  <a:cubicBezTo>
                    <a:pt x="76097" y="92972"/>
                    <a:pt x="52682" y="71351"/>
                    <a:pt x="38048" y="49729"/>
                  </a:cubicBezTo>
                  <a:cubicBezTo>
                    <a:pt x="32195" y="36756"/>
                    <a:pt x="26341" y="24324"/>
                    <a:pt x="23414" y="11891"/>
                  </a:cubicBezTo>
                  <a:cubicBezTo>
                    <a:pt x="23414" y="11351"/>
                    <a:pt x="20487" y="10810"/>
                    <a:pt x="20487" y="9729"/>
                  </a:cubicBezTo>
                  <a:cubicBezTo>
                    <a:pt x="14634" y="6486"/>
                    <a:pt x="5853" y="3243"/>
                    <a:pt x="0" y="0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7380" y="1282282"/>
              <a:ext cx="1769107" cy="344797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866" y="116719"/>
                  </a:moveTo>
                  <a:cubicBezTo>
                    <a:pt x="2666" y="105512"/>
                    <a:pt x="6933" y="94441"/>
                    <a:pt x="13333" y="83781"/>
                  </a:cubicBezTo>
                  <a:cubicBezTo>
                    <a:pt x="20000" y="73120"/>
                    <a:pt x="29066" y="62870"/>
                    <a:pt x="39733" y="53029"/>
                  </a:cubicBezTo>
                  <a:cubicBezTo>
                    <a:pt x="50400" y="43189"/>
                    <a:pt x="62666" y="33895"/>
                    <a:pt x="76000" y="25011"/>
                  </a:cubicBezTo>
                  <a:cubicBezTo>
                    <a:pt x="82666" y="20637"/>
                    <a:pt x="89866" y="16264"/>
                    <a:pt x="97066" y="12164"/>
                  </a:cubicBezTo>
                  <a:cubicBezTo>
                    <a:pt x="100800" y="10113"/>
                    <a:pt x="104533" y="7927"/>
                    <a:pt x="108266" y="6013"/>
                  </a:cubicBezTo>
                  <a:cubicBezTo>
                    <a:pt x="112266" y="3963"/>
                    <a:pt x="116000" y="2050"/>
                    <a:pt x="120000" y="13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15733" y="1913"/>
                    <a:pt x="112000" y="3826"/>
                    <a:pt x="108000" y="5876"/>
                  </a:cubicBezTo>
                  <a:cubicBezTo>
                    <a:pt x="104266" y="7790"/>
                    <a:pt x="100533" y="9840"/>
                    <a:pt x="96800" y="12027"/>
                  </a:cubicBezTo>
                  <a:cubicBezTo>
                    <a:pt x="89333" y="16127"/>
                    <a:pt x="82133" y="20364"/>
                    <a:pt x="75466" y="24738"/>
                  </a:cubicBezTo>
                  <a:cubicBezTo>
                    <a:pt x="61866" y="33621"/>
                    <a:pt x="49333" y="42915"/>
                    <a:pt x="38666" y="52756"/>
                  </a:cubicBezTo>
                  <a:cubicBezTo>
                    <a:pt x="27733" y="62460"/>
                    <a:pt x="18666" y="72847"/>
                    <a:pt x="12000" y="83507"/>
                  </a:cubicBezTo>
                  <a:cubicBezTo>
                    <a:pt x="5066" y="94305"/>
                    <a:pt x="800" y="105375"/>
                    <a:pt x="0" y="116719"/>
                  </a:cubicBezTo>
                  <a:cubicBezTo>
                    <a:pt x="0" y="116993"/>
                    <a:pt x="0" y="117129"/>
                    <a:pt x="0" y="117403"/>
                  </a:cubicBezTo>
                  <a:cubicBezTo>
                    <a:pt x="533" y="118223"/>
                    <a:pt x="1066" y="119179"/>
                    <a:pt x="1866" y="120000"/>
                  </a:cubicBezTo>
                  <a:cubicBezTo>
                    <a:pt x="1866" y="118906"/>
                    <a:pt x="1866" y="117813"/>
                    <a:pt x="1866" y="116719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883" y="5652419"/>
              <a:ext cx="138181" cy="28800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24000" y="39452"/>
                    <a:pt x="54857" y="80547"/>
                    <a:pt x="89142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78857" y="80547"/>
                    <a:pt x="37714" y="39452"/>
                    <a:pt x="0" y="0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488" y="4655887"/>
              <a:ext cx="31138" cy="18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000" y="110000"/>
                  </a:moveTo>
                  <a:cubicBezTo>
                    <a:pt x="105000" y="115000"/>
                    <a:pt x="120000" y="117500"/>
                    <a:pt x="120000" y="120000"/>
                  </a:cubicBezTo>
                  <a:cubicBezTo>
                    <a:pt x="120000" y="95000"/>
                    <a:pt x="120000" y="72500"/>
                    <a:pt x="120000" y="47500"/>
                  </a:cubicBezTo>
                  <a:cubicBezTo>
                    <a:pt x="75000" y="32500"/>
                    <a:pt x="45000" y="15000"/>
                    <a:pt x="15000" y="0"/>
                  </a:cubicBezTo>
                  <a:cubicBezTo>
                    <a:pt x="0" y="22500"/>
                    <a:pt x="0" y="42500"/>
                    <a:pt x="0" y="65000"/>
                  </a:cubicBezTo>
                  <a:cubicBezTo>
                    <a:pt x="30000" y="80000"/>
                    <a:pt x="75000" y="95000"/>
                    <a:pt x="105000" y="110000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605" y="5410385"/>
              <a:ext cx="202405" cy="5300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153" y="16000"/>
                  </a:moveTo>
                  <a:cubicBezTo>
                    <a:pt x="11538" y="10666"/>
                    <a:pt x="4615" y="5333"/>
                    <a:pt x="0" y="0"/>
                  </a:cubicBezTo>
                  <a:cubicBezTo>
                    <a:pt x="6923" y="14222"/>
                    <a:pt x="16153" y="28444"/>
                    <a:pt x="27692" y="42666"/>
                  </a:cubicBezTo>
                  <a:cubicBezTo>
                    <a:pt x="30000" y="47111"/>
                    <a:pt x="32307" y="50666"/>
                    <a:pt x="36923" y="55111"/>
                  </a:cubicBezTo>
                  <a:cubicBezTo>
                    <a:pt x="62307" y="76444"/>
                    <a:pt x="90000" y="98666"/>
                    <a:pt x="11769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4615" y="96888"/>
                    <a:pt x="73846" y="73777"/>
                    <a:pt x="55384" y="49777"/>
                  </a:cubicBezTo>
                  <a:cubicBezTo>
                    <a:pt x="41538" y="38222"/>
                    <a:pt x="30000" y="27555"/>
                    <a:pt x="16153" y="16000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0638" y="0"/>
            <a:ext cx="1952625" cy="5139928"/>
            <a:chOff x="6627813" y="196102"/>
            <a:chExt cx="1952625" cy="5677649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6102"/>
              <a:ext cx="409575" cy="36470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55" y="27391"/>
                  </a:moveTo>
                  <a:cubicBezTo>
                    <a:pt x="12815" y="37565"/>
                    <a:pt x="19805" y="47869"/>
                    <a:pt x="30291" y="58043"/>
                  </a:cubicBezTo>
                  <a:cubicBezTo>
                    <a:pt x="39611" y="68217"/>
                    <a:pt x="51262" y="78391"/>
                    <a:pt x="66407" y="88565"/>
                  </a:cubicBezTo>
                  <a:cubicBezTo>
                    <a:pt x="80388" y="98739"/>
                    <a:pt x="97864" y="108782"/>
                    <a:pt x="117669" y="118826"/>
                  </a:cubicBezTo>
                  <a:cubicBezTo>
                    <a:pt x="118834" y="119217"/>
                    <a:pt x="120000" y="119608"/>
                    <a:pt x="120000" y="120000"/>
                  </a:cubicBezTo>
                  <a:cubicBezTo>
                    <a:pt x="118834" y="118043"/>
                    <a:pt x="116504" y="115956"/>
                    <a:pt x="115339" y="114000"/>
                  </a:cubicBezTo>
                  <a:cubicBezTo>
                    <a:pt x="115339" y="113608"/>
                    <a:pt x="115339" y="113217"/>
                    <a:pt x="115339" y="112956"/>
                  </a:cubicBezTo>
                  <a:cubicBezTo>
                    <a:pt x="99029" y="104739"/>
                    <a:pt x="85048" y="96652"/>
                    <a:pt x="73398" y="88434"/>
                  </a:cubicBezTo>
                  <a:cubicBezTo>
                    <a:pt x="58252" y="78260"/>
                    <a:pt x="45436" y="68217"/>
                    <a:pt x="34951" y="57913"/>
                  </a:cubicBezTo>
                  <a:cubicBezTo>
                    <a:pt x="24466" y="47739"/>
                    <a:pt x="16310" y="37565"/>
                    <a:pt x="10485" y="27260"/>
                  </a:cubicBezTo>
                  <a:cubicBezTo>
                    <a:pt x="8155" y="22173"/>
                    <a:pt x="5825" y="17086"/>
                    <a:pt x="3495" y="12000"/>
                  </a:cubicBezTo>
                  <a:cubicBezTo>
                    <a:pt x="2330" y="7956"/>
                    <a:pt x="1165" y="4043"/>
                    <a:pt x="11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43"/>
                    <a:pt x="1165" y="7956"/>
                    <a:pt x="1165" y="12000"/>
                  </a:cubicBezTo>
                  <a:cubicBezTo>
                    <a:pt x="3495" y="17086"/>
                    <a:pt x="4660" y="22173"/>
                    <a:pt x="8155" y="27391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0" y="3772087"/>
              <a:ext cx="350837" cy="130992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2272" y="83272"/>
                  </a:moveTo>
                  <a:cubicBezTo>
                    <a:pt x="87272" y="95636"/>
                    <a:pt x="102272" y="108000"/>
                    <a:pt x="120000" y="120000"/>
                  </a:cubicBezTo>
                  <a:cubicBezTo>
                    <a:pt x="120000" y="117454"/>
                    <a:pt x="120000" y="114545"/>
                    <a:pt x="120000" y="112000"/>
                  </a:cubicBezTo>
                  <a:cubicBezTo>
                    <a:pt x="120000" y="111636"/>
                    <a:pt x="120000" y="110909"/>
                    <a:pt x="120000" y="110545"/>
                  </a:cubicBezTo>
                  <a:cubicBezTo>
                    <a:pt x="107727" y="101090"/>
                    <a:pt x="95454" y="91636"/>
                    <a:pt x="84545" y="82181"/>
                  </a:cubicBezTo>
                  <a:cubicBezTo>
                    <a:pt x="51818" y="55272"/>
                    <a:pt x="23181" y="27636"/>
                    <a:pt x="0" y="0"/>
                  </a:cubicBezTo>
                  <a:cubicBezTo>
                    <a:pt x="2727" y="7636"/>
                    <a:pt x="5454" y="15272"/>
                    <a:pt x="9545" y="22909"/>
                  </a:cubicBezTo>
                  <a:cubicBezTo>
                    <a:pt x="28636" y="43272"/>
                    <a:pt x="49090" y="63272"/>
                    <a:pt x="72272" y="83272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5" y="5053076"/>
              <a:ext cx="357188" cy="8206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" y="8695"/>
                  </a:moveTo>
                  <a:cubicBezTo>
                    <a:pt x="5333" y="5797"/>
                    <a:pt x="2666" y="2898"/>
                    <a:pt x="0" y="0"/>
                  </a:cubicBezTo>
                  <a:cubicBezTo>
                    <a:pt x="0" y="5217"/>
                    <a:pt x="0" y="11014"/>
                    <a:pt x="1333" y="16811"/>
                  </a:cubicBezTo>
                  <a:cubicBezTo>
                    <a:pt x="18666" y="35942"/>
                    <a:pt x="36000" y="55072"/>
                    <a:pt x="56000" y="73623"/>
                  </a:cubicBezTo>
                  <a:cubicBezTo>
                    <a:pt x="72000" y="89275"/>
                    <a:pt x="89333" y="104927"/>
                    <a:pt x="106666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1333" y="104347"/>
                    <a:pt x="84000" y="88115"/>
                    <a:pt x="66666" y="71304"/>
                  </a:cubicBezTo>
                  <a:cubicBezTo>
                    <a:pt x="45333" y="51014"/>
                    <a:pt x="26666" y="29565"/>
                    <a:pt x="8000" y="8695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42"/>
              <a:ext cx="457200" cy="185309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91" y="105096"/>
                  </a:moveTo>
                  <a:cubicBezTo>
                    <a:pt x="97043" y="99700"/>
                    <a:pt x="88695" y="94047"/>
                    <a:pt x="81391" y="88394"/>
                  </a:cubicBezTo>
                  <a:cubicBezTo>
                    <a:pt x="59478" y="72205"/>
                    <a:pt x="42782" y="55503"/>
                    <a:pt x="30260" y="38800"/>
                  </a:cubicBezTo>
                  <a:cubicBezTo>
                    <a:pt x="22956" y="30578"/>
                    <a:pt x="17739" y="22098"/>
                    <a:pt x="13565" y="13618"/>
                  </a:cubicBezTo>
                  <a:cubicBezTo>
                    <a:pt x="9391" y="8993"/>
                    <a:pt x="4173" y="4625"/>
                    <a:pt x="0" y="0"/>
                  </a:cubicBezTo>
                  <a:cubicBezTo>
                    <a:pt x="5217" y="13104"/>
                    <a:pt x="12521" y="26209"/>
                    <a:pt x="21913" y="39057"/>
                  </a:cubicBezTo>
                  <a:cubicBezTo>
                    <a:pt x="34434" y="56017"/>
                    <a:pt x="51130" y="72719"/>
                    <a:pt x="72000" y="89164"/>
                  </a:cubicBezTo>
                  <a:cubicBezTo>
                    <a:pt x="82434" y="97130"/>
                    <a:pt x="93913" y="105353"/>
                    <a:pt x="107478" y="113319"/>
                  </a:cubicBezTo>
                  <a:cubicBezTo>
                    <a:pt x="111652" y="115374"/>
                    <a:pt x="115826" y="117687"/>
                    <a:pt x="120000" y="119999"/>
                  </a:cubicBezTo>
                  <a:cubicBezTo>
                    <a:pt x="118956" y="119229"/>
                    <a:pt x="117913" y="118458"/>
                    <a:pt x="116869" y="117687"/>
                  </a:cubicBezTo>
                  <a:cubicBezTo>
                    <a:pt x="112695" y="113576"/>
                    <a:pt x="108521" y="109207"/>
                    <a:pt x="105391" y="105096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4030"/>
              <a:ext cx="144462" cy="250805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6666" y="120000"/>
                  </a:moveTo>
                  <a:cubicBezTo>
                    <a:pt x="50000" y="117725"/>
                    <a:pt x="46666" y="115450"/>
                    <a:pt x="43333" y="113175"/>
                  </a:cubicBezTo>
                  <a:cubicBezTo>
                    <a:pt x="26666" y="100473"/>
                    <a:pt x="16666" y="87962"/>
                    <a:pt x="16666" y="75450"/>
                  </a:cubicBezTo>
                  <a:cubicBezTo>
                    <a:pt x="16666" y="62748"/>
                    <a:pt x="26666" y="50236"/>
                    <a:pt x="43333" y="37535"/>
                  </a:cubicBezTo>
                  <a:cubicBezTo>
                    <a:pt x="50000" y="31279"/>
                    <a:pt x="60000" y="25023"/>
                    <a:pt x="73333" y="18767"/>
                  </a:cubicBezTo>
                  <a:cubicBezTo>
                    <a:pt x="86666" y="12511"/>
                    <a:pt x="100000" y="6255"/>
                    <a:pt x="120000" y="0"/>
                  </a:cubicBezTo>
                  <a:cubicBezTo>
                    <a:pt x="116666" y="0"/>
                    <a:pt x="116666" y="0"/>
                    <a:pt x="116666" y="0"/>
                  </a:cubicBezTo>
                  <a:cubicBezTo>
                    <a:pt x="96666" y="6255"/>
                    <a:pt x="80000" y="12511"/>
                    <a:pt x="66666" y="18767"/>
                  </a:cubicBezTo>
                  <a:cubicBezTo>
                    <a:pt x="53333" y="25023"/>
                    <a:pt x="43333" y="31279"/>
                    <a:pt x="33333" y="37535"/>
                  </a:cubicBezTo>
                  <a:cubicBezTo>
                    <a:pt x="13333" y="50047"/>
                    <a:pt x="3333" y="62748"/>
                    <a:pt x="3333" y="75450"/>
                  </a:cubicBezTo>
                  <a:cubicBezTo>
                    <a:pt x="0" y="87393"/>
                    <a:pt x="6666" y="99526"/>
                    <a:pt x="23333" y="111658"/>
                  </a:cubicBezTo>
                  <a:cubicBezTo>
                    <a:pt x="33333" y="114312"/>
                    <a:pt x="43333" y="117156"/>
                    <a:pt x="53333" y="119810"/>
                  </a:cubicBezTo>
                  <a:cubicBezTo>
                    <a:pt x="53333" y="119810"/>
                    <a:pt x="56666" y="120000"/>
                    <a:pt x="56666" y="120000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962"/>
              <a:ext cx="111125" cy="232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285" y="120000"/>
                  </a:move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77142" y="81355"/>
                    <a:pt x="38571" y="40677"/>
                    <a:pt x="0" y="0"/>
                  </a:cubicBezTo>
                  <a:cubicBezTo>
                    <a:pt x="25714" y="40677"/>
                    <a:pt x="55714" y="81355"/>
                    <a:pt x="94285" y="120000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482"/>
              <a:ext cx="68262" cy="42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235" y="60560"/>
                  </a:moveTo>
                  <a:cubicBezTo>
                    <a:pt x="56470" y="80747"/>
                    <a:pt x="91764" y="99813"/>
                    <a:pt x="120000" y="120000"/>
                  </a:cubicBezTo>
                  <a:cubicBezTo>
                    <a:pt x="98823" y="96448"/>
                    <a:pt x="84705" y="72897"/>
                    <a:pt x="70588" y="49345"/>
                  </a:cubicBezTo>
                  <a:cubicBezTo>
                    <a:pt x="70588" y="49345"/>
                    <a:pt x="63529" y="48224"/>
                    <a:pt x="63529" y="48224"/>
                  </a:cubicBezTo>
                  <a:cubicBezTo>
                    <a:pt x="42352" y="32523"/>
                    <a:pt x="21176" y="15700"/>
                    <a:pt x="0" y="0"/>
                  </a:cubicBezTo>
                  <a:cubicBezTo>
                    <a:pt x="0" y="2242"/>
                    <a:pt x="0" y="5607"/>
                    <a:pt x="0" y="8971"/>
                  </a:cubicBezTo>
                  <a:cubicBezTo>
                    <a:pt x="7058" y="25794"/>
                    <a:pt x="21176" y="43738"/>
                    <a:pt x="28235" y="60560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482"/>
              <a:ext cx="1168400" cy="225159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265" y="116830"/>
                  </a:moveTo>
                  <a:cubicBezTo>
                    <a:pt x="3673" y="105845"/>
                    <a:pt x="7755" y="94647"/>
                    <a:pt x="14285" y="83873"/>
                  </a:cubicBezTo>
                  <a:cubicBezTo>
                    <a:pt x="20816" y="73309"/>
                    <a:pt x="29795" y="62957"/>
                    <a:pt x="40408" y="53239"/>
                  </a:cubicBezTo>
                  <a:cubicBezTo>
                    <a:pt x="50612" y="43309"/>
                    <a:pt x="62857" y="34014"/>
                    <a:pt x="76326" y="25140"/>
                  </a:cubicBezTo>
                  <a:cubicBezTo>
                    <a:pt x="82857" y="20704"/>
                    <a:pt x="89795" y="16267"/>
                    <a:pt x="97142" y="12253"/>
                  </a:cubicBezTo>
                  <a:cubicBezTo>
                    <a:pt x="100816" y="10140"/>
                    <a:pt x="104489" y="8028"/>
                    <a:pt x="108163" y="5915"/>
                  </a:cubicBezTo>
                  <a:cubicBezTo>
                    <a:pt x="111836" y="4014"/>
                    <a:pt x="115918" y="1901"/>
                    <a:pt x="120000" y="0"/>
                  </a:cubicBezTo>
                  <a:cubicBezTo>
                    <a:pt x="119591" y="0"/>
                    <a:pt x="119591" y="0"/>
                    <a:pt x="119591" y="0"/>
                  </a:cubicBezTo>
                  <a:cubicBezTo>
                    <a:pt x="115510" y="1901"/>
                    <a:pt x="111428" y="3802"/>
                    <a:pt x="107755" y="5704"/>
                  </a:cubicBezTo>
                  <a:cubicBezTo>
                    <a:pt x="104081" y="7816"/>
                    <a:pt x="100408" y="9929"/>
                    <a:pt x="96734" y="11830"/>
                  </a:cubicBezTo>
                  <a:cubicBezTo>
                    <a:pt x="88979" y="16056"/>
                    <a:pt x="82040" y="20281"/>
                    <a:pt x="75510" y="24718"/>
                  </a:cubicBezTo>
                  <a:cubicBezTo>
                    <a:pt x="61632" y="33591"/>
                    <a:pt x="49387" y="42887"/>
                    <a:pt x="38775" y="52605"/>
                  </a:cubicBezTo>
                  <a:cubicBezTo>
                    <a:pt x="27755" y="62535"/>
                    <a:pt x="18775" y="72887"/>
                    <a:pt x="12244" y="83661"/>
                  </a:cubicBezTo>
                  <a:cubicBezTo>
                    <a:pt x="5306" y="94014"/>
                    <a:pt x="1224" y="105000"/>
                    <a:pt x="0" y="115985"/>
                  </a:cubicBezTo>
                  <a:cubicBezTo>
                    <a:pt x="1224" y="117253"/>
                    <a:pt x="2040" y="118521"/>
                    <a:pt x="2857" y="120000"/>
                  </a:cubicBezTo>
                  <a:cubicBezTo>
                    <a:pt x="2857" y="118943"/>
                    <a:pt x="2857" y="117887"/>
                    <a:pt x="3265" y="116830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635"/>
              <a:ext cx="100011" cy="2091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24000" y="40754"/>
                    <a:pt x="57600" y="81509"/>
                    <a:pt x="912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6800" y="81509"/>
                    <a:pt x="38400" y="40754"/>
                    <a:pt x="0" y="0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2010"/>
              <a:ext cx="114300" cy="55895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25531"/>
                    <a:pt x="8275" y="51063"/>
                    <a:pt x="28965" y="75744"/>
                  </a:cubicBezTo>
                  <a:cubicBezTo>
                    <a:pt x="45517" y="83404"/>
                    <a:pt x="57931" y="91914"/>
                    <a:pt x="74482" y="99574"/>
                  </a:cubicBezTo>
                  <a:cubicBezTo>
                    <a:pt x="91034" y="106382"/>
                    <a:pt x="103448" y="113191"/>
                    <a:pt x="120000" y="120000"/>
                  </a:cubicBezTo>
                  <a:cubicBezTo>
                    <a:pt x="115862" y="118297"/>
                    <a:pt x="115862" y="116595"/>
                    <a:pt x="111724" y="114893"/>
                  </a:cubicBezTo>
                  <a:cubicBezTo>
                    <a:pt x="66206" y="83404"/>
                    <a:pt x="41379" y="51063"/>
                    <a:pt x="33103" y="18723"/>
                  </a:cubicBezTo>
                  <a:cubicBezTo>
                    <a:pt x="28965" y="15319"/>
                    <a:pt x="20689" y="12765"/>
                    <a:pt x="16551" y="9361"/>
                  </a:cubicBezTo>
                  <a:cubicBezTo>
                    <a:pt x="8275" y="5957"/>
                    <a:pt x="4137" y="2553"/>
                    <a:pt x="0" y="0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110"/>
              <a:ext cx="31750" cy="18938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5000"/>
                  </a:moveTo>
                  <a:cubicBezTo>
                    <a:pt x="15000" y="72500"/>
                    <a:pt x="30000" y="82500"/>
                    <a:pt x="60000" y="92500"/>
                  </a:cubicBezTo>
                  <a:cubicBezTo>
                    <a:pt x="75000" y="102500"/>
                    <a:pt x="105000" y="110000"/>
                    <a:pt x="120000" y="120000"/>
                  </a:cubicBezTo>
                  <a:cubicBezTo>
                    <a:pt x="105000" y="95000"/>
                    <a:pt x="105000" y="70000"/>
                    <a:pt x="105000" y="47500"/>
                  </a:cubicBezTo>
                  <a:cubicBezTo>
                    <a:pt x="75000" y="30000"/>
                    <a:pt x="45000" y="15000"/>
                    <a:pt x="0" y="0"/>
                  </a:cubicBezTo>
                  <a:cubicBezTo>
                    <a:pt x="0" y="2500"/>
                    <a:pt x="0" y="7500"/>
                    <a:pt x="0" y="10000"/>
                  </a:cubicBezTo>
                  <a:cubicBezTo>
                    <a:pt x="0" y="27500"/>
                    <a:pt x="0" y="47500"/>
                    <a:pt x="0" y="65000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5" y="5434480"/>
              <a:ext cx="174625" cy="4392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000" y="30270"/>
                  </a:moveTo>
                  <a:cubicBezTo>
                    <a:pt x="19090" y="20540"/>
                    <a:pt x="10909" y="9729"/>
                    <a:pt x="0" y="0"/>
                  </a:cubicBezTo>
                  <a:cubicBezTo>
                    <a:pt x="8181" y="17297"/>
                    <a:pt x="19090" y="35675"/>
                    <a:pt x="30000" y="52972"/>
                  </a:cubicBezTo>
                  <a:cubicBezTo>
                    <a:pt x="32727" y="56216"/>
                    <a:pt x="35454" y="59459"/>
                    <a:pt x="38181" y="62702"/>
                  </a:cubicBezTo>
                  <a:cubicBezTo>
                    <a:pt x="60000" y="82162"/>
                    <a:pt x="81818" y="101621"/>
                    <a:pt x="106363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5454" y="99459"/>
                    <a:pt x="76363" y="77837"/>
                    <a:pt x="60000" y="56216"/>
                  </a:cubicBezTo>
                  <a:cubicBezTo>
                    <a:pt x="49090" y="47567"/>
                    <a:pt x="40909" y="38918"/>
                    <a:pt x="30000" y="30270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82563" cy="5143500"/>
          </a:xfrm>
          <a:prstGeom prst="rect">
            <a:avLst/>
          </a:prstGeom>
          <a:solidFill>
            <a:srgbClr val="2E536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3886200" y="4600575"/>
            <a:ext cx="2286000" cy="2738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Century Gothic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Acharya Institute of Technology</a:t>
            </a:r>
            <a:endParaRPr sz="9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2590800" y="4600575"/>
            <a:ext cx="1219199" cy="273843"/>
          </a:xfrm>
          <a:prstGeom prst="rect">
            <a:avLst/>
          </a:prstGeom>
          <a:solidFill>
            <a:srgbClr val="223A8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Century Gothic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Department of ISE</a:t>
            </a:r>
            <a:endParaRPr sz="9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" name="Google Shape;35;p1"/>
          <p:cNvSpPr/>
          <p:nvPr/>
        </p:nvSpPr>
        <p:spPr>
          <a:xfrm rot="10800000" flipH="1">
            <a:off x="26566" y="4760284"/>
            <a:ext cx="1383763" cy="38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</a:path>
            </a:pathLst>
          </a:custGeom>
          <a:solidFill>
            <a:srgbClr val="35353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>
            <a:spLocks noGrp="1"/>
          </p:cNvSpPr>
          <p:nvPr>
            <p:ph type="title"/>
          </p:nvPr>
        </p:nvSpPr>
        <p:spPr>
          <a:xfrm>
            <a:off x="1944688" y="467915"/>
            <a:ext cx="6589711" cy="96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body" idx="1"/>
          </p:nvPr>
        </p:nvSpPr>
        <p:spPr>
          <a:xfrm>
            <a:off x="1943100" y="1600200"/>
            <a:ext cx="6591299" cy="291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3200"/>
              <a:buFont typeface="Noto Sans Symbols"/>
              <a:buChar char="•"/>
              <a:defRPr sz="3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"/>
          <p:cNvSpPr txBox="1">
            <a:spLocks noGrp="1"/>
          </p:cNvSpPr>
          <p:nvPr>
            <p:ph type="dt" idx="10"/>
          </p:nvPr>
        </p:nvSpPr>
        <p:spPr>
          <a:xfrm>
            <a:off x="7772400" y="4601765"/>
            <a:ext cx="766763" cy="27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"/>
          <p:cNvSpPr txBox="1">
            <a:spLocks noGrp="1"/>
          </p:cNvSpPr>
          <p:nvPr>
            <p:ph type="ftr" idx="11"/>
          </p:nvPr>
        </p:nvSpPr>
        <p:spPr>
          <a:xfrm>
            <a:off x="1943100" y="4601765"/>
            <a:ext cx="571658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1" i="1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0" name="Google Shape;40;p1" descr="C:\Users\CHAYAPATHI-CPN\Desktop\downloa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7700" y="34115"/>
            <a:ext cx="914401" cy="117763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>
            <a:spLocks noGrp="1"/>
          </p:cNvSpPr>
          <p:nvPr>
            <p:ph type="ctrTitle"/>
          </p:nvPr>
        </p:nvSpPr>
        <p:spPr>
          <a:xfrm>
            <a:off x="582250" y="421674"/>
            <a:ext cx="7571150" cy="13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900"/>
              <a:buFont typeface="Calibri"/>
              <a:buNone/>
            </a:pPr>
            <a:r>
              <a:rPr lang="en-GB" sz="3600" b="0" i="0" u="none" strike="noStrike" cap="none" dirty="0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GB" dirty="0"/>
              <a:t>LEAVE MANAGEMENT SYSTEM</a:t>
            </a:r>
            <a:r>
              <a:rPr lang="en-GB" sz="3600" b="0" i="0" u="none" strike="noStrike" cap="none" dirty="0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3600" b="0" i="0" u="none" strike="noStrike" cap="none" dirty="0">
              <a:solidFill>
                <a:srgbClr val="1581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4"/>
          <p:cNvSpPr txBox="1">
            <a:spLocks noGrp="1"/>
          </p:cNvSpPr>
          <p:nvPr>
            <p:ph type="subTitle" idx="1"/>
          </p:nvPr>
        </p:nvSpPr>
        <p:spPr>
          <a:xfrm>
            <a:off x="152400" y="1962150"/>
            <a:ext cx="6408600" cy="16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550"/>
              <a:buFont typeface="Noto Sans Symbols"/>
              <a:buNone/>
            </a:pPr>
            <a:r>
              <a:rPr lang="en-GB" sz="2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sz="2400" b="1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550"/>
              <a:buFont typeface="Noto Sans Symbols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550"/>
              <a:buFont typeface="Noto Sans Symbols"/>
              <a:buNone/>
            </a:pP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										</a:t>
            </a:r>
            <a:endParaRPr sz="2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550"/>
              <a:buFont typeface="Noto Sans Symbols"/>
              <a:buNone/>
            </a:pPr>
            <a:r>
              <a:rPr lang="en-GB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 sz="2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550"/>
              <a:buFont typeface="Noto Sans Symbols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750"/>
              <a:buFont typeface="Noto Sans Symbols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ts val="750"/>
              <a:buFont typeface="Noto Sans Symbols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3609109" y="2190750"/>
            <a:ext cx="4945491" cy="22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en-GB" sz="1800" b="1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Team  Members: </a:t>
            </a:r>
            <a:endParaRPr sz="1800" b="1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50"/>
              <a:buFont typeface="Calibri"/>
              <a:buNone/>
            </a:pPr>
            <a:r>
              <a:rPr lang="en-GB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PRUTHVI PATIL</a:t>
            </a:r>
            <a:r>
              <a:rPr lang="en-GB" sz="18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1AY18IS084</a:t>
            </a:r>
            <a:endParaRPr sz="1800" b="1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rgbClr val="3F3F3F"/>
              </a:buClr>
              <a:buSzPts val="450"/>
            </a:pPr>
            <a:r>
              <a:rPr lang="en-GB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MALIPEDDU HARSHAVARDHAN   1AY18IS063   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807085" y="4817745"/>
            <a:ext cx="335915" cy="30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BA69-AEF6-4A6E-B6D5-BAAE47147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091" y="57150"/>
            <a:ext cx="7772400" cy="1102518"/>
          </a:xfrm>
        </p:spPr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AAF97-6ACC-4784-A117-57CED7CE6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878031"/>
            <a:ext cx="7218218" cy="2883477"/>
          </a:xfrm>
        </p:spPr>
        <p:txBody>
          <a:bodyPr/>
          <a:lstStyle/>
          <a:p>
            <a:pPr marL="25400" indent="0" algn="l"/>
            <a:endParaRPr lang="en-US" sz="1600" b="1" dirty="0">
              <a:effectLst/>
              <a:latin typeface="+mn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>
                <a:effectLst/>
                <a:latin typeface="+mn-lt"/>
                <a:ea typeface="Times New Roman" panose="02020603050405020304" pitchFamily="18" charset="0"/>
              </a:rPr>
              <a:t>This project </a:t>
            </a:r>
            <a:r>
              <a:rPr lang="en-US" sz="1600" b="1" dirty="0">
                <a:latin typeface="+mn-lt"/>
                <a:ea typeface="Times New Roman" panose="02020603050405020304" pitchFamily="18" charset="0"/>
              </a:rPr>
              <a:t>aims</a:t>
            </a:r>
            <a:r>
              <a:rPr lang="en-US" sz="1600" b="1" dirty="0">
                <a:effectLst/>
                <a:latin typeface="+mn-lt"/>
                <a:ea typeface="Times New Roman" panose="02020603050405020304" pitchFamily="18" charset="0"/>
              </a:rPr>
              <a:t> at developing an leave management system that is of importance to an organization in maintaining leave application of employees that can be either accessed throughout the organization or a specified group or department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5400" indent="0" algn="l"/>
            <a:endParaRPr lang="en-US" sz="1600" b="1" dirty="0">
              <a:effectLst/>
              <a:latin typeface="+mn-lt"/>
              <a:ea typeface="Times New Roman" panose="02020603050405020304" pitchFamily="18" charset="0"/>
            </a:endParaRPr>
          </a:p>
          <a:p>
            <a:pPr marL="25400" indent="0" algn="l"/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340C1-B664-44EE-8B50-43E4F8FA4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6467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897C-2CA1-45A0-8FFD-31AEEE9F8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072" y="122309"/>
            <a:ext cx="7772400" cy="1102518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65B9E-8BE6-49CD-97B4-D2B16BC50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891" y="912667"/>
            <a:ext cx="7564581" cy="3721677"/>
          </a:xfrm>
        </p:spPr>
        <p:txBody>
          <a:bodyPr/>
          <a:lstStyle/>
          <a:p>
            <a:pPr marL="3111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effectLst/>
                <a:latin typeface="+mn-lt"/>
                <a:ea typeface="Times New Roman" panose="02020603050405020304" pitchFamily="18" charset="0"/>
              </a:rPr>
              <a:t>Leave management system </a:t>
            </a:r>
            <a:r>
              <a:rPr lang="en-US" sz="1600" b="1" dirty="0">
                <a:latin typeface="+mn-lt"/>
                <a:ea typeface="Times New Roman" panose="02020603050405020304" pitchFamily="18" charset="0"/>
              </a:rPr>
              <a:t>is a software which allows the user to apply for a leave, display all leaves, modify the applied leave , delete the leave.</a:t>
            </a:r>
            <a:endParaRPr lang="en-US" sz="1600" b="1" dirty="0">
              <a:effectLst/>
              <a:latin typeface="+mn-lt"/>
              <a:ea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>
                <a:effectLst/>
                <a:latin typeface="+mn-lt"/>
                <a:ea typeface="Times New Roman" panose="02020603050405020304" pitchFamily="18" charset="0"/>
              </a:rPr>
              <a:t>Leave Management application will reduce paper work and maintains record in more efficient way.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  <a:ea typeface="Calibri" panose="020F0502020204030204" pitchFamily="34" charset="0"/>
              </a:rPr>
              <a:t>Leave management system actually displays the user of his remaining leaves so that he can use his  leaves in a more wised manner 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  <a:ea typeface="Calibri" panose="020F0502020204030204" pitchFamily="34" charset="0"/>
              </a:rPr>
              <a:t>Leave management system </a:t>
            </a:r>
            <a:r>
              <a:rPr lang="en-US" sz="1600" b="1" dirty="0">
                <a:effectLst/>
                <a:latin typeface="+mn-lt"/>
                <a:ea typeface="Times New Roman" panose="02020603050405020304" pitchFamily="18" charset="0"/>
              </a:rPr>
              <a:t>can be used to automate the workflow of leave applications and their approvals.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1" dirty="0">
              <a:effectLst/>
              <a:latin typeface="+mn-lt"/>
              <a:ea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600" b="1" dirty="0">
              <a:latin typeface="+mn-lt"/>
              <a:ea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1600" b="1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79085-9A88-40B0-9D88-A064C29325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811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4B94-780C-43F4-9DFA-1D81DAE54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218" y="57150"/>
            <a:ext cx="7772400" cy="1102518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57F32-8093-471E-9A40-8071606CC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091" y="1033462"/>
            <a:ext cx="7391400" cy="306055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600" b="1" dirty="0">
                <a:latin typeface="+mn-lt"/>
              </a:rPr>
              <a:t>At present situation most of the companies often have good technology at maintaining their main databases but often lag good technology or neglects in maintaining a good database for maintaining leave application …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1" dirty="0">
                <a:latin typeface="+mn-lt"/>
              </a:rPr>
              <a:t>So this project intends to develop an application which helps in maintaining leaves of all employees in an efficient way.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D3D1F-6EEA-4587-8917-4531C3A8EB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5242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7819" y="57150"/>
            <a:ext cx="7772400" cy="1102518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on implemented File Structure  Concept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675A47AF-8338-4052-ADEC-89158C712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528" y="1159667"/>
            <a:ext cx="7772400" cy="3393283"/>
          </a:xfrm>
        </p:spPr>
        <p:txBody>
          <a:bodyPr/>
          <a:lstStyle/>
          <a:p>
            <a:pPr marL="311150" indent="-285750" algn="l">
              <a:buFont typeface="Arial" panose="020B0604020202020204" pitchFamily="34" charset="0"/>
              <a:buChar char="•"/>
            </a:pPr>
            <a:r>
              <a:rPr lang="en-IN" sz="1600" b="1" dirty="0">
                <a:latin typeface="+mn-lt"/>
              </a:rPr>
              <a:t>Mainly implemented file structure concept is index hashing</a:t>
            </a:r>
          </a:p>
          <a:p>
            <a:pPr marL="311150" indent="-285750" algn="l">
              <a:buFont typeface="Arial" panose="020B0604020202020204" pitchFamily="34" charset="0"/>
              <a:buChar char="•"/>
            </a:pPr>
            <a:r>
              <a:rPr lang="en-IN" sz="1600" b="1" dirty="0">
                <a:latin typeface="+mn-lt"/>
              </a:rPr>
              <a:t>While displaying the leave applications of all the employees ,the employee id is sequentially searched and the  matched employee details will be displayed.</a:t>
            </a:r>
          </a:p>
          <a:p>
            <a:pPr marL="311150" indent="-285750" algn="l">
              <a:buFont typeface="Arial" panose="020B0604020202020204" pitchFamily="34" charset="0"/>
              <a:buChar char="•"/>
            </a:pPr>
            <a:r>
              <a:rPr lang="en-IN" sz="1600" b="1" dirty="0">
                <a:latin typeface="+mn-lt"/>
              </a:rPr>
              <a:t>Hashing Is used to store employee credentials.</a:t>
            </a:r>
          </a:p>
          <a:p>
            <a:pPr marL="311150" indent="-285750" algn="l">
              <a:buFont typeface="Arial" panose="020B0604020202020204" pitchFamily="34" charset="0"/>
              <a:buChar char="•"/>
            </a:pPr>
            <a:r>
              <a:rPr lang="en-IN" sz="1600" b="1" dirty="0">
                <a:latin typeface="+mn-lt"/>
              </a:rPr>
              <a:t>Hash function uses employee id as their primary index , and the given function maps the key(employee id) </a:t>
            </a:r>
            <a:r>
              <a:rPr lang="en-IN" sz="1600" b="1">
                <a:latin typeface="+mn-lt"/>
              </a:rPr>
              <a:t>to corresponding data.</a:t>
            </a:r>
            <a:endParaRPr lang="en-IN" sz="1600" b="1" dirty="0">
              <a:latin typeface="+mn-lt"/>
            </a:endParaRPr>
          </a:p>
          <a:p>
            <a:pPr marL="311150" indent="-285750" algn="l">
              <a:buFont typeface="Arial" panose="020B0604020202020204" pitchFamily="34" charset="0"/>
              <a:buChar char="•"/>
            </a:pPr>
            <a:endParaRPr lang="en-IN" sz="1600" b="1" dirty="0">
              <a:latin typeface="+mn-lt"/>
            </a:endParaRPr>
          </a:p>
          <a:p>
            <a:pPr marL="25400" indent="0" algn="l"/>
            <a:endParaRPr lang="en-IN" sz="1600" b="1" dirty="0">
              <a:latin typeface="+mn-lt"/>
            </a:endParaRPr>
          </a:p>
          <a:p>
            <a:pPr marL="311150" indent="-285750" algn="l">
              <a:buFont typeface="Arial" panose="020B0604020202020204" pitchFamily="34" charset="0"/>
              <a:buChar char="•"/>
            </a:pPr>
            <a:endParaRPr lang="en-IN" sz="16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>
                <a:sym typeface="Century Gothic"/>
              </a:rPr>
              <a:pPr lvl="0"/>
              <a:t>5</a:t>
            </a:fld>
            <a:endParaRPr lang="en">
              <a:sym typeface="Century Gothic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511175" y="590550"/>
            <a:ext cx="585788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5</a:t>
            </a:fld>
            <a:endParaRPr lang="en"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8431709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/>
          <p:nvPr/>
        </p:nvSpPr>
        <p:spPr>
          <a:xfrm>
            <a:off x="511175" y="590550"/>
            <a:ext cx="58578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</a:pPr>
            <a:fld id="{00000000-1234-1234-1234-123412341234}" type="slidenum">
              <a:rPr lang="en-GB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fld>
            <a:endParaRPr sz="2000" b="0" i="0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19"/>
          <p:cNvSpPr txBox="1">
            <a:spLocks noGrp="1"/>
          </p:cNvSpPr>
          <p:nvPr>
            <p:ph type="sldNum" idx="12"/>
          </p:nvPr>
        </p:nvSpPr>
        <p:spPr>
          <a:xfrm>
            <a:off x="511175" y="4692006"/>
            <a:ext cx="58578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</a:pPr>
            <a:fld id="{00000000-1234-1234-1234-123412341234}" type="slidenum">
              <a:rPr lang="en-GB" sz="2000" b="1" i="1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fld>
            <a:endParaRPr sz="2000" b="1" i="1" u="none" strike="noStrike" cap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8" name="Google Shape;178;p19" descr="C:\Users\CHAYAPATHI-CPN\Desktop\QUESTION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3250" y="785813"/>
            <a:ext cx="28575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sldNum" idx="12"/>
          </p:nvPr>
        </p:nvSpPr>
        <p:spPr>
          <a:xfrm>
            <a:off x="511175" y="4812507"/>
            <a:ext cx="585788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500"/>
              <a:buFont typeface="Century Gothic"/>
              <a:buNone/>
            </a:pPr>
            <a:r>
              <a:rPr lang="en-GB" sz="2000" b="1" i="1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endParaRPr sz="2000" b="1" i="1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4" name="Google Shape;184;p20" descr="C:\Users\CHAYAPATHI-CPN\Downloads\giphy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1209675"/>
            <a:ext cx="47625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FFFFFF"/>
      </a:accent3>
      <a:accent4>
        <a:srgbClr val="000000"/>
      </a:accent4>
      <a:accent5>
        <a:srgbClr val="AEAEAE"/>
      </a:accent5>
      <a:accent6>
        <a:srgbClr val="189BCE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291</Words>
  <Application>Microsoft Office PowerPoint</Application>
  <PresentationFormat>On-screen Show (16:9)</PresentationFormat>
  <Paragraphs>40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Century Gothic</vt:lpstr>
      <vt:lpstr>Calibri</vt:lpstr>
      <vt:lpstr>Times New Roman</vt:lpstr>
      <vt:lpstr>Arial</vt:lpstr>
      <vt:lpstr>Noto Sans Symbols</vt:lpstr>
      <vt:lpstr>默认设计模板</vt:lpstr>
      <vt:lpstr>&lt;LEAVE MANAGEMENT SYSTEM&gt;</vt:lpstr>
      <vt:lpstr>ABSTRACT</vt:lpstr>
      <vt:lpstr>INTRODUCTION</vt:lpstr>
      <vt:lpstr>PROBLEM STATEMENT</vt:lpstr>
      <vt:lpstr>Discussion on implemented File Structure  Concept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 of your Project&gt;</dc:title>
  <dc:creator>Raushan Kashypa</dc:creator>
  <cp:lastModifiedBy>pruthvipatilzp8@gmail.com</cp:lastModifiedBy>
  <cp:revision>24</cp:revision>
  <dcterms:modified xsi:type="dcterms:W3CDTF">2021-07-28T09:06:22Z</dcterms:modified>
</cp:coreProperties>
</file>