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hUrIBlaWJd6i8/+fzaxU8cgsXe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FD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5935797" y="1977740"/>
            <a:ext cx="1290328" cy="1483136"/>
          </a:xfrm>
          <a:custGeom>
            <a:rect b="b" l="l" r="r" t="t"/>
            <a:pathLst>
              <a:path extrusionOk="0" h="1483136" w="1290328">
                <a:moveTo>
                  <a:pt x="0" y="0"/>
                </a:moveTo>
                <a:lnTo>
                  <a:pt x="1290329" y="0"/>
                </a:lnTo>
                <a:lnTo>
                  <a:pt x="1290329" y="1483136"/>
                </a:lnTo>
                <a:lnTo>
                  <a:pt x="0" y="1483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1891123" y="6376797"/>
            <a:ext cx="1594887" cy="1833204"/>
          </a:xfrm>
          <a:custGeom>
            <a:rect b="b" l="l" r="r" t="t"/>
            <a:pathLst>
              <a:path extrusionOk="0" h="1833204" w="1594887">
                <a:moveTo>
                  <a:pt x="0" y="0"/>
                </a:moveTo>
                <a:lnTo>
                  <a:pt x="1594887" y="0"/>
                </a:lnTo>
                <a:lnTo>
                  <a:pt x="1594887" y="1833204"/>
                </a:lnTo>
                <a:lnTo>
                  <a:pt x="0" y="18332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 txBox="1"/>
          <p:nvPr/>
        </p:nvSpPr>
        <p:spPr>
          <a:xfrm>
            <a:off x="1028700" y="3289426"/>
            <a:ext cx="16416600" cy="16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56" u="none" cap="none" strike="noStrike">
                <a:solidFill>
                  <a:srgbClr val="5D8D78"/>
                </a:solidFill>
                <a:latin typeface="Arial"/>
                <a:ea typeface="Arial"/>
                <a:cs typeface="Arial"/>
                <a:sym typeface="Arial"/>
              </a:rPr>
              <a:t>Sentiment Analysis 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370176" y="5262837"/>
            <a:ext cx="15855950" cy="1231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57" u="none" cap="none" strike="noStrike">
                <a:solidFill>
                  <a:srgbClr val="5D8D78"/>
                </a:solidFill>
                <a:latin typeface="Arial"/>
                <a:ea typeface="Arial"/>
                <a:cs typeface="Arial"/>
                <a:sym typeface="Arial"/>
              </a:rPr>
              <a:t>Top Engineering Colleges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1382948" y="7236249"/>
            <a:ext cx="6457002" cy="1308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S.Harrshavardhann 221701018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K.I. Ganesh  221701015</a:t>
            </a:r>
            <a:endParaRPr/>
          </a:p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-922574" y="7896649"/>
            <a:ext cx="20133148" cy="5726553"/>
            <a:chOff x="0" y="0"/>
            <a:chExt cx="26844197" cy="7635403"/>
          </a:xfrm>
        </p:grpSpPr>
        <p:sp>
          <p:nvSpPr>
            <p:cNvPr id="94" name="Google Shape;94;p1"/>
            <p:cNvSpPr/>
            <p:nvPr/>
          </p:nvSpPr>
          <p:spPr>
            <a:xfrm>
              <a:off x="0" y="0"/>
              <a:ext cx="26541676" cy="4053638"/>
            </a:xfrm>
            <a:custGeom>
              <a:rect b="b" l="l" r="r" t="t"/>
              <a:pathLst>
                <a:path extrusionOk="0" h="4053638" w="26541676">
                  <a:moveTo>
                    <a:pt x="0" y="0"/>
                  </a:moveTo>
                  <a:lnTo>
                    <a:pt x="26541676" y="0"/>
                  </a:lnTo>
                  <a:lnTo>
                    <a:pt x="26541676" y="4053638"/>
                  </a:lnTo>
                  <a:lnTo>
                    <a:pt x="0" y="40536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5" name="Google Shape;95;p1"/>
            <p:cNvSpPr/>
            <p:nvPr/>
          </p:nvSpPr>
          <p:spPr>
            <a:xfrm>
              <a:off x="302521" y="2306459"/>
              <a:ext cx="26541676" cy="4053638"/>
            </a:xfrm>
            <a:custGeom>
              <a:rect b="b" l="l" r="r" t="t"/>
              <a:pathLst>
                <a:path extrusionOk="0" h="4053638" w="26541676">
                  <a:moveTo>
                    <a:pt x="0" y="0"/>
                  </a:moveTo>
                  <a:lnTo>
                    <a:pt x="26541676" y="0"/>
                  </a:lnTo>
                  <a:lnTo>
                    <a:pt x="26541676" y="4053637"/>
                  </a:lnTo>
                  <a:lnTo>
                    <a:pt x="0" y="40536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6" name="Google Shape;96;p1"/>
            <p:cNvSpPr/>
            <p:nvPr/>
          </p:nvSpPr>
          <p:spPr>
            <a:xfrm>
              <a:off x="0" y="3581765"/>
              <a:ext cx="26541676" cy="4053638"/>
            </a:xfrm>
            <a:custGeom>
              <a:rect b="b" l="l" r="r" t="t"/>
              <a:pathLst>
                <a:path extrusionOk="0" h="4053638" w="26541676">
                  <a:moveTo>
                    <a:pt x="0" y="0"/>
                  </a:moveTo>
                  <a:lnTo>
                    <a:pt x="26541676" y="0"/>
                  </a:lnTo>
                  <a:lnTo>
                    <a:pt x="26541676" y="4053637"/>
                  </a:lnTo>
                  <a:lnTo>
                    <a:pt x="0" y="40536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97" name="Google Shape;97;p1"/>
          <p:cNvGrpSpPr/>
          <p:nvPr/>
        </p:nvGrpSpPr>
        <p:grpSpPr>
          <a:xfrm rot="10800000">
            <a:off x="-1332806" y="-3180077"/>
            <a:ext cx="20133148" cy="5726553"/>
            <a:chOff x="0" y="0"/>
            <a:chExt cx="26844197" cy="7635403"/>
          </a:xfrm>
        </p:grpSpPr>
        <p:sp>
          <p:nvSpPr>
            <p:cNvPr id="98" name="Google Shape;98;p1"/>
            <p:cNvSpPr/>
            <p:nvPr/>
          </p:nvSpPr>
          <p:spPr>
            <a:xfrm>
              <a:off x="0" y="0"/>
              <a:ext cx="26541676" cy="4053638"/>
            </a:xfrm>
            <a:custGeom>
              <a:rect b="b" l="l" r="r" t="t"/>
              <a:pathLst>
                <a:path extrusionOk="0" h="4053638" w="26541676">
                  <a:moveTo>
                    <a:pt x="0" y="0"/>
                  </a:moveTo>
                  <a:lnTo>
                    <a:pt x="26541676" y="0"/>
                  </a:lnTo>
                  <a:lnTo>
                    <a:pt x="26541676" y="4053638"/>
                  </a:lnTo>
                  <a:lnTo>
                    <a:pt x="0" y="40536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9" name="Google Shape;99;p1"/>
            <p:cNvSpPr/>
            <p:nvPr/>
          </p:nvSpPr>
          <p:spPr>
            <a:xfrm>
              <a:off x="302521" y="2306459"/>
              <a:ext cx="26541676" cy="4053638"/>
            </a:xfrm>
            <a:custGeom>
              <a:rect b="b" l="l" r="r" t="t"/>
              <a:pathLst>
                <a:path extrusionOk="0" h="4053638" w="26541676">
                  <a:moveTo>
                    <a:pt x="0" y="0"/>
                  </a:moveTo>
                  <a:lnTo>
                    <a:pt x="26541676" y="0"/>
                  </a:lnTo>
                  <a:lnTo>
                    <a:pt x="26541676" y="4053637"/>
                  </a:lnTo>
                  <a:lnTo>
                    <a:pt x="0" y="40536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0" name="Google Shape;100;p1"/>
            <p:cNvSpPr/>
            <p:nvPr/>
          </p:nvSpPr>
          <p:spPr>
            <a:xfrm>
              <a:off x="0" y="3581765"/>
              <a:ext cx="26541676" cy="4053638"/>
            </a:xfrm>
            <a:custGeom>
              <a:rect b="b" l="l" r="r" t="t"/>
              <a:pathLst>
                <a:path extrusionOk="0" h="4053638" w="26541676">
                  <a:moveTo>
                    <a:pt x="0" y="0"/>
                  </a:moveTo>
                  <a:lnTo>
                    <a:pt x="26541676" y="0"/>
                  </a:lnTo>
                  <a:lnTo>
                    <a:pt x="26541676" y="4053637"/>
                  </a:lnTo>
                  <a:lnTo>
                    <a:pt x="0" y="40536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36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4711283" y="933450"/>
            <a:ext cx="8103116" cy="987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00" u="none" cap="none" strike="noStrike">
                <a:solidFill>
                  <a:srgbClr val="EDEFD5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grpSp>
        <p:nvGrpSpPr>
          <p:cNvPr id="106" name="Google Shape;106;p2"/>
          <p:cNvGrpSpPr/>
          <p:nvPr/>
        </p:nvGrpSpPr>
        <p:grpSpPr>
          <a:xfrm>
            <a:off x="0" y="2096895"/>
            <a:ext cx="18059400" cy="8190105"/>
            <a:chOff x="0" y="0"/>
            <a:chExt cx="32953786" cy="10920140"/>
          </a:xfrm>
        </p:grpSpPr>
        <p:sp>
          <p:nvSpPr>
            <p:cNvPr id="107" name="Google Shape;107;p2"/>
            <p:cNvSpPr/>
            <p:nvPr/>
          </p:nvSpPr>
          <p:spPr>
            <a:xfrm rot="10800000">
              <a:off x="2382497" y="6251070"/>
              <a:ext cx="30571289" cy="4669070"/>
            </a:xfrm>
            <a:custGeom>
              <a:rect b="b" l="l" r="r" t="t"/>
              <a:pathLst>
                <a:path extrusionOk="0" h="4669070" w="30571289">
                  <a:moveTo>
                    <a:pt x="0" y="0"/>
                  </a:moveTo>
                  <a:lnTo>
                    <a:pt x="30571289" y="0"/>
                  </a:lnTo>
                  <a:lnTo>
                    <a:pt x="30571289" y="4669070"/>
                  </a:lnTo>
                  <a:lnTo>
                    <a:pt x="0" y="46690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 rot="10800000">
              <a:off x="2034047" y="3594440"/>
              <a:ext cx="30571289" cy="4669070"/>
            </a:xfrm>
            <a:custGeom>
              <a:rect b="b" l="l" r="r" t="t"/>
              <a:pathLst>
                <a:path extrusionOk="0" h="4669070" w="30571289">
                  <a:moveTo>
                    <a:pt x="0" y="0"/>
                  </a:moveTo>
                  <a:lnTo>
                    <a:pt x="30571289" y="0"/>
                  </a:lnTo>
                  <a:lnTo>
                    <a:pt x="30571289" y="4669070"/>
                  </a:lnTo>
                  <a:lnTo>
                    <a:pt x="0" y="46690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9" name="Google Shape;109;p2"/>
            <p:cNvSpPr/>
            <p:nvPr/>
          </p:nvSpPr>
          <p:spPr>
            <a:xfrm rot="10800000">
              <a:off x="2382497" y="2720302"/>
              <a:ext cx="30571289" cy="4669070"/>
            </a:xfrm>
            <a:custGeom>
              <a:rect b="b" l="l" r="r" t="t"/>
              <a:pathLst>
                <a:path extrusionOk="0" h="4669070" w="30571289">
                  <a:moveTo>
                    <a:pt x="0" y="0"/>
                  </a:moveTo>
                  <a:lnTo>
                    <a:pt x="30571289" y="0"/>
                  </a:lnTo>
                  <a:lnTo>
                    <a:pt x="30571289" y="4669070"/>
                  </a:lnTo>
                  <a:lnTo>
                    <a:pt x="0" y="46690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 flipH="1">
              <a:off x="0" y="0"/>
              <a:ext cx="30571289" cy="4669071"/>
            </a:xfrm>
            <a:custGeom>
              <a:rect b="b" l="l" r="r" t="t"/>
              <a:pathLst>
                <a:path extrusionOk="0" h="4669070" w="30571289">
                  <a:moveTo>
                    <a:pt x="0" y="4669070"/>
                  </a:moveTo>
                  <a:lnTo>
                    <a:pt x="30571289" y="4669070"/>
                  </a:lnTo>
                  <a:lnTo>
                    <a:pt x="30571289" y="0"/>
                  </a:lnTo>
                  <a:lnTo>
                    <a:pt x="0" y="0"/>
                  </a:lnTo>
                  <a:lnTo>
                    <a:pt x="0" y="466907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11" name="Google Shape;111;p2"/>
          <p:cNvSpPr txBox="1"/>
          <p:nvPr/>
        </p:nvSpPr>
        <p:spPr>
          <a:xfrm>
            <a:off x="518740" y="3222487"/>
            <a:ext cx="15489682" cy="5621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3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1.This project ranks top engineering colleges in Tamil Nadu based on user </a:t>
            </a:r>
            <a:endParaRPr/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3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sentiment analysis.</a:t>
            </a:r>
            <a:endParaRPr/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3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3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2.Users submit reviews, and the system analyzes sentiment to update</a:t>
            </a:r>
            <a:endParaRPr/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3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rankings.</a:t>
            </a:r>
            <a:endParaRPr/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3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3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3.The project is divided into Frontend, Backend, Sentiment Analysis, and</a:t>
            </a:r>
            <a:endParaRPr/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3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Deployment.</a:t>
            </a:r>
            <a:endParaRPr/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3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3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4.This presentation covers the completed frontend part (25%).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FD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3"/>
          <p:cNvGrpSpPr/>
          <p:nvPr/>
        </p:nvGrpSpPr>
        <p:grpSpPr>
          <a:xfrm>
            <a:off x="1" y="862892"/>
            <a:ext cx="17907000" cy="8561216"/>
            <a:chOff x="0" y="0"/>
            <a:chExt cx="34446992" cy="11414955"/>
          </a:xfrm>
        </p:grpSpPr>
        <p:sp>
          <p:nvSpPr>
            <p:cNvPr id="117" name="Google Shape;117;p3"/>
            <p:cNvSpPr/>
            <p:nvPr/>
          </p:nvSpPr>
          <p:spPr>
            <a:xfrm rot="10800000">
              <a:off x="2490453" y="6534320"/>
              <a:ext cx="31956539" cy="4880635"/>
            </a:xfrm>
            <a:custGeom>
              <a:rect b="b" l="l" r="r" t="t"/>
              <a:pathLst>
                <a:path extrusionOk="0" h="4880635" w="31956539">
                  <a:moveTo>
                    <a:pt x="0" y="0"/>
                  </a:moveTo>
                  <a:lnTo>
                    <a:pt x="31956540" y="0"/>
                  </a:lnTo>
                  <a:lnTo>
                    <a:pt x="31956540" y="4880635"/>
                  </a:lnTo>
                  <a:lnTo>
                    <a:pt x="0" y="48806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8" name="Google Shape;118;p3"/>
            <p:cNvSpPr/>
            <p:nvPr/>
          </p:nvSpPr>
          <p:spPr>
            <a:xfrm rot="10800000">
              <a:off x="1337747" y="3757312"/>
              <a:ext cx="32745005" cy="4880635"/>
            </a:xfrm>
            <a:custGeom>
              <a:rect b="b" l="l" r="r" t="t"/>
              <a:pathLst>
                <a:path extrusionOk="0" h="4880635" w="31956539">
                  <a:moveTo>
                    <a:pt x="0" y="0"/>
                  </a:moveTo>
                  <a:lnTo>
                    <a:pt x="31956539" y="0"/>
                  </a:lnTo>
                  <a:lnTo>
                    <a:pt x="31956539" y="4880635"/>
                  </a:lnTo>
                  <a:lnTo>
                    <a:pt x="0" y="48806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9" name="Google Shape;119;p3"/>
            <p:cNvSpPr/>
            <p:nvPr/>
          </p:nvSpPr>
          <p:spPr>
            <a:xfrm flipH="1">
              <a:off x="0" y="0"/>
              <a:ext cx="31956538" cy="4880635"/>
            </a:xfrm>
            <a:custGeom>
              <a:rect b="b" l="l" r="r" t="t"/>
              <a:pathLst>
                <a:path extrusionOk="0" h="4880635" w="31956539">
                  <a:moveTo>
                    <a:pt x="0" y="4880635"/>
                  </a:moveTo>
                  <a:lnTo>
                    <a:pt x="31956539" y="4880635"/>
                  </a:lnTo>
                  <a:lnTo>
                    <a:pt x="31956539" y="0"/>
                  </a:lnTo>
                  <a:lnTo>
                    <a:pt x="0" y="0"/>
                  </a:lnTo>
                  <a:lnTo>
                    <a:pt x="0" y="4880635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20" name="Google Shape;120;p3"/>
          <p:cNvSpPr txBox="1"/>
          <p:nvPr/>
        </p:nvSpPr>
        <p:spPr>
          <a:xfrm>
            <a:off x="1028700" y="433098"/>
            <a:ext cx="16575580" cy="1064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rgbClr val="007362"/>
                </a:solidFill>
                <a:latin typeface="Arial"/>
                <a:ea typeface="Arial"/>
                <a:cs typeface="Arial"/>
                <a:sym typeface="Arial"/>
              </a:rPr>
              <a:t>Frontend Technologies Used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16252850" y="8010322"/>
            <a:ext cx="3081011" cy="1039841"/>
          </a:xfrm>
          <a:custGeom>
            <a:rect b="b" l="l" r="r" t="t"/>
            <a:pathLst>
              <a:path extrusionOk="0" h="1039841" w="3081011">
                <a:moveTo>
                  <a:pt x="0" y="0"/>
                </a:moveTo>
                <a:lnTo>
                  <a:pt x="3081012" y="0"/>
                </a:lnTo>
                <a:lnTo>
                  <a:pt x="3081012" y="1039841"/>
                </a:lnTo>
                <a:lnTo>
                  <a:pt x="0" y="10398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3"/>
          <p:cNvSpPr txBox="1"/>
          <p:nvPr/>
        </p:nvSpPr>
        <p:spPr>
          <a:xfrm>
            <a:off x="2319004" y="2324100"/>
            <a:ext cx="13225796" cy="500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EDEFD5"/>
                </a:solidFill>
                <a:latin typeface="Arial"/>
                <a:ea typeface="Arial"/>
                <a:cs typeface="Arial"/>
                <a:sym typeface="Arial"/>
              </a:rPr>
              <a:t> HTML  : Provides the basic structure of the webpage.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99" u="none" cap="none" strike="noStrike">
              <a:solidFill>
                <a:srgbClr val="EDEF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EDEFD5"/>
                </a:solidFill>
                <a:latin typeface="Arial"/>
                <a:ea typeface="Arial"/>
                <a:cs typeface="Arial"/>
                <a:sym typeface="Arial"/>
              </a:rPr>
              <a:t>CSS     : Used for styling, layout, and making the page visually 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EDEFD5"/>
                </a:solidFill>
                <a:latin typeface="Arial"/>
                <a:ea typeface="Arial"/>
                <a:cs typeface="Arial"/>
                <a:sym typeface="Arial"/>
              </a:rPr>
              <a:t>               appealing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99" u="none" cap="none" strike="noStrike">
              <a:solidFill>
                <a:srgbClr val="EDEF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EDEFD5"/>
                </a:solidFill>
                <a:latin typeface="Arial"/>
                <a:ea typeface="Arial"/>
                <a:cs typeface="Arial"/>
                <a:sym typeface="Arial"/>
              </a:rPr>
              <a:t>JavaScript:   Adds interactivity, such as handling user input,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EDEFD5"/>
                </a:solidFill>
                <a:latin typeface="Arial"/>
                <a:ea typeface="Arial"/>
                <a:cs typeface="Arial"/>
                <a:sym typeface="Arial"/>
              </a:rPr>
              <a:t>                      updating rankings, and performing sentiment 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EDEFD5"/>
                </a:solidFill>
                <a:latin typeface="Arial"/>
                <a:ea typeface="Arial"/>
                <a:cs typeface="Arial"/>
                <a:sym typeface="Arial"/>
              </a:rPr>
              <a:t>                    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FD5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>
            <a:off x="0" y="1369855"/>
            <a:ext cx="18059400" cy="9876133"/>
            <a:chOff x="0" y="0"/>
            <a:chExt cx="30571289" cy="13168177"/>
          </a:xfrm>
        </p:grpSpPr>
        <p:sp>
          <p:nvSpPr>
            <p:cNvPr id="128" name="Google Shape;128;p4"/>
            <p:cNvSpPr/>
            <p:nvPr/>
          </p:nvSpPr>
          <p:spPr>
            <a:xfrm flipH="1">
              <a:off x="0" y="0"/>
              <a:ext cx="30571289" cy="4669070"/>
            </a:xfrm>
            <a:custGeom>
              <a:rect b="b" l="l" r="r" t="t"/>
              <a:pathLst>
                <a:path extrusionOk="0" h="4669070" w="30571289">
                  <a:moveTo>
                    <a:pt x="0" y="4669070"/>
                  </a:moveTo>
                  <a:lnTo>
                    <a:pt x="30571289" y="4669070"/>
                  </a:lnTo>
                  <a:lnTo>
                    <a:pt x="30571289" y="0"/>
                  </a:lnTo>
                  <a:lnTo>
                    <a:pt x="0" y="0"/>
                  </a:lnTo>
                  <a:lnTo>
                    <a:pt x="0" y="466907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9" name="Google Shape;129;p4"/>
            <p:cNvSpPr/>
            <p:nvPr/>
          </p:nvSpPr>
          <p:spPr>
            <a:xfrm flipH="1">
              <a:off x="0" y="2928339"/>
              <a:ext cx="30571289" cy="4669070"/>
            </a:xfrm>
            <a:custGeom>
              <a:rect b="b" l="l" r="r" t="t"/>
              <a:pathLst>
                <a:path extrusionOk="0" h="4669070" w="30571289">
                  <a:moveTo>
                    <a:pt x="0" y="4669070"/>
                  </a:moveTo>
                  <a:lnTo>
                    <a:pt x="30571289" y="4669070"/>
                  </a:lnTo>
                  <a:lnTo>
                    <a:pt x="30571289" y="0"/>
                  </a:lnTo>
                  <a:lnTo>
                    <a:pt x="0" y="0"/>
                  </a:lnTo>
                  <a:lnTo>
                    <a:pt x="0" y="466907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0" name="Google Shape;130;p4"/>
            <p:cNvSpPr/>
            <p:nvPr/>
          </p:nvSpPr>
          <p:spPr>
            <a:xfrm flipH="1">
              <a:off x="0" y="5626792"/>
              <a:ext cx="30571289" cy="4669070"/>
            </a:xfrm>
            <a:custGeom>
              <a:rect b="b" l="l" r="r" t="t"/>
              <a:pathLst>
                <a:path extrusionOk="0" h="4669070" w="30571289">
                  <a:moveTo>
                    <a:pt x="0" y="4669070"/>
                  </a:moveTo>
                  <a:lnTo>
                    <a:pt x="30571289" y="4669070"/>
                  </a:lnTo>
                  <a:lnTo>
                    <a:pt x="30571289" y="0"/>
                  </a:lnTo>
                  <a:lnTo>
                    <a:pt x="0" y="0"/>
                  </a:lnTo>
                  <a:lnTo>
                    <a:pt x="0" y="466907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1" name="Google Shape;131;p4"/>
            <p:cNvSpPr/>
            <p:nvPr/>
          </p:nvSpPr>
          <p:spPr>
            <a:xfrm flipH="1">
              <a:off x="0" y="8499107"/>
              <a:ext cx="30571289" cy="4669070"/>
            </a:xfrm>
            <a:custGeom>
              <a:rect b="b" l="l" r="r" t="t"/>
              <a:pathLst>
                <a:path extrusionOk="0" h="4669070" w="30571289">
                  <a:moveTo>
                    <a:pt x="0" y="4669070"/>
                  </a:moveTo>
                  <a:lnTo>
                    <a:pt x="30571289" y="4669070"/>
                  </a:lnTo>
                  <a:lnTo>
                    <a:pt x="30571289" y="0"/>
                  </a:lnTo>
                  <a:lnTo>
                    <a:pt x="0" y="0"/>
                  </a:lnTo>
                  <a:lnTo>
                    <a:pt x="0" y="466907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32" name="Google Shape;132;p4"/>
          <p:cNvSpPr/>
          <p:nvPr/>
        </p:nvSpPr>
        <p:spPr>
          <a:xfrm>
            <a:off x="603756" y="2794576"/>
            <a:ext cx="6128127" cy="3246646"/>
          </a:xfrm>
          <a:custGeom>
            <a:rect b="b" l="l" r="r" t="t"/>
            <a:pathLst>
              <a:path extrusionOk="0" h="3246646" w="6128127">
                <a:moveTo>
                  <a:pt x="0" y="0"/>
                </a:moveTo>
                <a:lnTo>
                  <a:pt x="6128127" y="0"/>
                </a:lnTo>
                <a:lnTo>
                  <a:pt x="6128127" y="3246646"/>
                </a:lnTo>
                <a:lnTo>
                  <a:pt x="0" y="3246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153" l="-18522" r="-25723" t="0"/>
            </a:stretch>
          </a:blipFill>
          <a:ln>
            <a:noFill/>
          </a:ln>
        </p:spPr>
      </p:sp>
      <p:sp>
        <p:nvSpPr>
          <p:cNvPr id="133" name="Google Shape;133;p4"/>
          <p:cNvSpPr/>
          <p:nvPr/>
        </p:nvSpPr>
        <p:spPr>
          <a:xfrm>
            <a:off x="505082" y="6307922"/>
            <a:ext cx="6226801" cy="3806258"/>
          </a:xfrm>
          <a:custGeom>
            <a:rect b="b" l="l" r="r" t="t"/>
            <a:pathLst>
              <a:path extrusionOk="0" h="3806258" w="6226801">
                <a:moveTo>
                  <a:pt x="0" y="0"/>
                </a:moveTo>
                <a:lnTo>
                  <a:pt x="6226801" y="0"/>
                </a:lnTo>
                <a:lnTo>
                  <a:pt x="6226801" y="3806258"/>
                </a:lnTo>
                <a:lnTo>
                  <a:pt x="0" y="38062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8668" t="0"/>
            </a:stretch>
          </a:blipFill>
          <a:ln>
            <a:noFill/>
          </a:ln>
        </p:spPr>
      </p:sp>
      <p:sp>
        <p:nvSpPr>
          <p:cNvPr id="134" name="Google Shape;134;p4"/>
          <p:cNvSpPr txBox="1"/>
          <p:nvPr/>
        </p:nvSpPr>
        <p:spPr>
          <a:xfrm>
            <a:off x="2754033" y="6496834"/>
            <a:ext cx="646655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5156724" y="6231722"/>
            <a:ext cx="646655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2488980" y="659606"/>
            <a:ext cx="12696676" cy="868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7362"/>
                </a:solidFill>
                <a:latin typeface="Arial"/>
                <a:ea typeface="Arial"/>
                <a:cs typeface="Arial"/>
                <a:sym typeface="Arial"/>
              </a:rPr>
              <a:t>Website Structure (UI Design)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7371443" y="2823821"/>
            <a:ext cx="10411475" cy="7415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2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consists of:</a:t>
            </a:r>
            <a:endParaRPr/>
          </a:p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2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ranking table with Rank, College Name, Location, and Sentiment Score.</a:t>
            </a:r>
            <a:endParaRPr/>
          </a:p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2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2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review submission form with a dropdown to select a college and an input box for reviews.</a:t>
            </a:r>
            <a:endParaRPr/>
          </a:p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2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2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dynamic update feature where rankings adjust based on sentiment analysis.</a:t>
            </a:r>
            <a:endParaRPr/>
          </a:p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2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2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UI is clean and simple, as shown in the screenshots.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36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1044595" y="923925"/>
            <a:ext cx="16230600" cy="1071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00" u="none" cap="none" strike="noStrike">
                <a:solidFill>
                  <a:srgbClr val="EDEFD5"/>
                </a:solidFill>
                <a:latin typeface="Arial"/>
                <a:ea typeface="Arial"/>
                <a:cs typeface="Arial"/>
                <a:sym typeface="Arial"/>
              </a:rPr>
              <a:t>Sentiment Analysis in JavaScript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673053" y="2341516"/>
            <a:ext cx="17400248" cy="7887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 user submits a review, JavaScript processes the text.  A word-based sentiment analysis is applied (e.g., detecting positive and negative words).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assigns a score (Positive, Neutral, or Negative).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Sentiment scores update dynamically, affecting the ranking system.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Enhancements: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1.  Implement machine learning or NLP libraries (VADER, TensorFlow.js)       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more accuracy.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2. Store past reviews in a database.</a:t>
            </a:r>
            <a:endParaRPr/>
          </a:p>
          <a:p>
            <a:pPr indent="0" lvl="0" marL="0" marR="0" rtl="0" algn="l">
              <a:lnSpc>
                <a:spcPct val="1435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35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36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/>
        </p:nvSpPr>
        <p:spPr>
          <a:xfrm>
            <a:off x="1044595" y="923925"/>
            <a:ext cx="16230600" cy="10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9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Dynamic Ranking &amp; Review Submission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673053" y="2341516"/>
            <a:ext cx="17400248" cy="8819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Colleges are ranked based on sentiment scores.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More positive reviews push a college higher in rank.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JavaScript updates rankings in real-time when a new review is submitted.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Workflow of Review Submission: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1. User selects a college from the dropdown.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2. User types a review in the text box.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3. Clicking 'Analyze &amp; Submit' triggers sentiment analysis.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4. Sentiment score updates dynamically.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5. Recent reviews appear below.</a:t>
            </a:r>
            <a:endParaRPr/>
          </a:p>
          <a:p>
            <a:pPr indent="0" lvl="0" marL="0" marR="0" rtl="0" algn="l">
              <a:lnSpc>
                <a:spcPct val="1434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35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36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/>
        </p:nvSpPr>
        <p:spPr>
          <a:xfrm>
            <a:off x="1044595" y="923925"/>
            <a:ext cx="16230600" cy="1023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2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Limitations &amp; Future Enhancements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673053" y="2341516"/>
            <a:ext cx="17400248" cy="8081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limitations: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 Basic sentiment analysis (word-based)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 No backend database integration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enhancements: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 Advanced NLP using Python (NLTK, VADER)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 Store and retrieve reviews using a database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 Deploy website for public access</a:t>
            </a:r>
            <a:endParaRPr/>
          </a:p>
          <a:p>
            <a:pPr indent="0" lvl="0" marL="0" marR="0" rtl="0" algn="l">
              <a:lnSpc>
                <a:spcPct val="1434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35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36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/>
        </p:nvSpPr>
        <p:spPr>
          <a:xfrm>
            <a:off x="1044595" y="923925"/>
            <a:ext cx="16230600" cy="1045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23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 &amp; Next Steps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817619" y="2205942"/>
            <a:ext cx="17400248" cy="8081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Frontend (25%) is completed with UI and basic sentiment analysis.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next step is to develop the backend and integrate a machine learning-based sentiment analysis.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work includes deploying the project and improving accuracy.</a:t>
            </a:r>
            <a:endParaRPr/>
          </a:p>
          <a:p>
            <a:pPr indent="0" lvl="0" marL="0" marR="0" rtl="0" algn="l">
              <a:lnSpc>
                <a:spcPct val="1435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35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172455" y="313406"/>
            <a:ext cx="1290328" cy="1483136"/>
          </a:xfrm>
          <a:custGeom>
            <a:rect b="b" l="l" r="r" t="t"/>
            <a:pathLst>
              <a:path extrusionOk="0" h="1483136" w="1290328">
                <a:moveTo>
                  <a:pt x="0" y="0"/>
                </a:moveTo>
                <a:lnTo>
                  <a:pt x="1290329" y="0"/>
                </a:lnTo>
                <a:lnTo>
                  <a:pt x="1290329" y="1483136"/>
                </a:lnTo>
                <a:lnTo>
                  <a:pt x="0" y="1483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8"/>
          <p:cNvSpPr/>
          <p:nvPr/>
        </p:nvSpPr>
        <p:spPr>
          <a:xfrm>
            <a:off x="16630031" y="8496300"/>
            <a:ext cx="1290328" cy="1483136"/>
          </a:xfrm>
          <a:custGeom>
            <a:rect b="b" l="l" r="r" t="t"/>
            <a:pathLst>
              <a:path extrusionOk="0" h="1483136" w="1290328">
                <a:moveTo>
                  <a:pt x="0" y="0"/>
                </a:moveTo>
                <a:lnTo>
                  <a:pt x="1290329" y="0"/>
                </a:lnTo>
                <a:lnTo>
                  <a:pt x="1290329" y="1483136"/>
                </a:lnTo>
                <a:lnTo>
                  <a:pt x="0" y="1483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Harshavardhan</dc:creator>
</cp:coreProperties>
</file>