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4" r:id="rId7"/>
    <p:sldId id="272" r:id="rId8"/>
  </p:sldIdLst>
  <p:sldSz cx="18288000" cy="10287000"/>
  <p:notesSz cx="6858000" cy="9144000"/>
  <p:embeddedFontLst>
    <p:embeddedFont>
      <p:font typeface="Microsoft Sans Serif" panose="020B0604020202020204" pitchFamily="34" charset="0"/>
      <p:regular r:id="rId9"/>
    </p:embeddedFon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Bold" panose="00000800000000000000" charset="0"/>
      <p:regular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7473" y="3751226"/>
            <a:ext cx="8740162" cy="274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 dirty="0">
                <a:solidFill>
                  <a:srgbClr val="1C40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Development for Sentiment Analysis Website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7473" y="7727064"/>
            <a:ext cx="6717999" cy="16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sz="2000" b="1" spc="68">
                <a:solidFill>
                  <a:srgbClr val="1C40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PRESENTED BY: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7473" y="8000783"/>
            <a:ext cx="6717999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S.Harrshavardhann 221701018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K.I.Ganesh  221701015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0317391" y="2651937"/>
            <a:ext cx="7970609" cy="4941778"/>
          </a:xfrm>
          <a:custGeom>
            <a:avLst/>
            <a:gdLst/>
            <a:ahLst/>
            <a:cxnLst/>
            <a:rect l="l" t="t" r="r" b="b"/>
            <a:pathLst>
              <a:path w="7970609" h="4941778">
                <a:moveTo>
                  <a:pt x="7970609" y="0"/>
                </a:moveTo>
                <a:lnTo>
                  <a:pt x="0" y="0"/>
                </a:lnTo>
                <a:lnTo>
                  <a:pt x="0" y="4941777"/>
                </a:lnTo>
                <a:lnTo>
                  <a:pt x="7970609" y="4941777"/>
                </a:lnTo>
                <a:lnTo>
                  <a:pt x="79706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77543B-FE78-2D37-8991-C00A1D0B8B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17473" y="584265"/>
            <a:ext cx="2840127" cy="22732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83967" y="2926845"/>
            <a:ext cx="412192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130"/>
              </a:lnSpc>
              <a:spcBef>
                <a:spcPct val="0"/>
              </a:spcBef>
            </a:pPr>
            <a:r>
              <a:rPr lang="en-US" sz="5108">
                <a:solidFill>
                  <a:srgbClr val="FFFAF4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9600" y="2705100"/>
            <a:ext cx="16535400" cy="7191392"/>
          </a:xfrm>
          <a:prstGeom prst="rect">
            <a:avLst/>
          </a:prstGeom>
          <a:solidFill>
            <a:schemeClr val="accent5"/>
          </a:solidFill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endParaRPr lang="en-US" sz="3399" u="none" dirty="0">
              <a:solidFill>
                <a:srgbClr val="1C40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lang="en-US" sz="5400" dirty="0"/>
              <a:t>Backend manages data, logic, and APIs.</a:t>
            </a:r>
          </a:p>
          <a:p>
            <a:pPr algn="l">
              <a:lnSpc>
                <a:spcPts val="4759"/>
              </a:lnSpc>
            </a:pPr>
            <a:endParaRPr lang="en-US" sz="5400" dirty="0"/>
          </a:p>
          <a:p>
            <a:r>
              <a:rPr lang="en-US" sz="5400" dirty="0"/>
              <a:t>   Flask is a lightweight Python web framework.</a:t>
            </a:r>
          </a:p>
          <a:p>
            <a:endParaRPr lang="en-US" sz="5400" dirty="0"/>
          </a:p>
          <a:p>
            <a:r>
              <a:rPr lang="en-US" sz="5400" dirty="0"/>
              <a:t>  MySQL stores and manages reviews &amp; colleges.</a:t>
            </a:r>
          </a:p>
          <a:p>
            <a:endParaRPr lang="en-US" sz="5400" dirty="0"/>
          </a:p>
          <a:p>
            <a:r>
              <a:rPr lang="en-US" sz="5400" dirty="0"/>
              <a:t>  API enables frontend-backend communication.</a:t>
            </a:r>
          </a:p>
          <a:p>
            <a:pPr algn="l">
              <a:lnSpc>
                <a:spcPts val="4759"/>
              </a:lnSpc>
            </a:pPr>
            <a:endParaRPr lang="en-US" sz="4800" u="none" dirty="0">
              <a:solidFill>
                <a:srgbClr val="1C402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759"/>
              </a:lnSpc>
            </a:pPr>
            <a:endParaRPr lang="en-US" sz="3399" u="none" dirty="0">
              <a:solidFill>
                <a:srgbClr val="1C402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BEA0A-F699-AF76-19B7-734C67A3E261}"/>
              </a:ext>
            </a:extLst>
          </p:cNvPr>
          <p:cNvSpPr txBox="1"/>
          <p:nvPr/>
        </p:nvSpPr>
        <p:spPr>
          <a:xfrm>
            <a:off x="2590800" y="326373"/>
            <a:ext cx="1333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INTRODUCTION</a:t>
            </a:r>
            <a:endParaRPr lang="en-IN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88228" y="722718"/>
            <a:ext cx="7511544" cy="1076325"/>
          </a:xfrm>
          <a:prstGeom prst="rect">
            <a:avLst/>
          </a:prstGeom>
          <a:solidFill>
            <a:schemeClr val="accent4"/>
          </a:solidFill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dirty="0">
                <a:solidFill>
                  <a:srgbClr val="FFFAF4"/>
                </a:solidFill>
                <a:latin typeface="Montserrat"/>
                <a:ea typeface="Montserrat"/>
                <a:cs typeface="Montserrat"/>
                <a:sym typeface="Montserrat"/>
              </a:rPr>
              <a:t>Tech Stack Used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848147" y="2247900"/>
            <a:ext cx="14591706" cy="7668766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09"/>
              </a:lnSpc>
            </a:pPr>
            <a:r>
              <a:rPr lang="en-US" sz="4699" dirty="0" err="1">
                <a:solidFill>
                  <a:srgbClr val="FFFAF4"/>
                </a:solidFill>
                <a:latin typeface="Open Sans"/>
                <a:ea typeface="Open Sans"/>
                <a:cs typeface="Open Sans"/>
                <a:sym typeface="Open Sans"/>
              </a:rPr>
              <a:t>Frontend:HTML,CSS,Javascript</a:t>
            </a:r>
            <a:endParaRPr lang="en-US" sz="4699" dirty="0">
              <a:solidFill>
                <a:srgbClr val="FFFAF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6109"/>
              </a:lnSpc>
            </a:pPr>
            <a:endParaRPr lang="en-US" sz="4699" dirty="0">
              <a:solidFill>
                <a:srgbClr val="FFFAF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6109"/>
              </a:lnSpc>
            </a:pPr>
            <a:r>
              <a:rPr lang="en-US" sz="4699" dirty="0">
                <a:solidFill>
                  <a:srgbClr val="FFFAF4"/>
                </a:solidFill>
                <a:latin typeface="Open Sans"/>
                <a:ea typeface="Open Sans"/>
                <a:cs typeface="Open Sans"/>
                <a:sym typeface="Open Sans"/>
              </a:rPr>
              <a:t>Backend: Python</a:t>
            </a:r>
          </a:p>
          <a:p>
            <a:pPr algn="l">
              <a:lnSpc>
                <a:spcPts val="6109"/>
              </a:lnSpc>
            </a:pPr>
            <a:endParaRPr lang="en-US" sz="4699" dirty="0">
              <a:solidFill>
                <a:srgbClr val="FFFAF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6109"/>
              </a:lnSpc>
            </a:pPr>
            <a:r>
              <a:rPr lang="en-US" sz="4699" dirty="0">
                <a:solidFill>
                  <a:srgbClr val="FFFAF4"/>
                </a:solidFill>
                <a:latin typeface="Open Sans"/>
                <a:ea typeface="Open Sans"/>
                <a:cs typeface="Open Sans"/>
                <a:sym typeface="Open Sans"/>
              </a:rPr>
              <a:t>Database: MySQL</a:t>
            </a:r>
          </a:p>
          <a:p>
            <a:pPr algn="l">
              <a:lnSpc>
                <a:spcPts val="6109"/>
              </a:lnSpc>
            </a:pPr>
            <a:endParaRPr lang="en-US" sz="4699" dirty="0">
              <a:solidFill>
                <a:srgbClr val="FFFAF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6109"/>
              </a:lnSpc>
            </a:pPr>
            <a:r>
              <a:rPr lang="en-US" sz="4699" dirty="0">
                <a:solidFill>
                  <a:srgbClr val="FFFAF4"/>
                </a:solidFill>
                <a:latin typeface="Open Sans"/>
                <a:ea typeface="Open Sans"/>
                <a:cs typeface="Open Sans"/>
                <a:sym typeface="Open Sans"/>
              </a:rPr>
              <a:t>API: Flask-Python</a:t>
            </a:r>
          </a:p>
          <a:p>
            <a:pPr algn="l">
              <a:lnSpc>
                <a:spcPts val="6109"/>
              </a:lnSpc>
            </a:pPr>
            <a:endParaRPr lang="en-US" sz="4699" dirty="0">
              <a:solidFill>
                <a:srgbClr val="FFFAF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6109"/>
              </a:lnSpc>
            </a:pPr>
            <a:endParaRPr lang="en-US" sz="4699" dirty="0">
              <a:solidFill>
                <a:srgbClr val="FFFAF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939"/>
              </a:lnSpc>
            </a:pPr>
            <a:endParaRPr lang="en-US" sz="4699" dirty="0">
              <a:solidFill>
                <a:srgbClr val="FFFA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2B913-AFEE-265B-03E8-E3C90B446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16BF2A8-5C51-D718-BB61-7D0FB3F6093C}"/>
              </a:ext>
            </a:extLst>
          </p:cNvPr>
          <p:cNvSpPr txBox="1"/>
          <p:nvPr/>
        </p:nvSpPr>
        <p:spPr>
          <a:xfrm>
            <a:off x="3162300" y="675546"/>
            <a:ext cx="11963400" cy="1128386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IN" sz="9600" dirty="0"/>
              <a:t>    </a:t>
            </a:r>
            <a:r>
              <a:rPr lang="en-IN" sz="7200" dirty="0"/>
              <a:t>Database Setup (MySQL)</a:t>
            </a:r>
            <a:endParaRPr lang="en-US" sz="7200" dirty="0">
              <a:solidFill>
                <a:srgbClr val="FFFAF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480C2AE-35A9-73B5-4E8F-063222F25A96}"/>
              </a:ext>
            </a:extLst>
          </p:cNvPr>
          <p:cNvSpPr txBox="1"/>
          <p:nvPr/>
        </p:nvSpPr>
        <p:spPr>
          <a:xfrm>
            <a:off x="1848147" y="2247900"/>
            <a:ext cx="14591706" cy="7363554"/>
          </a:xfrm>
          <a:prstGeom prst="rect">
            <a:avLst/>
          </a:prstGeom>
          <a:solidFill>
            <a:schemeClr val="accent5"/>
          </a:solidFill>
        </p:spPr>
        <p:txBody>
          <a:bodyPr lIns="0" tIns="0" rIns="0" bIns="0" rtlCol="0" anchor="t">
            <a:spAutoFit/>
          </a:bodyPr>
          <a:lstStyle/>
          <a:p>
            <a:r>
              <a:rPr lang="en-US" sz="4800" dirty="0"/>
              <a:t>  Tables: Colleges, Reviews</a:t>
            </a:r>
          </a:p>
          <a:p>
            <a:endParaRPr lang="en-US" sz="4800" dirty="0"/>
          </a:p>
          <a:p>
            <a:r>
              <a:rPr lang="en-US" sz="4800" dirty="0"/>
              <a:t>  Relationships: College ID in Reviews references Colleges</a:t>
            </a:r>
          </a:p>
          <a:p>
            <a:endParaRPr lang="en-US" sz="4800" dirty="0"/>
          </a:p>
          <a:p>
            <a:r>
              <a:rPr lang="en-US" sz="4800" dirty="0"/>
              <a:t>  SQL Queries: CREATE, INSERT, SELECT</a:t>
            </a:r>
          </a:p>
          <a:p>
            <a:endParaRPr lang="en-US" sz="4800" dirty="0"/>
          </a:p>
          <a:p>
            <a:r>
              <a:rPr lang="en-US" sz="4800" dirty="0"/>
              <a:t>  Data Storage for sentiment analysis.</a:t>
            </a:r>
          </a:p>
          <a:p>
            <a:pPr algn="l">
              <a:lnSpc>
                <a:spcPts val="6109"/>
              </a:lnSpc>
            </a:pPr>
            <a:endParaRPr lang="en-US" sz="4800" dirty="0">
              <a:solidFill>
                <a:srgbClr val="FFFAF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6109"/>
              </a:lnSpc>
            </a:pPr>
            <a:endParaRPr lang="en-US" sz="4699" dirty="0">
              <a:solidFill>
                <a:srgbClr val="FFFAF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939"/>
              </a:lnSpc>
            </a:pPr>
            <a:endParaRPr lang="en-US" sz="4699" dirty="0">
              <a:solidFill>
                <a:srgbClr val="FFFA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9417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9600" y="2194620"/>
            <a:ext cx="15087600" cy="7825680"/>
          </a:xfrm>
          <a:custGeom>
            <a:avLst/>
            <a:gdLst/>
            <a:ahLst/>
            <a:cxnLst/>
            <a:rect l="l" t="t" r="r" b="b"/>
            <a:pathLst>
              <a:path w="7449709" h="7449709">
                <a:moveTo>
                  <a:pt x="0" y="0"/>
                </a:moveTo>
                <a:lnTo>
                  <a:pt x="7449709" y="0"/>
                </a:lnTo>
                <a:lnTo>
                  <a:pt x="7449709" y="7449709"/>
                </a:lnTo>
                <a:lnTo>
                  <a:pt x="0" y="74497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IN" sz="3200" dirty="0">
                <a:solidFill>
                  <a:schemeClr val="bg1"/>
                </a:solidFill>
              </a:rPr>
              <a:t>         CREATE TABLE colleges (</a:t>
            </a:r>
          </a:p>
          <a:p>
            <a:r>
              <a:rPr lang="en-IN" sz="3200" dirty="0">
                <a:solidFill>
                  <a:schemeClr val="bg1"/>
                </a:solidFill>
              </a:rPr>
              <a:t>              id INT AUTO_INCREMENT PRIMARY KEY,</a:t>
            </a:r>
          </a:p>
          <a:p>
            <a:r>
              <a:rPr lang="en-IN" sz="3200" dirty="0">
                <a:solidFill>
                  <a:schemeClr val="bg1"/>
                </a:solidFill>
              </a:rPr>
              <a:t>              name VARCHAR(255) NOT NULL,</a:t>
            </a:r>
          </a:p>
          <a:p>
            <a:r>
              <a:rPr lang="en-IN" sz="3200" dirty="0">
                <a:solidFill>
                  <a:schemeClr val="bg1"/>
                </a:solidFill>
              </a:rPr>
              <a:t>              location VARCHAR(255) NOT NULL</a:t>
            </a:r>
          </a:p>
          <a:p>
            <a:r>
              <a:rPr lang="en-IN" sz="3200" dirty="0">
                <a:solidFill>
                  <a:schemeClr val="bg1"/>
                </a:solidFill>
              </a:rPr>
              <a:t>          );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          CREATE TABLE reviews (</a:t>
            </a:r>
          </a:p>
          <a:p>
            <a:r>
              <a:rPr lang="en-IN" sz="3200" dirty="0">
                <a:solidFill>
                  <a:schemeClr val="bg1"/>
                </a:solidFill>
              </a:rPr>
              <a:t>              id INT AUTO_INCREMENT PRIMARY KEY,</a:t>
            </a:r>
          </a:p>
          <a:p>
            <a:r>
              <a:rPr lang="en-IN" sz="3200" dirty="0">
                <a:solidFill>
                  <a:schemeClr val="bg1"/>
                </a:solidFill>
              </a:rPr>
              <a:t>              </a:t>
            </a:r>
            <a:r>
              <a:rPr lang="en-IN" sz="3200" dirty="0" err="1">
                <a:solidFill>
                  <a:schemeClr val="bg1"/>
                </a:solidFill>
              </a:rPr>
              <a:t>college_id</a:t>
            </a:r>
            <a:r>
              <a:rPr lang="en-IN" sz="3200" dirty="0">
                <a:solidFill>
                  <a:schemeClr val="bg1"/>
                </a:solidFill>
              </a:rPr>
              <a:t> INT,</a:t>
            </a:r>
          </a:p>
          <a:p>
            <a:r>
              <a:rPr lang="en-IN" sz="3200" dirty="0">
                <a:solidFill>
                  <a:schemeClr val="bg1"/>
                </a:solidFill>
              </a:rPr>
              <a:t>              </a:t>
            </a:r>
            <a:r>
              <a:rPr lang="en-IN" sz="3200" dirty="0" err="1">
                <a:solidFill>
                  <a:schemeClr val="bg1"/>
                </a:solidFill>
              </a:rPr>
              <a:t>review_text</a:t>
            </a:r>
            <a:r>
              <a:rPr lang="en-IN" sz="3200" dirty="0">
                <a:solidFill>
                  <a:schemeClr val="bg1"/>
                </a:solidFill>
              </a:rPr>
              <a:t> TEXT NOT NULL,</a:t>
            </a:r>
          </a:p>
          <a:p>
            <a:r>
              <a:rPr lang="en-IN" sz="3200" dirty="0">
                <a:solidFill>
                  <a:schemeClr val="bg1"/>
                </a:solidFill>
              </a:rPr>
              <a:t>              </a:t>
            </a:r>
            <a:r>
              <a:rPr lang="en-IN" sz="3200" dirty="0" err="1">
                <a:solidFill>
                  <a:schemeClr val="bg1"/>
                </a:solidFill>
              </a:rPr>
              <a:t>sentiment_score</a:t>
            </a:r>
            <a:r>
              <a:rPr lang="en-IN" sz="3200" dirty="0">
                <a:solidFill>
                  <a:schemeClr val="bg1"/>
                </a:solidFill>
              </a:rPr>
              <a:t> FLOAT,</a:t>
            </a:r>
          </a:p>
          <a:p>
            <a:r>
              <a:rPr lang="en-IN" sz="3200" dirty="0">
                <a:solidFill>
                  <a:schemeClr val="bg1"/>
                </a:solidFill>
              </a:rPr>
              <a:t>              </a:t>
            </a:r>
            <a:r>
              <a:rPr lang="en-IN" sz="3200" dirty="0" err="1">
                <a:solidFill>
                  <a:schemeClr val="bg1"/>
                </a:solidFill>
              </a:rPr>
              <a:t>created_at</a:t>
            </a:r>
            <a:r>
              <a:rPr lang="en-IN" sz="3200" dirty="0">
                <a:solidFill>
                  <a:schemeClr val="bg1"/>
                </a:solidFill>
              </a:rPr>
              <a:t> TIMESTAMP DEFAULT    CURRENT_TIMESTAMP,</a:t>
            </a:r>
          </a:p>
          <a:p>
            <a:r>
              <a:rPr lang="en-IN" sz="3200" dirty="0">
                <a:solidFill>
                  <a:schemeClr val="bg1"/>
                </a:solidFill>
              </a:rPr>
              <a:t>              FOREIGN KEY (</a:t>
            </a:r>
            <a:r>
              <a:rPr lang="en-IN" sz="3200" dirty="0" err="1">
                <a:solidFill>
                  <a:schemeClr val="bg1"/>
                </a:solidFill>
              </a:rPr>
              <a:t>college_id</a:t>
            </a:r>
            <a:r>
              <a:rPr lang="en-IN" sz="3200" dirty="0">
                <a:solidFill>
                  <a:schemeClr val="bg1"/>
                </a:solidFill>
              </a:rPr>
              <a:t>) REFERENCES colleges(id) ON  ELETE CASCADE</a:t>
            </a:r>
          </a:p>
          <a:p>
            <a:r>
              <a:rPr lang="en-IN" sz="3200" dirty="0">
                <a:solidFill>
                  <a:schemeClr val="bg1"/>
                </a:solidFill>
              </a:rPr>
              <a:t>           ); 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);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14600" y="809625"/>
            <a:ext cx="10896600" cy="123514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IN" sz="6000" dirty="0"/>
              <a:t>Database Design (MySQL)</a:t>
            </a:r>
            <a:endParaRPr lang="en-US" sz="6000" b="1" dirty="0">
              <a:solidFill>
                <a:srgbClr val="1C402E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24000" y="1831896"/>
            <a:ext cx="14973300" cy="7924800"/>
          </a:xfrm>
          <a:prstGeom prst="rect">
            <a:avLst/>
          </a:prstGeom>
          <a:solidFill>
            <a:srgbClr val="FF914D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8" name="TextBox 28"/>
          <p:cNvSpPr txBox="1"/>
          <p:nvPr/>
        </p:nvSpPr>
        <p:spPr>
          <a:xfrm>
            <a:off x="1295400" y="1638300"/>
            <a:ext cx="15659100" cy="7924800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r>
              <a:rPr lang="en-US" sz="4800" dirty="0"/>
              <a:t>  </a:t>
            </a:r>
            <a:r>
              <a:rPr lang="en-US" sz="6000" dirty="0"/>
              <a:t>Flask handles HTTP requests (GET, POST)</a:t>
            </a:r>
          </a:p>
          <a:p>
            <a:r>
              <a:rPr lang="en-US" sz="6000" dirty="0"/>
              <a:t>   Endpoints:</a:t>
            </a:r>
          </a:p>
          <a:p>
            <a:r>
              <a:rPr lang="en-US" sz="6000" dirty="0"/>
              <a:t>  - /</a:t>
            </a:r>
            <a:r>
              <a:rPr lang="en-US" sz="6000" dirty="0" err="1"/>
              <a:t>submit_review</a:t>
            </a:r>
            <a:r>
              <a:rPr lang="en-US" sz="6000" dirty="0"/>
              <a:t> (POST): Store user reviews</a:t>
            </a:r>
          </a:p>
          <a:p>
            <a:r>
              <a:rPr lang="en-US" sz="6000" dirty="0"/>
              <a:t>  - /</a:t>
            </a:r>
            <a:r>
              <a:rPr lang="en-US" sz="6000" dirty="0" err="1"/>
              <a:t>get_reviews</a:t>
            </a:r>
            <a:r>
              <a:rPr lang="en-US" sz="6000" dirty="0"/>
              <a:t> (GET): Fetch stored reviews</a:t>
            </a:r>
          </a:p>
          <a:p>
            <a:r>
              <a:rPr lang="en-US" sz="6000" dirty="0"/>
              <a:t>  JSON format used for communication.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D85081-F219-D74C-B85E-6552EF8B41A0}"/>
              </a:ext>
            </a:extLst>
          </p:cNvPr>
          <p:cNvSpPr txBox="1"/>
          <p:nvPr/>
        </p:nvSpPr>
        <p:spPr>
          <a:xfrm>
            <a:off x="2000865" y="530304"/>
            <a:ext cx="151257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/>
              <a:t>Flash API Development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D05852-86EC-AB86-AB88-2AA9E2A0E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0CB6F57-2321-BC64-68F9-8393E4CD0AB3}"/>
              </a:ext>
            </a:extLst>
          </p:cNvPr>
          <p:cNvSpPr/>
          <p:nvPr/>
        </p:nvSpPr>
        <p:spPr>
          <a:xfrm>
            <a:off x="1600200" y="1638300"/>
            <a:ext cx="16306800" cy="7924800"/>
          </a:xfrm>
          <a:prstGeom prst="rect">
            <a:avLst/>
          </a:prstGeom>
          <a:solidFill>
            <a:srgbClr val="FF914D"/>
          </a:solidFill>
        </p:spPr>
        <p:txBody>
          <a:bodyPr/>
          <a:lstStyle/>
          <a:p>
            <a:endParaRPr lang="en-US" sz="7200" dirty="0"/>
          </a:p>
          <a:p>
            <a:r>
              <a:rPr lang="en-US" sz="7200" dirty="0"/>
              <a:t>	</a:t>
            </a:r>
            <a:endParaRPr lang="en-US" sz="5400" dirty="0"/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717CE9C2-B7BF-1F6E-3638-11B26E588E4A}"/>
              </a:ext>
            </a:extLst>
          </p:cNvPr>
          <p:cNvSpPr txBox="1"/>
          <p:nvPr/>
        </p:nvSpPr>
        <p:spPr>
          <a:xfrm>
            <a:off x="2590801" y="1638300"/>
            <a:ext cx="12801600" cy="7086600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endParaRPr lang="en-US" sz="4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442A4A-D9EC-40D1-5657-25A45FE0BAA3}"/>
              </a:ext>
            </a:extLst>
          </p:cNvPr>
          <p:cNvSpPr txBox="1"/>
          <p:nvPr/>
        </p:nvSpPr>
        <p:spPr>
          <a:xfrm>
            <a:off x="1828800" y="342900"/>
            <a:ext cx="151257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/>
              <a:t>Sample O</a:t>
            </a:r>
            <a:r>
              <a:rPr lang="en-IN" sz="6600" b="1" dirty="0" err="1"/>
              <a:t>utput</a:t>
            </a:r>
            <a:endParaRPr lang="en-IN" sz="6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1BDDB-244E-2E70-2D57-D9E22363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52749"/>
            <a:ext cx="15125700" cy="67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7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262</Words>
  <Application>Microsoft Office PowerPoint</Application>
  <PresentationFormat>Custom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Montserrat Bold</vt:lpstr>
      <vt:lpstr>Montserrat</vt:lpstr>
      <vt:lpstr>Open Sans</vt:lpstr>
      <vt:lpstr>Microsoft Sans Serif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Green Corporate Geometric Business Case Study and Report Business Presentation</dc:title>
  <dc:creator>Harshavardhan</dc:creator>
  <cp:lastModifiedBy>KALAIVANI SAKTHIDHARAN</cp:lastModifiedBy>
  <cp:revision>9</cp:revision>
  <dcterms:created xsi:type="dcterms:W3CDTF">2006-08-16T00:00:00Z</dcterms:created>
  <dcterms:modified xsi:type="dcterms:W3CDTF">2025-04-01T15:19:30Z</dcterms:modified>
  <dc:identifier>DAGgHmgK4qk</dc:identifier>
</cp:coreProperties>
</file>