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heme/theme4.xml" ContentType="application/vnd.openxmlformats-officedocument.them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</p:sldMasterIdLst>
  <p:notesMasterIdLst>
    <p:notesMasterId r:id="rId7"/>
  </p:notesMasterIdLst>
  <p:sldIdLst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9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77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16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55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92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32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71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08" algn="l" defTabSz="9140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6E45A-3D42-4BE8-9FAB-2CCFD3004001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E5DD-9033-4150-955B-64B8285F9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9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7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16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55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92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2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71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08" algn="l" defTabSz="9140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3.em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7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1.emf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9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55.xm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6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6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30322" y="2383575"/>
            <a:ext cx="5440789" cy="1898252"/>
          </a:xfrm>
          <a:blipFill>
            <a:blip r:embed="rId3"/>
            <a:stretch>
              <a:fillRect/>
            </a:stretch>
          </a:blipFill>
        </p:spPr>
        <p:txBody>
          <a:bodyPr wrap="square" lIns="205029" tIns="252343" rIns="205029" bIns="205029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3300" cap="all" spc="-44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3300" cap="all" spc="-44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Title</a:t>
            </a:r>
          </a:p>
          <a:p>
            <a:pPr lvl="1"/>
            <a:r>
              <a:rPr lang="en-GB" dirty="0" smtClean="0"/>
              <a:t>Subtitle</a:t>
            </a:r>
          </a:p>
          <a:p>
            <a:pPr lvl="2"/>
            <a:r>
              <a:rPr lang="en-GB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30" y="620645"/>
            <a:ext cx="1589767" cy="4619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02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4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4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25"/>
            <p:custDataLst>
              <p:tags r:id="rId5"/>
            </p:custDataLst>
          </p:nvPr>
        </p:nvSpPr>
        <p:spPr>
          <a:xfrm>
            <a:off x="3271535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6"/>
            <p:custDataLst>
              <p:tags r:id="rId6"/>
            </p:custDataLst>
          </p:nvPr>
        </p:nvSpPr>
        <p:spPr>
          <a:xfrm>
            <a:off x="6117468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27"/>
            <p:custDataLst>
              <p:tags r:id="rId7"/>
            </p:custDataLst>
          </p:nvPr>
        </p:nvSpPr>
        <p:spPr>
          <a:xfrm>
            <a:off x="430324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8"/>
            <p:custDataLst>
              <p:tags r:id="rId8"/>
            </p:custDataLst>
          </p:nvPr>
        </p:nvSpPr>
        <p:spPr>
          <a:xfrm>
            <a:off x="3271535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6117468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7" name="Subtitle 2"/>
          <p:cNvSpPr>
            <a:spLocks noGrp="1"/>
          </p:cNvSpPr>
          <p:nvPr>
            <p:ph type="subTitle" idx="22" hasCustomPrompt="1"/>
            <p:custDataLst>
              <p:tags r:id="rId10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69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30321" y="1501979"/>
            <a:ext cx="1176938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854321" y="1501979"/>
            <a:ext cx="2595506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  <p:custDataLst>
              <p:tags r:id="rId7"/>
            </p:custDataLst>
          </p:nvPr>
        </p:nvSpPr>
        <p:spPr>
          <a:xfrm>
            <a:off x="430321" y="2808044"/>
            <a:ext cx="8280855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91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30321" y="1501979"/>
            <a:ext cx="1176937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854321" y="1501979"/>
            <a:ext cx="2595078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  <p:custDataLst>
              <p:tags r:id="rId6"/>
            </p:custDataLst>
          </p:nvPr>
        </p:nvSpPr>
        <p:spPr>
          <a:xfrm>
            <a:off x="4692978" y="1501979"/>
            <a:ext cx="1178135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6116322" y="1501979"/>
            <a:ext cx="2595078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22" hasCustomPrompt="1"/>
            <p:custDataLst>
              <p:tags r:id="rId8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  <p:custDataLst>
              <p:tags r:id="rId9"/>
            </p:custDataLst>
          </p:nvPr>
        </p:nvSpPr>
        <p:spPr>
          <a:xfrm>
            <a:off x="430321" y="2808044"/>
            <a:ext cx="4017292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/>
            <p:custDataLst>
              <p:tags r:id="rId10"/>
            </p:custDataLst>
          </p:nvPr>
        </p:nvSpPr>
        <p:spPr>
          <a:xfrm>
            <a:off x="4692975" y="2808044"/>
            <a:ext cx="4017292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90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45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and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3"/>
            <p:custDataLst>
              <p:tags r:id="rId1"/>
            </p:custDataLst>
          </p:nvPr>
        </p:nvSpPr>
        <p:spPr>
          <a:xfrm>
            <a:off x="430325" y="1500322"/>
            <a:ext cx="4019503" cy="2221686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 baseline="0"/>
            </a:lvl7pPr>
            <a:lvl8pPr marL="0" indent="0">
              <a:buNone/>
              <a:defRPr sz="1200" baseline="0"/>
            </a:lvl8pPr>
            <a:lvl9pPr marL="0" indent="0">
              <a:buNone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4"/>
            <p:custDataLst>
              <p:tags r:id="rId2"/>
            </p:custDataLst>
          </p:nvPr>
        </p:nvSpPr>
        <p:spPr>
          <a:xfrm>
            <a:off x="4694174" y="1500322"/>
            <a:ext cx="4019505" cy="22216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5pPr>
            <a:lvl6pPr marL="0" indent="0">
              <a:spcAft>
                <a:spcPts val="263"/>
              </a:spcAft>
              <a:buNone/>
              <a:defRPr sz="900">
                <a:solidFill>
                  <a:schemeClr val="tx1"/>
                </a:solidFill>
              </a:defRPr>
            </a:lvl6pPr>
            <a:lvl7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7pPr>
            <a:lvl8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8pPr>
            <a:lvl9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/>
            <p:custDataLst>
              <p:tags r:id="rId3"/>
            </p:custDataLst>
          </p:nvPr>
        </p:nvSpPr>
        <p:spPr>
          <a:xfrm>
            <a:off x="430322" y="3982622"/>
            <a:ext cx="8280855" cy="222168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3pPr>
            <a:lvl4pPr marL="252343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4pPr>
            <a:lvl5pPr marL="504686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5pPr>
            <a:lvl6pPr marL="504686" indent="0">
              <a:spcAft>
                <a:spcPts val="526"/>
              </a:spcAft>
              <a:buNone/>
              <a:defRPr sz="700">
                <a:solidFill>
                  <a:schemeClr val="tx1"/>
                </a:solidFill>
              </a:defRPr>
            </a:lvl6pPr>
            <a:lvl7pPr marL="504686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7pPr>
            <a:lvl8pPr marL="504686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8pPr>
            <a:lvl9pPr marL="504686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3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  <p:custDataLst>
              <p:tags r:id="rId3"/>
            </p:custDataLst>
          </p:nvPr>
        </p:nvSpPr>
        <p:spPr>
          <a:xfrm>
            <a:off x="430321" y="1501979"/>
            <a:ext cx="5439506" cy="4701843"/>
          </a:xfrm>
        </p:spPr>
        <p:txBody>
          <a:bodyPr/>
          <a:lstStyle>
            <a:lvl1pPr marL="0" indent="0">
              <a:spcBef>
                <a:spcPts val="789"/>
              </a:spcBef>
              <a:buNone/>
              <a:tabLst>
                <a:tab pos="5574939" algn="r"/>
              </a:tabLst>
              <a:defRPr cap="all" baseline="0"/>
            </a:lvl1pPr>
            <a:lvl2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cap="all" baseline="0">
                <a:solidFill>
                  <a:schemeClr val="accent2"/>
                </a:solidFill>
              </a:defRPr>
            </a:lvl2pPr>
            <a:lvl3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cap="all" baseline="0">
                <a:solidFill>
                  <a:schemeClr val="accent2"/>
                </a:solidFill>
              </a:defRPr>
            </a:lvl3pPr>
            <a:lvl4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>
                <a:solidFill>
                  <a:schemeClr val="accent2"/>
                </a:solidFill>
              </a:defRPr>
            </a:lvl4pPr>
            <a:lvl5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5pPr>
            <a:lvl6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6pPr>
            <a:lvl7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7pPr>
            <a:lvl8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8pPr>
            <a:lvl9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	1</a:t>
            </a:r>
          </a:p>
          <a:p>
            <a:pPr lvl="1"/>
            <a:r>
              <a:rPr lang="en-GB" dirty="0" smtClean="0"/>
              <a:t>Second level	1</a:t>
            </a:r>
          </a:p>
          <a:p>
            <a:pPr lvl="2"/>
            <a:r>
              <a:rPr lang="en-GB" dirty="0" smtClean="0"/>
              <a:t>Third level 	1</a:t>
            </a:r>
          </a:p>
          <a:p>
            <a:pPr lvl="3"/>
            <a:r>
              <a:rPr lang="en-GB" dirty="0" smtClean="0"/>
              <a:t>Fourth level	1</a:t>
            </a:r>
          </a:p>
          <a:p>
            <a:pPr lvl="4"/>
            <a:r>
              <a:rPr lang="en-GB" dirty="0" smtClean="0"/>
              <a:t>Fifth level	1</a:t>
            </a:r>
          </a:p>
          <a:p>
            <a:pPr lvl="5"/>
            <a:r>
              <a:rPr lang="en-GB" dirty="0" smtClean="0"/>
              <a:t>Sixth level	1</a:t>
            </a:r>
          </a:p>
          <a:p>
            <a:pPr lvl="6"/>
            <a:r>
              <a:rPr lang="en-GB" dirty="0" smtClean="0"/>
              <a:t>Seventh level	1</a:t>
            </a:r>
          </a:p>
          <a:p>
            <a:pPr lvl="7"/>
            <a:r>
              <a:rPr lang="en-GB" dirty="0" smtClean="0"/>
              <a:t>Eighth level	1</a:t>
            </a:r>
          </a:p>
          <a:p>
            <a:pPr lvl="8"/>
            <a:r>
              <a:rPr lang="en-GB" dirty="0" smtClean="0"/>
              <a:t>Ninth level	1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  <p:custDataLst>
              <p:tags r:id="rId3"/>
            </p:custDataLst>
          </p:nvPr>
        </p:nvSpPr>
        <p:spPr>
          <a:xfrm>
            <a:off x="430321" y="1501979"/>
            <a:ext cx="5439506" cy="4701843"/>
          </a:xfrm>
        </p:spPr>
        <p:txBody>
          <a:bodyPr/>
          <a:lstStyle>
            <a:lvl1pPr marL="236571" indent="-236571">
              <a:spcBef>
                <a:spcPts val="789"/>
              </a:spcBef>
              <a:buFont typeface="+mj-lt"/>
              <a:buAutoNum type="arabicPeriod"/>
              <a:defRPr sz="1200"/>
            </a:lvl1pPr>
            <a:lvl2pPr marL="236571" indent="-236571">
              <a:spcBef>
                <a:spcPts val="789"/>
              </a:spcBef>
              <a:buFont typeface="+mj-lt"/>
              <a:buAutoNum type="arabicPeriod"/>
              <a:defRPr sz="1200"/>
            </a:lvl2pPr>
            <a:lvl3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/>
            </a:lvl3pPr>
            <a:lvl4pPr marL="236571" indent="-236571">
              <a:spcBef>
                <a:spcPts val="789"/>
              </a:spcBef>
              <a:buFont typeface="+mj-lt"/>
              <a:buAutoNum type="arabicPeriod"/>
              <a:defRPr sz="1200"/>
            </a:lvl4pPr>
            <a:lvl5pPr marL="236571" indent="-236571">
              <a:spcBef>
                <a:spcPts val="789"/>
              </a:spcBef>
              <a:buFont typeface="+mj-lt"/>
              <a:buAutoNum type="arabicPeriod"/>
              <a:defRPr sz="1200"/>
            </a:lvl5pPr>
            <a:lvl6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6pPr>
            <a:lvl7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7pPr>
            <a:lvl8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8pPr>
            <a:lvl9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66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>
            <a:off x="430322" y="2383575"/>
            <a:ext cx="5440789" cy="1898252"/>
          </a:xfrm>
          <a:blipFill>
            <a:blip r:embed="rId6"/>
            <a:stretch>
              <a:fillRect/>
            </a:stretch>
          </a:blipFill>
        </p:spPr>
        <p:txBody>
          <a:bodyPr wrap="square" lIns="205029" tIns="252343" rIns="205029" bIns="205029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3300" cap="all" spc="-44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3300" cap="all" spc="-44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Title</a:t>
            </a:r>
          </a:p>
          <a:p>
            <a:pPr lvl="1"/>
            <a:r>
              <a:rPr lang="en-GB" dirty="0" smtClean="0"/>
              <a:t>Subtitle</a:t>
            </a:r>
          </a:p>
          <a:p>
            <a:pPr lvl="2"/>
            <a:r>
              <a:rPr lang="en-GB" dirty="0" smtClean="0"/>
              <a:t>Date</a:t>
            </a:r>
          </a:p>
        </p:txBody>
      </p:sp>
      <p:pic>
        <p:nvPicPr>
          <p:cNvPr id="15" name="Picture 14"/>
          <p:cNvPicPr/>
          <p:nvPr userDrawn="1"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05" y="560424"/>
            <a:ext cx="1243997" cy="5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30325" y="2417548"/>
            <a:ext cx="6860063" cy="1573771"/>
          </a:xfrm>
          <a:blipFill>
            <a:blip r:embed="rId4"/>
            <a:stretch>
              <a:fillRect/>
            </a:stretch>
          </a:blipFill>
        </p:spPr>
        <p:txBody>
          <a:bodyPr wrap="square" lIns="1088229" tIns="252343" rIns="205029" bIns="189257">
            <a:spAutoFit/>
          </a:bodyPr>
          <a:lstStyle>
            <a:lvl1pPr>
              <a:lnSpc>
                <a:spcPct val="83000"/>
              </a:lnSpc>
              <a:defRPr sz="4200"/>
            </a:lvl1pPr>
          </a:lstStyle>
          <a:p>
            <a:r>
              <a:rPr lang="en-GB" dirty="0" smtClean="0"/>
              <a:t>DIVIDER</a:t>
            </a:r>
            <a:br>
              <a:rPr lang="en-GB" dirty="0" smtClean="0"/>
            </a:br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31069" y="2630849"/>
            <a:ext cx="861948" cy="1360471"/>
          </a:xfrm>
        </p:spPr>
        <p:txBody>
          <a:bodyPr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800" b="0" cap="all" baseline="0">
                <a:solidFill>
                  <a:schemeClr val="tx2"/>
                </a:solidFill>
              </a:defRPr>
            </a:lvl1pPr>
            <a:lvl2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2pPr>
            <a:lvl3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3pPr>
            <a:lvl4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4pPr>
            <a:lvl5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5pPr>
            <a:lvl6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6pPr>
            <a:lvl7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7pPr>
            <a:lvl8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8pPr>
            <a:lvl9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smtClean="0"/>
              <a:t>#</a:t>
            </a:r>
          </a:p>
        </p:txBody>
      </p:sp>
      <p:pic>
        <p:nvPicPr>
          <p:cNvPr id="16" name="Picture 15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05" y="560424"/>
            <a:ext cx="1243997" cy="5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9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22" hasCustomPrompt="1"/>
            <p:custDataLst>
              <p:tags r:id="rId3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3"/>
            <p:custDataLst>
              <p:tags r:id="rId4"/>
            </p:custDataLst>
          </p:nvPr>
        </p:nvSpPr>
        <p:spPr>
          <a:xfrm>
            <a:off x="430322" y="1500322"/>
            <a:ext cx="8280855" cy="470184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0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30325" y="2417548"/>
            <a:ext cx="6860063" cy="1573771"/>
          </a:xfrm>
          <a:blipFill>
            <a:blip r:embed="rId4"/>
            <a:stretch>
              <a:fillRect/>
            </a:stretch>
          </a:blipFill>
        </p:spPr>
        <p:txBody>
          <a:bodyPr wrap="square" lIns="1088229" tIns="252343" rIns="205029" bIns="189257">
            <a:spAutoFit/>
          </a:bodyPr>
          <a:lstStyle>
            <a:lvl1pPr>
              <a:lnSpc>
                <a:spcPct val="83000"/>
              </a:lnSpc>
              <a:defRPr sz="4200"/>
            </a:lvl1pPr>
          </a:lstStyle>
          <a:p>
            <a:r>
              <a:rPr lang="en-GB" dirty="0" smtClean="0"/>
              <a:t>DIVIDER</a:t>
            </a:r>
            <a:br>
              <a:rPr lang="en-GB" dirty="0" smtClean="0"/>
            </a:br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31069" y="2630849"/>
            <a:ext cx="861948" cy="1360471"/>
          </a:xfrm>
        </p:spPr>
        <p:txBody>
          <a:bodyPr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800" b="0" cap="all" baseline="0">
                <a:solidFill>
                  <a:schemeClr val="tx2"/>
                </a:solidFill>
              </a:defRPr>
            </a:lvl1pPr>
            <a:lvl2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2pPr>
            <a:lvl3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3pPr>
            <a:lvl4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4pPr>
            <a:lvl5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5pPr>
            <a:lvl6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6pPr>
            <a:lvl7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7pPr>
            <a:lvl8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8pPr>
            <a:lvl9pPr marL="0" indent="0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smtClean="0"/>
              <a:t>#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02" y="620645"/>
            <a:ext cx="1589767" cy="4619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0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2/3 -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0"/>
            <p:custDataLst>
              <p:tags r:id="rId3"/>
            </p:custDataLst>
          </p:nvPr>
        </p:nvSpPr>
        <p:spPr>
          <a:xfrm>
            <a:off x="430321" y="1501979"/>
            <a:ext cx="5439506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6116814" y="1501979"/>
            <a:ext cx="2595014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18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1/3 -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5"/>
            <p:custDataLst>
              <p:tags r:id="rId4"/>
            </p:custDataLst>
          </p:nvPr>
        </p:nvSpPr>
        <p:spPr>
          <a:xfrm>
            <a:off x="3271691" y="1501979"/>
            <a:ext cx="5439506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430322" y="1501979"/>
            <a:ext cx="2595078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50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side by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sz="quarter" idx="20"/>
            <p:custDataLst>
              <p:tags r:id="rId3"/>
            </p:custDataLst>
          </p:nvPr>
        </p:nvSpPr>
        <p:spPr>
          <a:xfrm>
            <a:off x="430322" y="1501979"/>
            <a:ext cx="4017292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1"/>
            <p:custDataLst>
              <p:tags r:id="rId4"/>
            </p:custDataLst>
          </p:nvPr>
        </p:nvSpPr>
        <p:spPr>
          <a:xfrm>
            <a:off x="4694173" y="1501979"/>
            <a:ext cx="4017292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6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2" y="1500322"/>
            <a:ext cx="8280204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3"/>
            <p:custDataLst>
              <p:tags r:id="rId5"/>
            </p:custDataLst>
          </p:nvPr>
        </p:nvSpPr>
        <p:spPr>
          <a:xfrm>
            <a:off x="430322" y="3981346"/>
            <a:ext cx="8280204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15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4" y="1501979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23"/>
            <p:custDataLst>
              <p:tags r:id="rId5"/>
            </p:custDataLst>
          </p:nvPr>
        </p:nvSpPr>
        <p:spPr>
          <a:xfrm>
            <a:off x="3273896" y="1501979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4"/>
            <p:custDataLst>
              <p:tags r:id="rId6"/>
            </p:custDataLst>
          </p:nvPr>
        </p:nvSpPr>
        <p:spPr>
          <a:xfrm>
            <a:off x="6117468" y="1501979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7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02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36"/>
            <p:custDataLst>
              <p:tags r:id="rId4"/>
            </p:custDataLst>
          </p:nvPr>
        </p:nvSpPr>
        <p:spPr>
          <a:xfrm>
            <a:off x="430322" y="15003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37"/>
            <p:custDataLst>
              <p:tags r:id="rId5"/>
            </p:custDataLst>
          </p:nvPr>
        </p:nvSpPr>
        <p:spPr>
          <a:xfrm>
            <a:off x="4694173" y="15003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38"/>
            <p:custDataLst>
              <p:tags r:id="rId6"/>
            </p:custDataLst>
          </p:nvPr>
        </p:nvSpPr>
        <p:spPr>
          <a:xfrm>
            <a:off x="430322" y="39826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39"/>
            <p:custDataLst>
              <p:tags r:id="rId7"/>
            </p:custDataLst>
          </p:nvPr>
        </p:nvSpPr>
        <p:spPr>
          <a:xfrm>
            <a:off x="4694173" y="39826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4" name="Subtitle 2"/>
          <p:cNvSpPr>
            <a:spLocks noGrp="1"/>
          </p:cNvSpPr>
          <p:nvPr>
            <p:ph type="subTitle" idx="22" hasCustomPrompt="1"/>
            <p:custDataLst>
              <p:tags r:id="rId8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4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4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25"/>
            <p:custDataLst>
              <p:tags r:id="rId5"/>
            </p:custDataLst>
          </p:nvPr>
        </p:nvSpPr>
        <p:spPr>
          <a:xfrm>
            <a:off x="3271535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6"/>
            <p:custDataLst>
              <p:tags r:id="rId6"/>
            </p:custDataLst>
          </p:nvPr>
        </p:nvSpPr>
        <p:spPr>
          <a:xfrm>
            <a:off x="6117468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27"/>
            <p:custDataLst>
              <p:tags r:id="rId7"/>
            </p:custDataLst>
          </p:nvPr>
        </p:nvSpPr>
        <p:spPr>
          <a:xfrm>
            <a:off x="430324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8"/>
            <p:custDataLst>
              <p:tags r:id="rId8"/>
            </p:custDataLst>
          </p:nvPr>
        </p:nvSpPr>
        <p:spPr>
          <a:xfrm>
            <a:off x="3271535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6117468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7" name="Subtitle 2"/>
          <p:cNvSpPr>
            <a:spLocks noGrp="1"/>
          </p:cNvSpPr>
          <p:nvPr>
            <p:ph type="subTitle" idx="22" hasCustomPrompt="1"/>
            <p:custDataLst>
              <p:tags r:id="rId10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12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30321" y="1501979"/>
            <a:ext cx="1176938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854321" y="1501979"/>
            <a:ext cx="2595506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  <p:custDataLst>
              <p:tags r:id="rId7"/>
            </p:custDataLst>
          </p:nvPr>
        </p:nvSpPr>
        <p:spPr>
          <a:xfrm>
            <a:off x="430321" y="2808044"/>
            <a:ext cx="8280855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269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30321" y="1501979"/>
            <a:ext cx="1176937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854321" y="1501979"/>
            <a:ext cx="2595078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  <p:custDataLst>
              <p:tags r:id="rId6"/>
            </p:custDataLst>
          </p:nvPr>
        </p:nvSpPr>
        <p:spPr>
          <a:xfrm>
            <a:off x="4692978" y="1501979"/>
            <a:ext cx="1178135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6116322" y="1501979"/>
            <a:ext cx="2595078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22" hasCustomPrompt="1"/>
            <p:custDataLst>
              <p:tags r:id="rId8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  <p:custDataLst>
              <p:tags r:id="rId9"/>
            </p:custDataLst>
          </p:nvPr>
        </p:nvSpPr>
        <p:spPr>
          <a:xfrm>
            <a:off x="430321" y="2808044"/>
            <a:ext cx="4017292" cy="3395776"/>
          </a:xfrm>
        </p:spPr>
        <p:txBody>
          <a:bodyPr/>
          <a:lstStyle>
            <a:lvl5pPr>
              <a:defRPr/>
            </a:lvl5pPr>
            <a:lvl6pPr marL="709714" indent="-236571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/>
            <p:custDataLst>
              <p:tags r:id="rId10"/>
            </p:custDataLst>
          </p:nvPr>
        </p:nvSpPr>
        <p:spPr>
          <a:xfrm>
            <a:off x="4692975" y="2808044"/>
            <a:ext cx="4017292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919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4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9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22" hasCustomPrompt="1"/>
            <p:custDataLst>
              <p:tags r:id="rId3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3"/>
            <p:custDataLst>
              <p:tags r:id="rId4"/>
            </p:custDataLst>
          </p:nvPr>
        </p:nvSpPr>
        <p:spPr>
          <a:xfrm>
            <a:off x="430322" y="1500322"/>
            <a:ext cx="8280855" cy="470184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97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and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3"/>
            <p:custDataLst>
              <p:tags r:id="rId1"/>
            </p:custDataLst>
          </p:nvPr>
        </p:nvSpPr>
        <p:spPr>
          <a:xfrm>
            <a:off x="430325" y="1500322"/>
            <a:ext cx="4019503" cy="2221686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 baseline="0"/>
            </a:lvl7pPr>
            <a:lvl8pPr marL="0" indent="0">
              <a:buNone/>
              <a:defRPr sz="1200" baseline="0"/>
            </a:lvl8pPr>
            <a:lvl9pPr marL="0" indent="0">
              <a:buNone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4"/>
            <p:custDataLst>
              <p:tags r:id="rId2"/>
            </p:custDataLst>
          </p:nvPr>
        </p:nvSpPr>
        <p:spPr>
          <a:xfrm>
            <a:off x="4694174" y="1500322"/>
            <a:ext cx="4019505" cy="22216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5pPr>
            <a:lvl6pPr marL="0" indent="0">
              <a:spcAft>
                <a:spcPts val="263"/>
              </a:spcAft>
              <a:buNone/>
              <a:defRPr sz="900">
                <a:solidFill>
                  <a:schemeClr val="tx1"/>
                </a:solidFill>
              </a:defRPr>
            </a:lvl6pPr>
            <a:lvl7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7pPr>
            <a:lvl8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8pPr>
            <a:lvl9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/>
            <p:custDataLst>
              <p:tags r:id="rId3"/>
            </p:custDataLst>
          </p:nvPr>
        </p:nvSpPr>
        <p:spPr>
          <a:xfrm>
            <a:off x="430322" y="3982622"/>
            <a:ext cx="8280855" cy="222168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3pPr>
            <a:lvl4pPr marL="252343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4pPr>
            <a:lvl5pPr marL="504686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5pPr>
            <a:lvl6pPr marL="504686" indent="0">
              <a:spcAft>
                <a:spcPts val="526"/>
              </a:spcAft>
              <a:buNone/>
              <a:defRPr sz="700">
                <a:solidFill>
                  <a:schemeClr val="tx1"/>
                </a:solidFill>
              </a:defRPr>
            </a:lvl6pPr>
            <a:lvl7pPr marL="504686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7pPr>
            <a:lvl8pPr marL="504686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8pPr>
            <a:lvl9pPr marL="504686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47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  <p:custDataLst>
              <p:tags r:id="rId3"/>
            </p:custDataLst>
          </p:nvPr>
        </p:nvSpPr>
        <p:spPr>
          <a:xfrm>
            <a:off x="430321" y="1501979"/>
            <a:ext cx="5439506" cy="4701843"/>
          </a:xfrm>
        </p:spPr>
        <p:txBody>
          <a:bodyPr/>
          <a:lstStyle>
            <a:lvl1pPr marL="0" indent="0">
              <a:spcBef>
                <a:spcPts val="789"/>
              </a:spcBef>
              <a:buNone/>
              <a:tabLst>
                <a:tab pos="5574939" algn="r"/>
              </a:tabLst>
              <a:defRPr cap="all" baseline="0"/>
            </a:lvl1pPr>
            <a:lvl2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cap="all" baseline="0">
                <a:solidFill>
                  <a:schemeClr val="accent2"/>
                </a:solidFill>
              </a:defRPr>
            </a:lvl2pPr>
            <a:lvl3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cap="all" baseline="0">
                <a:solidFill>
                  <a:schemeClr val="accent2"/>
                </a:solidFill>
              </a:defRPr>
            </a:lvl3pPr>
            <a:lvl4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>
                <a:solidFill>
                  <a:schemeClr val="accent2"/>
                </a:solidFill>
              </a:defRPr>
            </a:lvl4pPr>
            <a:lvl5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5pPr>
            <a:lvl6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6pPr>
            <a:lvl7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7pPr>
            <a:lvl8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8pPr>
            <a:lvl9pPr marL="236571" indent="-236571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4939" algn="r"/>
              </a:tabLst>
              <a:defRPr sz="1200" baseline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	1</a:t>
            </a:r>
          </a:p>
          <a:p>
            <a:pPr lvl="1"/>
            <a:r>
              <a:rPr lang="en-GB" dirty="0" smtClean="0"/>
              <a:t>Second level	1</a:t>
            </a:r>
          </a:p>
          <a:p>
            <a:pPr lvl="2"/>
            <a:r>
              <a:rPr lang="en-GB" dirty="0" smtClean="0"/>
              <a:t>Third level 	1</a:t>
            </a:r>
          </a:p>
          <a:p>
            <a:pPr lvl="3"/>
            <a:r>
              <a:rPr lang="en-GB" dirty="0" smtClean="0"/>
              <a:t>Fourth level	1</a:t>
            </a:r>
          </a:p>
          <a:p>
            <a:pPr lvl="4"/>
            <a:r>
              <a:rPr lang="en-GB" dirty="0" smtClean="0"/>
              <a:t>Fifth level	1</a:t>
            </a:r>
          </a:p>
          <a:p>
            <a:pPr lvl="5"/>
            <a:r>
              <a:rPr lang="en-GB" dirty="0" smtClean="0"/>
              <a:t>Sixth level	1</a:t>
            </a:r>
          </a:p>
          <a:p>
            <a:pPr lvl="6"/>
            <a:r>
              <a:rPr lang="en-GB" dirty="0" smtClean="0"/>
              <a:t>Seventh level	1</a:t>
            </a:r>
          </a:p>
          <a:p>
            <a:pPr lvl="7"/>
            <a:r>
              <a:rPr lang="en-GB" dirty="0" smtClean="0"/>
              <a:t>Eighth level	1</a:t>
            </a:r>
          </a:p>
          <a:p>
            <a:pPr lvl="8"/>
            <a:r>
              <a:rPr lang="en-GB" dirty="0" smtClean="0"/>
              <a:t>Ninth level	1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26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  <p:custDataLst>
              <p:tags r:id="rId3"/>
            </p:custDataLst>
          </p:nvPr>
        </p:nvSpPr>
        <p:spPr>
          <a:xfrm>
            <a:off x="430321" y="1501979"/>
            <a:ext cx="5439506" cy="4701843"/>
          </a:xfrm>
        </p:spPr>
        <p:txBody>
          <a:bodyPr/>
          <a:lstStyle>
            <a:lvl1pPr marL="236571" indent="-236571">
              <a:spcBef>
                <a:spcPts val="789"/>
              </a:spcBef>
              <a:buFont typeface="+mj-lt"/>
              <a:buAutoNum type="arabicPeriod"/>
              <a:defRPr sz="1200"/>
            </a:lvl1pPr>
            <a:lvl2pPr marL="236571" indent="-236571">
              <a:spcBef>
                <a:spcPts val="789"/>
              </a:spcBef>
              <a:buFont typeface="+mj-lt"/>
              <a:buAutoNum type="arabicPeriod"/>
              <a:defRPr sz="1200"/>
            </a:lvl2pPr>
            <a:lvl3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/>
            </a:lvl3pPr>
            <a:lvl4pPr marL="236571" indent="-236571">
              <a:spcBef>
                <a:spcPts val="789"/>
              </a:spcBef>
              <a:buFont typeface="+mj-lt"/>
              <a:buAutoNum type="arabicPeriod"/>
              <a:defRPr sz="1200"/>
            </a:lvl4pPr>
            <a:lvl5pPr marL="236571" indent="-236571">
              <a:spcBef>
                <a:spcPts val="789"/>
              </a:spcBef>
              <a:buFont typeface="+mj-lt"/>
              <a:buAutoNum type="arabicPeriod"/>
              <a:defRPr sz="1200"/>
            </a:lvl5pPr>
            <a:lvl6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6pPr>
            <a:lvl7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7pPr>
            <a:lvl8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8pPr>
            <a:lvl9pPr marL="236571" indent="-236571">
              <a:spcBef>
                <a:spcPts val="789"/>
              </a:spcBef>
              <a:buSzPct val="100000"/>
              <a:buFont typeface="+mj-lt"/>
              <a:buAutoNum type="arabicPeriod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66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30322" y="2383573"/>
            <a:ext cx="5440789" cy="1898252"/>
          </a:xfrm>
          <a:blipFill>
            <a:blip r:embed="rId3"/>
            <a:stretch>
              <a:fillRect/>
            </a:stretch>
          </a:blipFill>
        </p:spPr>
        <p:txBody>
          <a:bodyPr wrap="square" lIns="205101" tIns="252432" rIns="205101" bIns="205101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3300" cap="all" spc="-44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  <a:defRPr sz="3300" cap="all" spc="-44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2279"/>
              </a:spcBef>
              <a:spcAft>
                <a:spcPts val="0"/>
              </a:spcAft>
              <a:buNone/>
              <a:defRPr sz="1500" cap="none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Title</a:t>
            </a:r>
          </a:p>
          <a:p>
            <a:pPr lvl="1"/>
            <a:r>
              <a:rPr lang="en-GB" dirty="0" smtClean="0"/>
              <a:t>Subtitle</a:t>
            </a:r>
          </a:p>
          <a:p>
            <a:pPr lvl="2"/>
            <a:r>
              <a:rPr lang="en-GB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30" y="620643"/>
            <a:ext cx="1589767" cy="4619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73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30323" y="2417548"/>
            <a:ext cx="6860063" cy="1573771"/>
          </a:xfrm>
          <a:blipFill>
            <a:blip r:embed="rId4"/>
            <a:stretch>
              <a:fillRect/>
            </a:stretch>
          </a:blipFill>
        </p:spPr>
        <p:txBody>
          <a:bodyPr wrap="square" lIns="1088613" tIns="252432" rIns="205101" bIns="189324">
            <a:spAutoFit/>
          </a:bodyPr>
          <a:lstStyle>
            <a:lvl1pPr>
              <a:lnSpc>
                <a:spcPct val="83000"/>
              </a:lnSpc>
              <a:defRPr sz="4200"/>
            </a:lvl1pPr>
          </a:lstStyle>
          <a:p>
            <a:r>
              <a:rPr lang="en-GB" dirty="0" smtClean="0"/>
              <a:t>DIVIDER</a:t>
            </a:r>
            <a:br>
              <a:rPr lang="en-GB" dirty="0" smtClean="0"/>
            </a:br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31069" y="2630847"/>
            <a:ext cx="861948" cy="1360471"/>
          </a:xfrm>
        </p:spPr>
        <p:txBody>
          <a:bodyPr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800" b="0" cap="all" baseline="0">
                <a:solidFill>
                  <a:schemeClr val="tx2"/>
                </a:solidFill>
              </a:defRPr>
            </a:lvl1pPr>
            <a:lvl2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2pPr>
            <a:lvl3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3pPr>
            <a:lvl4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4pPr>
            <a:lvl5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5pPr>
            <a:lvl6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6pPr>
            <a:lvl7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7pPr>
            <a:lvl8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300" b="0" cap="all" baseline="0">
                <a:solidFill>
                  <a:schemeClr val="tx2"/>
                </a:solidFill>
              </a:defRPr>
            </a:lvl8pPr>
            <a:lvl9pPr marL="0" indent="0">
              <a:lnSpc>
                <a:spcPts val="8590"/>
              </a:lnSpc>
              <a:spcBef>
                <a:spcPts val="0"/>
              </a:spcBef>
              <a:spcAft>
                <a:spcPts val="0"/>
              </a:spcAft>
              <a:buNone/>
              <a:defRPr sz="9300" b="0" cap="all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smtClean="0"/>
              <a:t>#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02" y="620643"/>
            <a:ext cx="1589767" cy="4619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50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9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22" hasCustomPrompt="1"/>
            <p:custDataLst>
              <p:tags r:id="rId3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3"/>
            <p:custDataLst>
              <p:tags r:id="rId4"/>
            </p:custDataLst>
          </p:nvPr>
        </p:nvSpPr>
        <p:spPr>
          <a:xfrm>
            <a:off x="430322" y="1500322"/>
            <a:ext cx="8280855" cy="470184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6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2/3 -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0"/>
            <p:custDataLst>
              <p:tags r:id="rId3"/>
            </p:custDataLst>
          </p:nvPr>
        </p:nvSpPr>
        <p:spPr>
          <a:xfrm>
            <a:off x="430321" y="1501978"/>
            <a:ext cx="5439506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6116814" y="1501978"/>
            <a:ext cx="2595014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3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1/3 -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5"/>
            <p:custDataLst>
              <p:tags r:id="rId4"/>
            </p:custDataLst>
          </p:nvPr>
        </p:nvSpPr>
        <p:spPr>
          <a:xfrm>
            <a:off x="3271691" y="1501978"/>
            <a:ext cx="5439506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430322" y="1501978"/>
            <a:ext cx="2595078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9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side by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sz="quarter" idx="20"/>
            <p:custDataLst>
              <p:tags r:id="rId3"/>
            </p:custDataLst>
          </p:nvPr>
        </p:nvSpPr>
        <p:spPr>
          <a:xfrm>
            <a:off x="430322" y="1501978"/>
            <a:ext cx="4017292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1"/>
            <p:custDataLst>
              <p:tags r:id="rId4"/>
            </p:custDataLst>
          </p:nvPr>
        </p:nvSpPr>
        <p:spPr>
          <a:xfrm>
            <a:off x="4694173" y="1501978"/>
            <a:ext cx="4017292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3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2" y="1500322"/>
            <a:ext cx="8280204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3"/>
            <p:custDataLst>
              <p:tags r:id="rId5"/>
            </p:custDataLst>
          </p:nvPr>
        </p:nvSpPr>
        <p:spPr>
          <a:xfrm>
            <a:off x="430322" y="3981346"/>
            <a:ext cx="8280204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16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2/3 -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7" name="Content Placeholder 4"/>
          <p:cNvSpPr>
            <a:spLocks noGrp="1"/>
          </p:cNvSpPr>
          <p:nvPr>
            <p:ph sz="quarter" idx="20"/>
            <p:custDataLst>
              <p:tags r:id="rId3"/>
            </p:custDataLst>
          </p:nvPr>
        </p:nvSpPr>
        <p:spPr>
          <a:xfrm>
            <a:off x="430321" y="1501979"/>
            <a:ext cx="5439506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6116814" y="1501979"/>
            <a:ext cx="2595014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2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2" y="1501978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23"/>
            <p:custDataLst>
              <p:tags r:id="rId5"/>
            </p:custDataLst>
          </p:nvPr>
        </p:nvSpPr>
        <p:spPr>
          <a:xfrm>
            <a:off x="3273894" y="1501978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4"/>
            <p:custDataLst>
              <p:tags r:id="rId6"/>
            </p:custDataLst>
          </p:nvPr>
        </p:nvSpPr>
        <p:spPr>
          <a:xfrm>
            <a:off x="6117466" y="1501978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7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30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36"/>
            <p:custDataLst>
              <p:tags r:id="rId4"/>
            </p:custDataLst>
          </p:nvPr>
        </p:nvSpPr>
        <p:spPr>
          <a:xfrm>
            <a:off x="430322" y="15003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37"/>
            <p:custDataLst>
              <p:tags r:id="rId5"/>
            </p:custDataLst>
          </p:nvPr>
        </p:nvSpPr>
        <p:spPr>
          <a:xfrm>
            <a:off x="4694173" y="15003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38"/>
            <p:custDataLst>
              <p:tags r:id="rId6"/>
            </p:custDataLst>
          </p:nvPr>
        </p:nvSpPr>
        <p:spPr>
          <a:xfrm>
            <a:off x="430322" y="39826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39"/>
            <p:custDataLst>
              <p:tags r:id="rId7"/>
            </p:custDataLst>
          </p:nvPr>
        </p:nvSpPr>
        <p:spPr>
          <a:xfrm>
            <a:off x="4694173" y="39826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4" name="Subtitle 2"/>
          <p:cNvSpPr>
            <a:spLocks noGrp="1"/>
          </p:cNvSpPr>
          <p:nvPr>
            <p:ph type="subTitle" idx="22" hasCustomPrompt="1"/>
            <p:custDataLst>
              <p:tags r:id="rId8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83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4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2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25"/>
            <p:custDataLst>
              <p:tags r:id="rId5"/>
            </p:custDataLst>
          </p:nvPr>
        </p:nvSpPr>
        <p:spPr>
          <a:xfrm>
            <a:off x="3271533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6"/>
            <p:custDataLst>
              <p:tags r:id="rId6"/>
            </p:custDataLst>
          </p:nvPr>
        </p:nvSpPr>
        <p:spPr>
          <a:xfrm>
            <a:off x="6117466" y="1501978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27"/>
            <p:custDataLst>
              <p:tags r:id="rId7"/>
            </p:custDataLst>
          </p:nvPr>
        </p:nvSpPr>
        <p:spPr>
          <a:xfrm>
            <a:off x="430322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8"/>
            <p:custDataLst>
              <p:tags r:id="rId8"/>
            </p:custDataLst>
          </p:nvPr>
        </p:nvSpPr>
        <p:spPr>
          <a:xfrm>
            <a:off x="3271533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6117466" y="3982622"/>
            <a:ext cx="2596213" cy="222031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7" name="Subtitle 2"/>
          <p:cNvSpPr>
            <a:spLocks noGrp="1"/>
          </p:cNvSpPr>
          <p:nvPr>
            <p:ph type="subTitle" idx="22" hasCustomPrompt="1"/>
            <p:custDataLst>
              <p:tags r:id="rId10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44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30321" y="1501978"/>
            <a:ext cx="1176938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854321" y="1501978"/>
            <a:ext cx="2595506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  <p:custDataLst>
              <p:tags r:id="rId7"/>
            </p:custDataLst>
          </p:nvPr>
        </p:nvSpPr>
        <p:spPr>
          <a:xfrm>
            <a:off x="430321" y="2808044"/>
            <a:ext cx="8280855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7348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30321" y="1501978"/>
            <a:ext cx="1176937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854321" y="1501978"/>
            <a:ext cx="2595078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  <p:custDataLst>
              <p:tags r:id="rId6"/>
            </p:custDataLst>
          </p:nvPr>
        </p:nvSpPr>
        <p:spPr>
          <a:xfrm>
            <a:off x="4692976" y="1501978"/>
            <a:ext cx="1178135" cy="11428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Select Insert, Picture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6116322" y="1501978"/>
            <a:ext cx="2595078" cy="114280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200" baseline="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22" hasCustomPrompt="1"/>
            <p:custDataLst>
              <p:tags r:id="rId8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  <p:custDataLst>
              <p:tags r:id="rId9"/>
            </p:custDataLst>
          </p:nvPr>
        </p:nvSpPr>
        <p:spPr>
          <a:xfrm>
            <a:off x="430321" y="2808044"/>
            <a:ext cx="4017292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/>
            <p:custDataLst>
              <p:tags r:id="rId10"/>
            </p:custDataLst>
          </p:nvPr>
        </p:nvSpPr>
        <p:spPr>
          <a:xfrm>
            <a:off x="4692975" y="2808044"/>
            <a:ext cx="4017292" cy="3395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506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54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and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3"/>
            <p:custDataLst>
              <p:tags r:id="rId1"/>
            </p:custDataLst>
          </p:nvPr>
        </p:nvSpPr>
        <p:spPr>
          <a:xfrm>
            <a:off x="430323" y="1500322"/>
            <a:ext cx="4019503" cy="2221686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 baseline="0"/>
            </a:lvl7pPr>
            <a:lvl8pPr marL="0" indent="0">
              <a:buNone/>
              <a:defRPr sz="1200" baseline="0"/>
            </a:lvl8pPr>
            <a:lvl9pPr marL="0" indent="0">
              <a:buNone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4"/>
            <p:custDataLst>
              <p:tags r:id="rId2"/>
            </p:custDataLst>
          </p:nvPr>
        </p:nvSpPr>
        <p:spPr>
          <a:xfrm>
            <a:off x="4694174" y="1500322"/>
            <a:ext cx="4019505" cy="222168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263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5pPr>
            <a:lvl6pPr marL="0" indent="0">
              <a:spcAft>
                <a:spcPts val="263"/>
              </a:spcAft>
              <a:buNone/>
              <a:defRPr sz="900">
                <a:solidFill>
                  <a:schemeClr val="tx1"/>
                </a:solidFill>
              </a:defRPr>
            </a:lvl6pPr>
            <a:lvl7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7pPr>
            <a:lvl8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8pPr>
            <a:lvl9pPr marL="0" indent="0">
              <a:spcAft>
                <a:spcPts val="263"/>
              </a:spcAft>
              <a:buNone/>
              <a:defRPr sz="90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/>
            <p:custDataLst>
              <p:tags r:id="rId3"/>
            </p:custDataLst>
          </p:nvPr>
        </p:nvSpPr>
        <p:spPr>
          <a:xfrm>
            <a:off x="430322" y="3982622"/>
            <a:ext cx="8280855" cy="222168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3pPr>
            <a:lvl4pPr marL="252432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4pPr>
            <a:lvl5pPr marL="504864" indent="0">
              <a:spcBef>
                <a:spcPts val="0"/>
              </a:spcBef>
              <a:spcAft>
                <a:spcPts val="526"/>
              </a:spcAft>
              <a:buFont typeface="Arial" panose="020B0604020202020204" pitchFamily="34" charset="0"/>
              <a:buNone/>
              <a:defRPr sz="700">
                <a:solidFill>
                  <a:schemeClr val="tx1"/>
                </a:solidFill>
              </a:defRPr>
            </a:lvl5pPr>
            <a:lvl6pPr marL="504864" indent="0">
              <a:spcAft>
                <a:spcPts val="526"/>
              </a:spcAft>
              <a:buNone/>
              <a:defRPr sz="700">
                <a:solidFill>
                  <a:schemeClr val="tx1"/>
                </a:solidFill>
              </a:defRPr>
            </a:lvl6pPr>
            <a:lvl7pPr marL="504864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7pPr>
            <a:lvl8pPr marL="504864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8pPr>
            <a:lvl9pPr marL="504864" indent="0">
              <a:spcAft>
                <a:spcPts val="526"/>
              </a:spcAft>
              <a:buNone/>
              <a:defRPr sz="70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946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  <p:custDataLst>
              <p:tags r:id="rId3"/>
            </p:custDataLst>
          </p:nvPr>
        </p:nvSpPr>
        <p:spPr>
          <a:xfrm>
            <a:off x="430321" y="1501978"/>
            <a:ext cx="5439506" cy="4701843"/>
          </a:xfrm>
        </p:spPr>
        <p:txBody>
          <a:bodyPr/>
          <a:lstStyle>
            <a:lvl1pPr marL="0" indent="0">
              <a:spcBef>
                <a:spcPts val="789"/>
              </a:spcBef>
              <a:buNone/>
              <a:tabLst>
                <a:tab pos="5576907" algn="r"/>
              </a:tabLst>
              <a:defRPr cap="all" baseline="0"/>
            </a:lvl1pPr>
            <a:lvl2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cap="all" baseline="0">
                <a:solidFill>
                  <a:schemeClr val="accent2"/>
                </a:solidFill>
              </a:defRPr>
            </a:lvl2pPr>
            <a:lvl3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cap="all" baseline="0">
                <a:solidFill>
                  <a:schemeClr val="accent2"/>
                </a:solidFill>
              </a:defRPr>
            </a:lvl3pPr>
            <a:lvl4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>
                <a:solidFill>
                  <a:schemeClr val="accent2"/>
                </a:solidFill>
              </a:defRPr>
            </a:lvl4pPr>
            <a:lvl5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baseline="0">
                <a:solidFill>
                  <a:schemeClr val="accent2"/>
                </a:solidFill>
              </a:defRPr>
            </a:lvl5pPr>
            <a:lvl6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baseline="0">
                <a:solidFill>
                  <a:schemeClr val="accent2"/>
                </a:solidFill>
              </a:defRPr>
            </a:lvl6pPr>
            <a:lvl7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baseline="0">
                <a:solidFill>
                  <a:schemeClr val="accent2"/>
                </a:solidFill>
              </a:defRPr>
            </a:lvl7pPr>
            <a:lvl8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baseline="0">
                <a:solidFill>
                  <a:schemeClr val="accent2"/>
                </a:solidFill>
              </a:defRPr>
            </a:lvl8pPr>
            <a:lvl9pPr marL="236655" indent="-236655">
              <a:spcBef>
                <a:spcPts val="0"/>
              </a:spcBef>
              <a:buSzPct val="100000"/>
              <a:buFont typeface="Arial" panose="020B0604020202020204" pitchFamily="34" charset="0"/>
              <a:buChar char="−"/>
              <a:tabLst>
                <a:tab pos="5576907" algn="r"/>
              </a:tabLst>
              <a:defRPr sz="1200" baseline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	1</a:t>
            </a:r>
          </a:p>
          <a:p>
            <a:pPr lvl="1"/>
            <a:r>
              <a:rPr lang="en-GB" dirty="0" smtClean="0"/>
              <a:t>Second level	1</a:t>
            </a:r>
          </a:p>
          <a:p>
            <a:pPr lvl="2"/>
            <a:r>
              <a:rPr lang="en-GB" dirty="0" smtClean="0"/>
              <a:t>Third level 	1</a:t>
            </a:r>
          </a:p>
          <a:p>
            <a:pPr lvl="3"/>
            <a:r>
              <a:rPr lang="en-GB" dirty="0" smtClean="0"/>
              <a:t>Fourth level	1</a:t>
            </a:r>
          </a:p>
          <a:p>
            <a:pPr lvl="4"/>
            <a:r>
              <a:rPr lang="en-GB" dirty="0" smtClean="0"/>
              <a:t>Fifth level	1</a:t>
            </a:r>
          </a:p>
          <a:p>
            <a:pPr lvl="5"/>
            <a:r>
              <a:rPr lang="en-GB" dirty="0" smtClean="0"/>
              <a:t>Sixth level	1</a:t>
            </a:r>
          </a:p>
          <a:p>
            <a:pPr lvl="6"/>
            <a:r>
              <a:rPr lang="en-GB" dirty="0" smtClean="0"/>
              <a:t>Seventh level	1</a:t>
            </a:r>
          </a:p>
          <a:p>
            <a:pPr lvl="7"/>
            <a:r>
              <a:rPr lang="en-GB" dirty="0" smtClean="0"/>
              <a:t>Eighth level	1</a:t>
            </a:r>
          </a:p>
          <a:p>
            <a:pPr lvl="8"/>
            <a:r>
              <a:rPr lang="en-GB" dirty="0" smtClean="0"/>
              <a:t>Ninth level	1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1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  <p:custDataLst>
              <p:tags r:id="rId3"/>
            </p:custDataLst>
          </p:nvPr>
        </p:nvSpPr>
        <p:spPr>
          <a:xfrm>
            <a:off x="430321" y="1501978"/>
            <a:ext cx="5439506" cy="4701843"/>
          </a:xfrm>
        </p:spPr>
        <p:txBody>
          <a:bodyPr/>
          <a:lstStyle>
            <a:lvl1pPr marL="236655" indent="-236655">
              <a:spcBef>
                <a:spcPts val="789"/>
              </a:spcBef>
              <a:buFont typeface="+mj-lt"/>
              <a:buAutoNum type="arabicPeriod"/>
              <a:defRPr sz="1200"/>
            </a:lvl1pPr>
            <a:lvl2pPr marL="236655" indent="-236655">
              <a:spcBef>
                <a:spcPts val="789"/>
              </a:spcBef>
              <a:buFont typeface="+mj-lt"/>
              <a:buAutoNum type="arabicPeriod"/>
              <a:defRPr sz="1200"/>
            </a:lvl2pPr>
            <a:lvl3pPr marL="236655" indent="-236655">
              <a:spcBef>
                <a:spcPts val="789"/>
              </a:spcBef>
              <a:buSzPct val="100000"/>
              <a:buFont typeface="+mj-lt"/>
              <a:buAutoNum type="arabicPeriod"/>
              <a:defRPr sz="1200"/>
            </a:lvl3pPr>
            <a:lvl4pPr marL="236655" indent="-236655">
              <a:spcBef>
                <a:spcPts val="789"/>
              </a:spcBef>
              <a:buFont typeface="+mj-lt"/>
              <a:buAutoNum type="arabicPeriod"/>
              <a:defRPr sz="1200"/>
            </a:lvl4pPr>
            <a:lvl5pPr marL="236655" indent="-236655">
              <a:spcBef>
                <a:spcPts val="789"/>
              </a:spcBef>
              <a:buFont typeface="+mj-lt"/>
              <a:buAutoNum type="arabicPeriod"/>
              <a:defRPr sz="1200"/>
            </a:lvl5pPr>
            <a:lvl6pPr marL="236655" indent="-236655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6pPr>
            <a:lvl7pPr marL="236655" indent="-236655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7pPr>
            <a:lvl8pPr marL="236655" indent="-236655">
              <a:spcBef>
                <a:spcPts val="789"/>
              </a:spcBef>
              <a:buSzPct val="100000"/>
              <a:buFont typeface="+mj-lt"/>
              <a:buAutoNum type="arabicPeriod"/>
              <a:defRPr sz="1200" baseline="0"/>
            </a:lvl8pPr>
            <a:lvl9pPr marL="236655" indent="-236655">
              <a:spcBef>
                <a:spcPts val="789"/>
              </a:spcBef>
              <a:buSzPct val="100000"/>
              <a:buFont typeface="+mj-lt"/>
              <a:buAutoNum type="arabicPeriod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22" hasCustomPrompt="1"/>
            <p:custDataLst>
              <p:tags r:id="rId4"/>
            </p:custDataLst>
          </p:nvPr>
        </p:nvSpPr>
        <p:spPr>
          <a:xfrm>
            <a:off x="430322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4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9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1/3 -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5"/>
            <p:custDataLst>
              <p:tags r:id="rId4"/>
            </p:custDataLst>
          </p:nvPr>
        </p:nvSpPr>
        <p:spPr>
          <a:xfrm>
            <a:off x="3271691" y="1501979"/>
            <a:ext cx="5439506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4"/>
            <p:custDataLst>
              <p:tags r:id="rId5"/>
            </p:custDataLst>
          </p:nvPr>
        </p:nvSpPr>
        <p:spPr>
          <a:xfrm>
            <a:off x="430322" y="1501979"/>
            <a:ext cx="2595078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88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side by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sz="quarter" idx="20"/>
            <p:custDataLst>
              <p:tags r:id="rId3"/>
            </p:custDataLst>
          </p:nvPr>
        </p:nvSpPr>
        <p:spPr>
          <a:xfrm>
            <a:off x="430322" y="1501979"/>
            <a:ext cx="4017292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1"/>
            <p:custDataLst>
              <p:tags r:id="rId4"/>
            </p:custDataLst>
          </p:nvPr>
        </p:nvSpPr>
        <p:spPr>
          <a:xfrm>
            <a:off x="4694173" y="1501979"/>
            <a:ext cx="4017292" cy="4701843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3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8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2" y="1500322"/>
            <a:ext cx="8280204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3"/>
            <p:custDataLst>
              <p:tags r:id="rId5"/>
            </p:custDataLst>
          </p:nvPr>
        </p:nvSpPr>
        <p:spPr>
          <a:xfrm>
            <a:off x="430322" y="3981346"/>
            <a:ext cx="8280204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Subtitle 2"/>
          <p:cNvSpPr>
            <a:spLocks noGrp="1"/>
          </p:cNvSpPr>
          <p:nvPr>
            <p:ph type="subTitle" idx="22" hasCustomPrompt="1"/>
            <p:custDataLst>
              <p:tags r:id="rId6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25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0"/>
            <p:custDataLst>
              <p:tags r:id="rId4"/>
            </p:custDataLst>
          </p:nvPr>
        </p:nvSpPr>
        <p:spPr>
          <a:xfrm>
            <a:off x="430324" y="1501979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23"/>
            <p:custDataLst>
              <p:tags r:id="rId5"/>
            </p:custDataLst>
          </p:nvPr>
        </p:nvSpPr>
        <p:spPr>
          <a:xfrm>
            <a:off x="3273896" y="1501979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4"/>
            <p:custDataLst>
              <p:tags r:id="rId6"/>
            </p:custDataLst>
          </p:nvPr>
        </p:nvSpPr>
        <p:spPr>
          <a:xfrm>
            <a:off x="6117468" y="1501979"/>
            <a:ext cx="2596213" cy="470184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22" hasCustomPrompt="1"/>
            <p:custDataLst>
              <p:tags r:id="rId7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39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2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  <p:custDataLst>
              <p:tags r:id="rId2"/>
            </p:custDataLst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0322" y="615366"/>
            <a:ext cx="6860064" cy="326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36"/>
            <p:custDataLst>
              <p:tags r:id="rId4"/>
            </p:custDataLst>
          </p:nvPr>
        </p:nvSpPr>
        <p:spPr>
          <a:xfrm>
            <a:off x="430322" y="15003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37"/>
            <p:custDataLst>
              <p:tags r:id="rId5"/>
            </p:custDataLst>
          </p:nvPr>
        </p:nvSpPr>
        <p:spPr>
          <a:xfrm>
            <a:off x="4694173" y="15003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38"/>
            <p:custDataLst>
              <p:tags r:id="rId6"/>
            </p:custDataLst>
          </p:nvPr>
        </p:nvSpPr>
        <p:spPr>
          <a:xfrm>
            <a:off x="430322" y="39826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39"/>
            <p:custDataLst>
              <p:tags r:id="rId7"/>
            </p:custDataLst>
          </p:nvPr>
        </p:nvSpPr>
        <p:spPr>
          <a:xfrm>
            <a:off x="4694173" y="3982622"/>
            <a:ext cx="4017292" cy="222003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4" name="Subtitle 2"/>
          <p:cNvSpPr>
            <a:spLocks noGrp="1"/>
          </p:cNvSpPr>
          <p:nvPr>
            <p:ph type="subTitle" idx="22" hasCustomPrompt="1"/>
            <p:custDataLst>
              <p:tags r:id="rId8"/>
            </p:custDataLst>
          </p:nvPr>
        </p:nvSpPr>
        <p:spPr>
          <a:xfrm>
            <a:off x="430324" y="956620"/>
            <a:ext cx="6860063" cy="2938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cap="all" baseline="0"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576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323" y="6562989"/>
            <a:ext cx="7854098" cy="130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pPr defTabSz="913916"/>
            <a:r>
              <a:rPr lang="en-GB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22" y="615366"/>
            <a:ext cx="6860064" cy="32660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3" y="1501979"/>
            <a:ext cx="8281506" cy="4701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7125" y="6562989"/>
            <a:ext cx="184703" cy="130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3916"/>
            <a:fld id="{70679C6C-715F-44F3-8DA3-2EC5FBAAEB7F}" type="slidenum">
              <a:rPr lang="en-GB" smtClean="0">
                <a:solidFill>
                  <a:prstClr val="black"/>
                </a:solidFill>
              </a:rPr>
              <a:pPr defTabSz="913916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0975" y="6399731"/>
            <a:ext cx="828085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0321" y="1306068"/>
            <a:ext cx="828085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80" y="620643"/>
            <a:ext cx="1189899" cy="3457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2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3916" rtl="0" eaLnBrk="1" latinLnBrk="0" hangingPunct="1">
        <a:lnSpc>
          <a:spcPct val="90000"/>
        </a:lnSpc>
        <a:spcBef>
          <a:spcPct val="0"/>
        </a:spcBef>
        <a:buNone/>
        <a:defRPr sz="23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6571" indent="-236571" algn="l" defTabSz="913916" rtl="0" eaLnBrk="1" latinLnBrk="0" hangingPunct="1">
        <a:lnSpc>
          <a:spcPct val="90000"/>
        </a:lnSpc>
        <a:spcBef>
          <a:spcPts val="789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•"/>
        <a:defRPr sz="12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472924" indent="-236461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−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36461" indent="-236461" algn="l" defTabSz="913916" rtl="0" eaLnBrk="1" latinLnBrk="0" hangingPunct="1">
        <a:lnSpc>
          <a:spcPct val="90000"/>
        </a:lnSpc>
        <a:spcBef>
          <a:spcPts val="789"/>
        </a:spcBef>
        <a:spcAft>
          <a:spcPts val="526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9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72924" indent="-236461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−"/>
        <a:defRPr sz="9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8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6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8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3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323" y="6562989"/>
            <a:ext cx="7854098" cy="130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pPr defTabSz="913916"/>
            <a:r>
              <a:rPr lang="en-GB" smtClean="0">
                <a:solidFill>
                  <a:prstClr val="black"/>
                </a:solidFill>
              </a:rPr>
              <a:t>JLT Re | Catastrophe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22" y="615366"/>
            <a:ext cx="6860064" cy="32660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3" y="1501979"/>
            <a:ext cx="8281506" cy="4701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7125" y="6562989"/>
            <a:ext cx="184703" cy="130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3916"/>
            <a:fld id="{70679C6C-715F-44F3-8DA3-2EC5FBAAEB7F}" type="slidenum">
              <a:rPr lang="en-GB" smtClean="0">
                <a:solidFill>
                  <a:prstClr val="black"/>
                </a:solidFill>
              </a:rPr>
              <a:pPr defTabSz="913916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0975" y="6399731"/>
            <a:ext cx="828085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0321" y="1306068"/>
            <a:ext cx="828085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78" y="615960"/>
            <a:ext cx="796510" cy="3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3916" rtl="0" eaLnBrk="1" latinLnBrk="0" hangingPunct="1">
        <a:lnSpc>
          <a:spcPct val="90000"/>
        </a:lnSpc>
        <a:spcBef>
          <a:spcPct val="0"/>
        </a:spcBef>
        <a:buNone/>
        <a:defRPr sz="23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6571" indent="-236571" algn="l" defTabSz="913916" rtl="0" eaLnBrk="1" latinLnBrk="0" hangingPunct="1">
        <a:lnSpc>
          <a:spcPct val="90000"/>
        </a:lnSpc>
        <a:spcBef>
          <a:spcPts val="789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•"/>
        <a:defRPr sz="12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472924" indent="-236461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−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36461" indent="-236461" algn="l" defTabSz="913916" rtl="0" eaLnBrk="1" latinLnBrk="0" hangingPunct="1">
        <a:lnSpc>
          <a:spcPct val="90000"/>
        </a:lnSpc>
        <a:spcBef>
          <a:spcPts val="789"/>
        </a:spcBef>
        <a:spcAft>
          <a:spcPts val="526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9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72924" indent="-236461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−"/>
        <a:defRPr sz="9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778" indent="-237853" algn="l" defTabSz="913916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8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6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4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8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6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3" algn="l" defTabSz="9139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322" y="6562989"/>
            <a:ext cx="7854098" cy="130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pPr defTabSz="914239"/>
            <a:r>
              <a:rPr lang="en-GB" dirty="0" smtClean="0">
                <a:solidFill>
                  <a:prstClr val="black"/>
                </a:solidFill>
              </a:rPr>
              <a:t>Footer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22" y="615364"/>
            <a:ext cx="6860064" cy="32660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2" y="1501978"/>
            <a:ext cx="8281506" cy="4701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7125" y="6562989"/>
            <a:ext cx="184703" cy="130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39"/>
            <a:fld id="{70679C6C-715F-44F3-8DA3-2EC5FBAAEB7F}" type="slidenum">
              <a:rPr lang="en-GB" smtClean="0">
                <a:solidFill>
                  <a:prstClr val="black"/>
                </a:solidFill>
              </a:rPr>
              <a:pPr defTabSz="914239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0973" y="6399731"/>
            <a:ext cx="828085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0321" y="1306068"/>
            <a:ext cx="828085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78" y="620643"/>
            <a:ext cx="1189899" cy="3457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4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39" rtl="0" eaLnBrk="1" latinLnBrk="0" hangingPunct="1">
        <a:lnSpc>
          <a:spcPct val="90000"/>
        </a:lnSpc>
        <a:spcBef>
          <a:spcPct val="0"/>
        </a:spcBef>
        <a:buNone/>
        <a:defRPr sz="23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6655" indent="-236655" algn="l" defTabSz="914239" rtl="0" eaLnBrk="1" latinLnBrk="0" hangingPunct="1">
        <a:lnSpc>
          <a:spcPct val="90000"/>
        </a:lnSpc>
        <a:spcBef>
          <a:spcPts val="789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•"/>
        <a:defRPr sz="12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473091" indent="-236545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−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1028" indent="-237937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36545" indent="-236545" algn="l" defTabSz="914239" rtl="0" eaLnBrk="1" latinLnBrk="0" hangingPunct="1">
        <a:lnSpc>
          <a:spcPct val="90000"/>
        </a:lnSpc>
        <a:spcBef>
          <a:spcPts val="789"/>
        </a:spcBef>
        <a:spcAft>
          <a:spcPts val="526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9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73091" indent="-236545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Font typeface="Arial" panose="020B0604020202020204" pitchFamily="34" charset="0"/>
        <a:buChar char="−"/>
        <a:defRPr sz="9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11028" indent="-237937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1028" indent="-237937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11028" indent="-237937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1028" indent="-237937" algn="l" defTabSz="914239" rtl="0" eaLnBrk="1" latinLnBrk="0" hangingPunct="1">
        <a:lnSpc>
          <a:spcPct val="90000"/>
        </a:lnSpc>
        <a:spcBef>
          <a:spcPts val="0"/>
        </a:spcBef>
        <a:spcAft>
          <a:spcPts val="526"/>
        </a:spcAft>
        <a:buClr>
          <a:schemeClr val="accent2"/>
        </a:buClr>
        <a:buSzPct val="120000"/>
        <a:buFont typeface="Arial" panose="020B0604020202020204" pitchFamily="34" charset="0"/>
        <a:buChar char="•"/>
        <a:defRPr sz="8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7" Type="http://schemas.openxmlformats.org/officeDocument/2006/relationships/image" Target="../media/image9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2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sentiment analysis </a:t>
            </a:r>
            <a:r>
              <a:rPr lang="en-US" dirty="0" err="1" smtClean="0"/>
              <a:t>mumbai</a:t>
            </a:r>
            <a:r>
              <a:rPr lang="en-US" dirty="0" smtClean="0"/>
              <a:t> rainfall INCIDENT</a:t>
            </a:r>
            <a:endParaRPr lang="en-GB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GLOBAL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4695153" y="1421144"/>
            <a:ext cx="4032684" cy="391820"/>
            <a:chOff x="430323" y="1088404"/>
            <a:chExt cx="4449901" cy="277782"/>
          </a:xfrm>
        </p:grpSpPr>
        <p:sp>
          <p:nvSpPr>
            <p:cNvPr id="10" name="Rectangle 9"/>
            <p:cNvSpPr/>
            <p:nvPr/>
          </p:nvSpPr>
          <p:spPr bwMode="ltGray">
            <a:xfrm rot="21480000">
              <a:off x="513909" y="1101295"/>
              <a:ext cx="4282728" cy="25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30323" y="1088404"/>
              <a:ext cx="4449901" cy="277782"/>
            </a:xfrm>
            <a:prstGeom prst="rect">
              <a:avLst/>
            </a:prstGeom>
            <a:solidFill>
              <a:srgbClr val="A8AD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IN" sz="1300" b="1" dirty="0">
                  <a:solidFill>
                    <a:srgbClr val="FFFFFF"/>
                  </a:solidFill>
                </a:rPr>
                <a:t>Questions that got answered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>
          <a:xfrm>
            <a:off x="430321" y="1421144"/>
            <a:ext cx="4032684" cy="391820"/>
            <a:chOff x="430323" y="1088404"/>
            <a:chExt cx="4449901" cy="277782"/>
          </a:xfrm>
        </p:grpSpPr>
        <p:sp>
          <p:nvSpPr>
            <p:cNvPr id="15" name="Rectangle 14"/>
            <p:cNvSpPr/>
            <p:nvPr/>
          </p:nvSpPr>
          <p:spPr bwMode="ltGray">
            <a:xfrm rot="21480000">
              <a:off x="513909" y="1101295"/>
              <a:ext cx="4282728" cy="25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430323" y="1088404"/>
              <a:ext cx="4449901" cy="27778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300" b="1" dirty="0">
                  <a:solidFill>
                    <a:srgbClr val="FFFFFF"/>
                  </a:solidFill>
                </a:rPr>
                <a:t>Use of Sentiment Analysis</a:t>
              </a:r>
              <a:endParaRPr lang="en-GB" sz="13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61646" y="1835050"/>
            <a:ext cx="3583256" cy="114684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</a:rPr>
              <a:t>What is aggregate emotion of people towards </a:t>
            </a:r>
            <a:r>
              <a:rPr lang="en-IN" sz="1200" dirty="0" smtClean="0">
                <a:solidFill>
                  <a:prstClr val="black"/>
                </a:solidFill>
              </a:rPr>
              <a:t>recent events that are occurring in Mumbai?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prstClr val="black"/>
                </a:solidFill>
              </a:rPr>
              <a:t>Language and type of words used to express </a:t>
            </a:r>
            <a:r>
              <a:rPr lang="en-IN" sz="1100" dirty="0" smtClean="0">
                <a:solidFill>
                  <a:prstClr val="black"/>
                </a:solidFill>
              </a:rPr>
              <a:t>emotion.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05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100" dirty="0">
              <a:solidFill>
                <a:prstClr val="black"/>
              </a:solidFill>
            </a:endParaRPr>
          </a:p>
          <a:p>
            <a:pPr marL="150250" indent="-150250">
              <a:spcAft>
                <a:spcPts val="526"/>
              </a:spcAft>
              <a:buClr>
                <a:srgbClr val="A8AD00"/>
              </a:buClr>
              <a:buSzPct val="125000"/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4695532" y="1962333"/>
            <a:ext cx="430934" cy="457081"/>
            <a:chOff x="3459" y="1402"/>
            <a:chExt cx="640" cy="640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459" y="1402"/>
              <a:ext cx="640" cy="640"/>
            </a:xfrm>
            <a:custGeom>
              <a:avLst/>
              <a:gdLst>
                <a:gd name="T0" fmla="*/ 320 w 640"/>
                <a:gd name="T1" fmla="*/ 0 h 640"/>
                <a:gd name="T2" fmla="*/ 256 w 640"/>
                <a:gd name="T3" fmla="*/ 6 h 640"/>
                <a:gd name="T4" fmla="*/ 196 w 640"/>
                <a:gd name="T5" fmla="*/ 26 h 640"/>
                <a:gd name="T6" fmla="*/ 142 w 640"/>
                <a:gd name="T7" fmla="*/ 54 h 640"/>
                <a:gd name="T8" fmla="*/ 94 w 640"/>
                <a:gd name="T9" fmla="*/ 94 h 640"/>
                <a:gd name="T10" fmla="*/ 54 w 640"/>
                <a:gd name="T11" fmla="*/ 142 h 640"/>
                <a:gd name="T12" fmla="*/ 26 w 640"/>
                <a:gd name="T13" fmla="*/ 196 h 640"/>
                <a:gd name="T14" fmla="*/ 6 w 640"/>
                <a:gd name="T15" fmla="*/ 256 h 640"/>
                <a:gd name="T16" fmla="*/ 0 w 640"/>
                <a:gd name="T17" fmla="*/ 320 h 640"/>
                <a:gd name="T18" fmla="*/ 2 w 640"/>
                <a:gd name="T19" fmla="*/ 352 h 640"/>
                <a:gd name="T20" fmla="*/ 14 w 640"/>
                <a:gd name="T21" fmla="*/ 416 h 640"/>
                <a:gd name="T22" fmla="*/ 38 w 640"/>
                <a:gd name="T23" fmla="*/ 472 h 640"/>
                <a:gd name="T24" fmla="*/ 74 w 640"/>
                <a:gd name="T25" fmla="*/ 524 h 640"/>
                <a:gd name="T26" fmla="*/ 116 w 640"/>
                <a:gd name="T27" fmla="*/ 566 h 640"/>
                <a:gd name="T28" fmla="*/ 168 w 640"/>
                <a:gd name="T29" fmla="*/ 602 h 640"/>
                <a:gd name="T30" fmla="*/ 224 w 640"/>
                <a:gd name="T31" fmla="*/ 626 h 640"/>
                <a:gd name="T32" fmla="*/ 288 w 640"/>
                <a:gd name="T33" fmla="*/ 638 h 640"/>
                <a:gd name="T34" fmla="*/ 320 w 640"/>
                <a:gd name="T35" fmla="*/ 640 h 640"/>
                <a:gd name="T36" fmla="*/ 384 w 640"/>
                <a:gd name="T37" fmla="*/ 634 h 640"/>
                <a:gd name="T38" fmla="*/ 444 w 640"/>
                <a:gd name="T39" fmla="*/ 614 h 640"/>
                <a:gd name="T40" fmla="*/ 498 w 640"/>
                <a:gd name="T41" fmla="*/ 586 h 640"/>
                <a:gd name="T42" fmla="*/ 546 w 640"/>
                <a:gd name="T43" fmla="*/ 546 h 640"/>
                <a:gd name="T44" fmla="*/ 586 w 640"/>
                <a:gd name="T45" fmla="*/ 498 h 640"/>
                <a:gd name="T46" fmla="*/ 614 w 640"/>
                <a:gd name="T47" fmla="*/ 444 h 640"/>
                <a:gd name="T48" fmla="*/ 634 w 640"/>
                <a:gd name="T49" fmla="*/ 384 h 640"/>
                <a:gd name="T50" fmla="*/ 640 w 640"/>
                <a:gd name="T51" fmla="*/ 320 h 640"/>
                <a:gd name="T52" fmla="*/ 638 w 640"/>
                <a:gd name="T53" fmla="*/ 288 h 640"/>
                <a:gd name="T54" fmla="*/ 626 w 640"/>
                <a:gd name="T55" fmla="*/ 224 h 640"/>
                <a:gd name="T56" fmla="*/ 602 w 640"/>
                <a:gd name="T57" fmla="*/ 168 h 640"/>
                <a:gd name="T58" fmla="*/ 566 w 640"/>
                <a:gd name="T59" fmla="*/ 116 h 640"/>
                <a:gd name="T60" fmla="*/ 524 w 640"/>
                <a:gd name="T61" fmla="*/ 74 h 640"/>
                <a:gd name="T62" fmla="*/ 472 w 640"/>
                <a:gd name="T63" fmla="*/ 38 h 640"/>
                <a:gd name="T64" fmla="*/ 416 w 640"/>
                <a:gd name="T65" fmla="*/ 14 h 640"/>
                <a:gd name="T66" fmla="*/ 352 w 640"/>
                <a:gd name="T67" fmla="*/ 2 h 640"/>
                <a:gd name="T68" fmla="*/ 320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lnTo>
                    <a:pt x="320" y="0"/>
                  </a:lnTo>
                  <a:lnTo>
                    <a:pt x="288" y="2"/>
                  </a:lnTo>
                  <a:lnTo>
                    <a:pt x="256" y="6"/>
                  </a:lnTo>
                  <a:lnTo>
                    <a:pt x="224" y="14"/>
                  </a:lnTo>
                  <a:lnTo>
                    <a:pt x="196" y="26"/>
                  </a:lnTo>
                  <a:lnTo>
                    <a:pt x="168" y="38"/>
                  </a:lnTo>
                  <a:lnTo>
                    <a:pt x="142" y="54"/>
                  </a:lnTo>
                  <a:lnTo>
                    <a:pt x="116" y="74"/>
                  </a:lnTo>
                  <a:lnTo>
                    <a:pt x="94" y="94"/>
                  </a:lnTo>
                  <a:lnTo>
                    <a:pt x="74" y="116"/>
                  </a:lnTo>
                  <a:lnTo>
                    <a:pt x="54" y="142"/>
                  </a:lnTo>
                  <a:lnTo>
                    <a:pt x="38" y="168"/>
                  </a:lnTo>
                  <a:lnTo>
                    <a:pt x="26" y="196"/>
                  </a:lnTo>
                  <a:lnTo>
                    <a:pt x="14" y="224"/>
                  </a:lnTo>
                  <a:lnTo>
                    <a:pt x="6" y="256"/>
                  </a:lnTo>
                  <a:lnTo>
                    <a:pt x="2" y="288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2" y="352"/>
                  </a:lnTo>
                  <a:lnTo>
                    <a:pt x="6" y="384"/>
                  </a:lnTo>
                  <a:lnTo>
                    <a:pt x="14" y="416"/>
                  </a:lnTo>
                  <a:lnTo>
                    <a:pt x="26" y="444"/>
                  </a:lnTo>
                  <a:lnTo>
                    <a:pt x="38" y="472"/>
                  </a:lnTo>
                  <a:lnTo>
                    <a:pt x="54" y="498"/>
                  </a:lnTo>
                  <a:lnTo>
                    <a:pt x="74" y="524"/>
                  </a:lnTo>
                  <a:lnTo>
                    <a:pt x="94" y="546"/>
                  </a:lnTo>
                  <a:lnTo>
                    <a:pt x="116" y="566"/>
                  </a:lnTo>
                  <a:lnTo>
                    <a:pt x="142" y="586"/>
                  </a:lnTo>
                  <a:lnTo>
                    <a:pt x="168" y="602"/>
                  </a:lnTo>
                  <a:lnTo>
                    <a:pt x="196" y="614"/>
                  </a:lnTo>
                  <a:lnTo>
                    <a:pt x="224" y="626"/>
                  </a:lnTo>
                  <a:lnTo>
                    <a:pt x="256" y="634"/>
                  </a:lnTo>
                  <a:lnTo>
                    <a:pt x="288" y="638"/>
                  </a:lnTo>
                  <a:lnTo>
                    <a:pt x="320" y="640"/>
                  </a:lnTo>
                  <a:lnTo>
                    <a:pt x="320" y="640"/>
                  </a:lnTo>
                  <a:lnTo>
                    <a:pt x="352" y="638"/>
                  </a:lnTo>
                  <a:lnTo>
                    <a:pt x="384" y="634"/>
                  </a:lnTo>
                  <a:lnTo>
                    <a:pt x="416" y="626"/>
                  </a:lnTo>
                  <a:lnTo>
                    <a:pt x="444" y="614"/>
                  </a:lnTo>
                  <a:lnTo>
                    <a:pt x="472" y="602"/>
                  </a:lnTo>
                  <a:lnTo>
                    <a:pt x="498" y="586"/>
                  </a:lnTo>
                  <a:lnTo>
                    <a:pt x="524" y="566"/>
                  </a:lnTo>
                  <a:lnTo>
                    <a:pt x="546" y="546"/>
                  </a:lnTo>
                  <a:lnTo>
                    <a:pt x="566" y="524"/>
                  </a:lnTo>
                  <a:lnTo>
                    <a:pt x="586" y="498"/>
                  </a:lnTo>
                  <a:lnTo>
                    <a:pt x="602" y="472"/>
                  </a:lnTo>
                  <a:lnTo>
                    <a:pt x="614" y="444"/>
                  </a:lnTo>
                  <a:lnTo>
                    <a:pt x="626" y="416"/>
                  </a:lnTo>
                  <a:lnTo>
                    <a:pt x="634" y="384"/>
                  </a:lnTo>
                  <a:lnTo>
                    <a:pt x="638" y="352"/>
                  </a:lnTo>
                  <a:lnTo>
                    <a:pt x="640" y="320"/>
                  </a:lnTo>
                  <a:lnTo>
                    <a:pt x="640" y="320"/>
                  </a:lnTo>
                  <a:lnTo>
                    <a:pt x="638" y="288"/>
                  </a:lnTo>
                  <a:lnTo>
                    <a:pt x="634" y="256"/>
                  </a:lnTo>
                  <a:lnTo>
                    <a:pt x="626" y="224"/>
                  </a:lnTo>
                  <a:lnTo>
                    <a:pt x="614" y="196"/>
                  </a:lnTo>
                  <a:lnTo>
                    <a:pt x="602" y="168"/>
                  </a:lnTo>
                  <a:lnTo>
                    <a:pt x="586" y="142"/>
                  </a:lnTo>
                  <a:lnTo>
                    <a:pt x="566" y="116"/>
                  </a:lnTo>
                  <a:lnTo>
                    <a:pt x="546" y="94"/>
                  </a:lnTo>
                  <a:lnTo>
                    <a:pt x="524" y="74"/>
                  </a:lnTo>
                  <a:lnTo>
                    <a:pt x="498" y="54"/>
                  </a:lnTo>
                  <a:lnTo>
                    <a:pt x="472" y="38"/>
                  </a:lnTo>
                  <a:lnTo>
                    <a:pt x="444" y="26"/>
                  </a:lnTo>
                  <a:lnTo>
                    <a:pt x="416" y="14"/>
                  </a:lnTo>
                  <a:lnTo>
                    <a:pt x="384" y="6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3591" y="1534"/>
              <a:ext cx="376" cy="376"/>
            </a:xfrm>
            <a:custGeom>
              <a:avLst/>
              <a:gdLst>
                <a:gd name="T0" fmla="*/ 168 w 376"/>
                <a:gd name="T1" fmla="*/ 0 h 376"/>
                <a:gd name="T2" fmla="*/ 114 w 376"/>
                <a:gd name="T3" fmla="*/ 14 h 376"/>
                <a:gd name="T4" fmla="*/ 68 w 376"/>
                <a:gd name="T5" fmla="*/ 42 h 376"/>
                <a:gd name="T6" fmla="*/ 32 w 376"/>
                <a:gd name="T7" fmla="*/ 82 h 376"/>
                <a:gd name="T8" fmla="*/ 8 w 376"/>
                <a:gd name="T9" fmla="*/ 132 h 376"/>
                <a:gd name="T10" fmla="*/ 0 w 376"/>
                <a:gd name="T11" fmla="*/ 188 h 376"/>
                <a:gd name="T12" fmla="*/ 8 w 376"/>
                <a:gd name="T13" fmla="*/ 242 h 376"/>
                <a:gd name="T14" fmla="*/ 12 w 376"/>
                <a:gd name="T15" fmla="*/ 362 h 376"/>
                <a:gd name="T16" fmla="*/ 106 w 376"/>
                <a:gd name="T17" fmla="*/ 356 h 376"/>
                <a:gd name="T18" fmla="*/ 188 w 376"/>
                <a:gd name="T19" fmla="*/ 376 h 376"/>
                <a:gd name="T20" fmla="*/ 226 w 376"/>
                <a:gd name="T21" fmla="*/ 372 h 376"/>
                <a:gd name="T22" fmla="*/ 278 w 376"/>
                <a:gd name="T23" fmla="*/ 354 h 376"/>
                <a:gd name="T24" fmla="*/ 320 w 376"/>
                <a:gd name="T25" fmla="*/ 320 h 376"/>
                <a:gd name="T26" fmla="*/ 354 w 376"/>
                <a:gd name="T27" fmla="*/ 278 h 376"/>
                <a:gd name="T28" fmla="*/ 372 w 376"/>
                <a:gd name="T29" fmla="*/ 226 h 376"/>
                <a:gd name="T30" fmla="*/ 376 w 376"/>
                <a:gd name="T31" fmla="*/ 188 h 376"/>
                <a:gd name="T32" fmla="*/ 368 w 376"/>
                <a:gd name="T33" fmla="*/ 132 h 376"/>
                <a:gd name="T34" fmla="*/ 344 w 376"/>
                <a:gd name="T35" fmla="*/ 82 h 376"/>
                <a:gd name="T36" fmla="*/ 308 w 376"/>
                <a:gd name="T37" fmla="*/ 42 h 376"/>
                <a:gd name="T38" fmla="*/ 262 w 376"/>
                <a:gd name="T39" fmla="*/ 14 h 376"/>
                <a:gd name="T40" fmla="*/ 208 w 376"/>
                <a:gd name="T41" fmla="*/ 0 h 376"/>
                <a:gd name="T42" fmla="*/ 184 w 376"/>
                <a:gd name="T43" fmla="*/ 304 h 376"/>
                <a:gd name="T44" fmla="*/ 172 w 376"/>
                <a:gd name="T45" fmla="*/ 300 h 376"/>
                <a:gd name="T46" fmla="*/ 154 w 376"/>
                <a:gd name="T47" fmla="*/ 278 h 376"/>
                <a:gd name="T48" fmla="*/ 154 w 376"/>
                <a:gd name="T49" fmla="*/ 266 h 376"/>
                <a:gd name="T50" fmla="*/ 172 w 376"/>
                <a:gd name="T51" fmla="*/ 244 h 376"/>
                <a:gd name="T52" fmla="*/ 184 w 376"/>
                <a:gd name="T53" fmla="*/ 242 h 376"/>
                <a:gd name="T54" fmla="*/ 206 w 376"/>
                <a:gd name="T55" fmla="*/ 250 h 376"/>
                <a:gd name="T56" fmla="*/ 216 w 376"/>
                <a:gd name="T57" fmla="*/ 272 h 376"/>
                <a:gd name="T58" fmla="*/ 214 w 376"/>
                <a:gd name="T59" fmla="*/ 284 h 376"/>
                <a:gd name="T60" fmla="*/ 192 w 376"/>
                <a:gd name="T61" fmla="*/ 302 h 376"/>
                <a:gd name="T62" fmla="*/ 212 w 376"/>
                <a:gd name="T63" fmla="*/ 212 h 376"/>
                <a:gd name="T64" fmla="*/ 158 w 376"/>
                <a:gd name="T65" fmla="*/ 204 h 376"/>
                <a:gd name="T66" fmla="*/ 166 w 376"/>
                <a:gd name="T67" fmla="*/ 184 h 376"/>
                <a:gd name="T68" fmla="*/ 198 w 376"/>
                <a:gd name="T69" fmla="*/ 154 h 376"/>
                <a:gd name="T70" fmla="*/ 204 w 376"/>
                <a:gd name="T71" fmla="*/ 142 h 376"/>
                <a:gd name="T72" fmla="*/ 190 w 376"/>
                <a:gd name="T73" fmla="*/ 122 h 376"/>
                <a:gd name="T74" fmla="*/ 174 w 376"/>
                <a:gd name="T75" fmla="*/ 124 h 376"/>
                <a:gd name="T76" fmla="*/ 152 w 376"/>
                <a:gd name="T77" fmla="*/ 144 h 376"/>
                <a:gd name="T78" fmla="*/ 134 w 376"/>
                <a:gd name="T79" fmla="*/ 96 h 376"/>
                <a:gd name="T80" fmla="*/ 170 w 376"/>
                <a:gd name="T81" fmla="*/ 76 h 376"/>
                <a:gd name="T82" fmla="*/ 190 w 376"/>
                <a:gd name="T83" fmla="*/ 72 h 376"/>
                <a:gd name="T84" fmla="*/ 228 w 376"/>
                <a:gd name="T85" fmla="*/ 84 h 376"/>
                <a:gd name="T86" fmla="*/ 252 w 376"/>
                <a:gd name="T87" fmla="*/ 114 h 376"/>
                <a:gd name="T88" fmla="*/ 258 w 376"/>
                <a:gd name="T89" fmla="*/ 142 h 376"/>
                <a:gd name="T90" fmla="*/ 244 w 376"/>
                <a:gd name="T91" fmla="*/ 176 h 376"/>
                <a:gd name="T92" fmla="*/ 214 w 376"/>
                <a:gd name="T93" fmla="*/ 20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376">
                  <a:moveTo>
                    <a:pt x="188" y="0"/>
                  </a:moveTo>
                  <a:lnTo>
                    <a:pt x="188" y="0"/>
                  </a:lnTo>
                  <a:lnTo>
                    <a:pt x="168" y="0"/>
                  </a:lnTo>
                  <a:lnTo>
                    <a:pt x="150" y="4"/>
                  </a:lnTo>
                  <a:lnTo>
                    <a:pt x="132" y="8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6" y="56"/>
                  </a:lnTo>
                  <a:lnTo>
                    <a:pt x="42" y="68"/>
                  </a:lnTo>
                  <a:lnTo>
                    <a:pt x="32" y="82"/>
                  </a:lnTo>
                  <a:lnTo>
                    <a:pt x="22" y="98"/>
                  </a:lnTo>
                  <a:lnTo>
                    <a:pt x="14" y="114"/>
                  </a:lnTo>
                  <a:lnTo>
                    <a:pt x="8" y="132"/>
                  </a:lnTo>
                  <a:lnTo>
                    <a:pt x="4" y="150"/>
                  </a:lnTo>
                  <a:lnTo>
                    <a:pt x="0" y="16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2"/>
                  </a:lnTo>
                  <a:lnTo>
                    <a:pt x="18" y="268"/>
                  </a:lnTo>
                  <a:lnTo>
                    <a:pt x="30" y="290"/>
                  </a:lnTo>
                  <a:lnTo>
                    <a:pt x="12" y="362"/>
                  </a:lnTo>
                  <a:lnTo>
                    <a:pt x="82" y="342"/>
                  </a:lnTo>
                  <a:lnTo>
                    <a:pt x="82" y="342"/>
                  </a:lnTo>
                  <a:lnTo>
                    <a:pt x="106" y="356"/>
                  </a:lnTo>
                  <a:lnTo>
                    <a:pt x="132" y="368"/>
                  </a:lnTo>
                  <a:lnTo>
                    <a:pt x="158" y="374"/>
                  </a:lnTo>
                  <a:lnTo>
                    <a:pt x="188" y="376"/>
                  </a:lnTo>
                  <a:lnTo>
                    <a:pt x="188" y="376"/>
                  </a:lnTo>
                  <a:lnTo>
                    <a:pt x="208" y="376"/>
                  </a:lnTo>
                  <a:lnTo>
                    <a:pt x="226" y="372"/>
                  </a:lnTo>
                  <a:lnTo>
                    <a:pt x="244" y="368"/>
                  </a:lnTo>
                  <a:lnTo>
                    <a:pt x="262" y="362"/>
                  </a:lnTo>
                  <a:lnTo>
                    <a:pt x="278" y="354"/>
                  </a:lnTo>
                  <a:lnTo>
                    <a:pt x="294" y="344"/>
                  </a:lnTo>
                  <a:lnTo>
                    <a:pt x="308" y="334"/>
                  </a:lnTo>
                  <a:lnTo>
                    <a:pt x="320" y="320"/>
                  </a:lnTo>
                  <a:lnTo>
                    <a:pt x="334" y="308"/>
                  </a:lnTo>
                  <a:lnTo>
                    <a:pt x="344" y="294"/>
                  </a:lnTo>
                  <a:lnTo>
                    <a:pt x="354" y="278"/>
                  </a:lnTo>
                  <a:lnTo>
                    <a:pt x="362" y="262"/>
                  </a:lnTo>
                  <a:lnTo>
                    <a:pt x="368" y="244"/>
                  </a:lnTo>
                  <a:lnTo>
                    <a:pt x="372" y="226"/>
                  </a:lnTo>
                  <a:lnTo>
                    <a:pt x="376" y="208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68"/>
                  </a:lnTo>
                  <a:lnTo>
                    <a:pt x="372" y="150"/>
                  </a:lnTo>
                  <a:lnTo>
                    <a:pt x="368" y="132"/>
                  </a:lnTo>
                  <a:lnTo>
                    <a:pt x="362" y="114"/>
                  </a:lnTo>
                  <a:lnTo>
                    <a:pt x="354" y="98"/>
                  </a:lnTo>
                  <a:lnTo>
                    <a:pt x="344" y="82"/>
                  </a:lnTo>
                  <a:lnTo>
                    <a:pt x="334" y="68"/>
                  </a:lnTo>
                  <a:lnTo>
                    <a:pt x="320" y="56"/>
                  </a:lnTo>
                  <a:lnTo>
                    <a:pt x="308" y="42"/>
                  </a:lnTo>
                  <a:lnTo>
                    <a:pt x="294" y="32"/>
                  </a:lnTo>
                  <a:lnTo>
                    <a:pt x="278" y="22"/>
                  </a:lnTo>
                  <a:lnTo>
                    <a:pt x="262" y="14"/>
                  </a:lnTo>
                  <a:lnTo>
                    <a:pt x="244" y="8"/>
                  </a:lnTo>
                  <a:lnTo>
                    <a:pt x="226" y="4"/>
                  </a:lnTo>
                  <a:lnTo>
                    <a:pt x="208" y="0"/>
                  </a:lnTo>
                  <a:lnTo>
                    <a:pt x="188" y="0"/>
                  </a:lnTo>
                  <a:lnTo>
                    <a:pt x="188" y="0"/>
                  </a:lnTo>
                  <a:close/>
                  <a:moveTo>
                    <a:pt x="184" y="304"/>
                  </a:moveTo>
                  <a:lnTo>
                    <a:pt x="184" y="304"/>
                  </a:lnTo>
                  <a:lnTo>
                    <a:pt x="178" y="302"/>
                  </a:lnTo>
                  <a:lnTo>
                    <a:pt x="172" y="300"/>
                  </a:lnTo>
                  <a:lnTo>
                    <a:pt x="162" y="294"/>
                  </a:lnTo>
                  <a:lnTo>
                    <a:pt x="156" y="284"/>
                  </a:lnTo>
                  <a:lnTo>
                    <a:pt x="154" y="278"/>
                  </a:lnTo>
                  <a:lnTo>
                    <a:pt x="154" y="272"/>
                  </a:lnTo>
                  <a:lnTo>
                    <a:pt x="154" y="272"/>
                  </a:lnTo>
                  <a:lnTo>
                    <a:pt x="154" y="266"/>
                  </a:lnTo>
                  <a:lnTo>
                    <a:pt x="156" y="260"/>
                  </a:lnTo>
                  <a:lnTo>
                    <a:pt x="162" y="250"/>
                  </a:lnTo>
                  <a:lnTo>
                    <a:pt x="172" y="244"/>
                  </a:lnTo>
                  <a:lnTo>
                    <a:pt x="178" y="242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92" y="242"/>
                  </a:lnTo>
                  <a:lnTo>
                    <a:pt x="196" y="244"/>
                  </a:lnTo>
                  <a:lnTo>
                    <a:pt x="206" y="250"/>
                  </a:lnTo>
                  <a:lnTo>
                    <a:pt x="214" y="260"/>
                  </a:lnTo>
                  <a:lnTo>
                    <a:pt x="216" y="266"/>
                  </a:lnTo>
                  <a:lnTo>
                    <a:pt x="216" y="272"/>
                  </a:lnTo>
                  <a:lnTo>
                    <a:pt x="216" y="272"/>
                  </a:lnTo>
                  <a:lnTo>
                    <a:pt x="216" y="278"/>
                  </a:lnTo>
                  <a:lnTo>
                    <a:pt x="214" y="284"/>
                  </a:lnTo>
                  <a:lnTo>
                    <a:pt x="206" y="294"/>
                  </a:lnTo>
                  <a:lnTo>
                    <a:pt x="196" y="300"/>
                  </a:lnTo>
                  <a:lnTo>
                    <a:pt x="192" y="302"/>
                  </a:lnTo>
                  <a:lnTo>
                    <a:pt x="184" y="304"/>
                  </a:lnTo>
                  <a:lnTo>
                    <a:pt x="184" y="304"/>
                  </a:lnTo>
                  <a:close/>
                  <a:moveTo>
                    <a:pt x="212" y="212"/>
                  </a:moveTo>
                  <a:lnTo>
                    <a:pt x="212" y="230"/>
                  </a:lnTo>
                  <a:lnTo>
                    <a:pt x="158" y="230"/>
                  </a:lnTo>
                  <a:lnTo>
                    <a:pt x="158" y="204"/>
                  </a:lnTo>
                  <a:lnTo>
                    <a:pt x="158" y="204"/>
                  </a:lnTo>
                  <a:lnTo>
                    <a:pt x="160" y="194"/>
                  </a:lnTo>
                  <a:lnTo>
                    <a:pt x="166" y="184"/>
                  </a:lnTo>
                  <a:lnTo>
                    <a:pt x="174" y="176"/>
                  </a:lnTo>
                  <a:lnTo>
                    <a:pt x="182" y="168"/>
                  </a:lnTo>
                  <a:lnTo>
                    <a:pt x="198" y="154"/>
                  </a:lnTo>
                  <a:lnTo>
                    <a:pt x="202" y="148"/>
                  </a:lnTo>
                  <a:lnTo>
                    <a:pt x="204" y="142"/>
                  </a:lnTo>
                  <a:lnTo>
                    <a:pt x="204" y="142"/>
                  </a:lnTo>
                  <a:lnTo>
                    <a:pt x="202" y="134"/>
                  </a:lnTo>
                  <a:lnTo>
                    <a:pt x="198" y="126"/>
                  </a:lnTo>
                  <a:lnTo>
                    <a:pt x="190" y="122"/>
                  </a:lnTo>
                  <a:lnTo>
                    <a:pt x="184" y="122"/>
                  </a:lnTo>
                  <a:lnTo>
                    <a:pt x="184" y="122"/>
                  </a:lnTo>
                  <a:lnTo>
                    <a:pt x="174" y="124"/>
                  </a:lnTo>
                  <a:lnTo>
                    <a:pt x="166" y="128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34" y="96"/>
                  </a:lnTo>
                  <a:lnTo>
                    <a:pt x="150" y="84"/>
                  </a:lnTo>
                  <a:lnTo>
                    <a:pt x="160" y="78"/>
                  </a:lnTo>
                  <a:lnTo>
                    <a:pt x="170" y="76"/>
                  </a:lnTo>
                  <a:lnTo>
                    <a:pt x="180" y="74"/>
                  </a:lnTo>
                  <a:lnTo>
                    <a:pt x="190" y="72"/>
                  </a:lnTo>
                  <a:lnTo>
                    <a:pt x="190" y="72"/>
                  </a:lnTo>
                  <a:lnTo>
                    <a:pt x="204" y="74"/>
                  </a:lnTo>
                  <a:lnTo>
                    <a:pt x="216" y="78"/>
                  </a:lnTo>
                  <a:lnTo>
                    <a:pt x="228" y="84"/>
                  </a:lnTo>
                  <a:lnTo>
                    <a:pt x="238" y="92"/>
                  </a:lnTo>
                  <a:lnTo>
                    <a:pt x="246" y="102"/>
                  </a:lnTo>
                  <a:lnTo>
                    <a:pt x="252" y="114"/>
                  </a:lnTo>
                  <a:lnTo>
                    <a:pt x="256" y="126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6" y="156"/>
                  </a:lnTo>
                  <a:lnTo>
                    <a:pt x="250" y="168"/>
                  </a:lnTo>
                  <a:lnTo>
                    <a:pt x="244" y="176"/>
                  </a:lnTo>
                  <a:lnTo>
                    <a:pt x="236" y="186"/>
                  </a:lnTo>
                  <a:lnTo>
                    <a:pt x="220" y="198"/>
                  </a:lnTo>
                  <a:lnTo>
                    <a:pt x="214" y="204"/>
                  </a:lnTo>
                  <a:lnTo>
                    <a:pt x="212" y="212"/>
                  </a:lnTo>
                  <a:lnTo>
                    <a:pt x="212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321" y="5227247"/>
            <a:ext cx="8458245" cy="1250729"/>
            <a:chOff x="477197" y="5131278"/>
            <a:chExt cx="9878653" cy="1453350"/>
          </a:xfrm>
        </p:grpSpPr>
        <p:sp>
          <p:nvSpPr>
            <p:cNvPr id="71" name="Rectangle 70"/>
            <p:cNvSpPr/>
            <p:nvPr/>
          </p:nvSpPr>
          <p:spPr>
            <a:xfrm>
              <a:off x="540181" y="5406316"/>
              <a:ext cx="9815669" cy="1004606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FFFFFF"/>
                  </a:solidFill>
                </a:rPr>
                <a:t>Social media monitoring can be used to derive actionable insights by knowing how </a:t>
              </a:r>
              <a:r>
                <a:rPr lang="en-US" sz="1200" b="1" dirty="0" smtClean="0">
                  <a:solidFill>
                    <a:srgbClr val="FFFFFF"/>
                  </a:solidFill>
                </a:rPr>
                <a:t>public feels </a:t>
              </a:r>
              <a:r>
                <a:rPr lang="en-US" sz="1200" b="1" dirty="0">
                  <a:solidFill>
                    <a:srgbClr val="FFFFFF"/>
                  </a:solidFill>
                </a:rPr>
                <a:t>in regard to </a:t>
              </a:r>
              <a:r>
                <a:rPr lang="en-US" sz="1200" b="1" dirty="0" smtClean="0">
                  <a:solidFill>
                    <a:srgbClr val="FFFFFF"/>
                  </a:solidFill>
                </a:rPr>
                <a:t> particular events.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rgbClr val="FFFFFF"/>
                  </a:solidFill>
                </a:rPr>
                <a:t>Enables civic bodies to assess current situation and prepare for upcoming events proactively and respond to such events in rapid manner.</a:t>
              </a:r>
              <a:endParaRPr lang="en-US" sz="1200" b="1" dirty="0">
                <a:solidFill>
                  <a:srgbClr val="FFFFFF"/>
                </a:solidFill>
              </a:endParaRPr>
            </a:p>
            <a:p>
              <a:endParaRPr lang="en-GB" sz="13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8" name="Group 94"/>
            <p:cNvGrpSpPr>
              <a:grpSpLocks noChangeAspect="1"/>
            </p:cNvGrpSpPr>
            <p:nvPr/>
          </p:nvGrpSpPr>
          <p:grpSpPr bwMode="auto">
            <a:xfrm>
              <a:off x="9429619" y="6328551"/>
              <a:ext cx="211690" cy="256077"/>
              <a:chOff x="1864" y="2371"/>
              <a:chExt cx="248" cy="300"/>
            </a:xfrm>
            <a:solidFill>
              <a:schemeClr val="accent4"/>
            </a:solidFill>
          </p:grpSpPr>
          <p:sp>
            <p:nvSpPr>
              <p:cNvPr id="41" name="Freeform 107"/>
              <p:cNvSpPr>
                <a:spLocks/>
              </p:cNvSpPr>
              <p:nvPr/>
            </p:nvSpPr>
            <p:spPr bwMode="auto">
              <a:xfrm>
                <a:off x="1908" y="2381"/>
                <a:ext cx="7" cy="7"/>
              </a:xfrm>
              <a:custGeom>
                <a:avLst/>
                <a:gdLst>
                  <a:gd name="T0" fmla="*/ 0 w 14"/>
                  <a:gd name="T1" fmla="*/ 13 h 13"/>
                  <a:gd name="T2" fmla="*/ 0 w 14"/>
                  <a:gd name="T3" fmla="*/ 13 h 13"/>
                  <a:gd name="T4" fmla="*/ 6 w 14"/>
                  <a:gd name="T5" fmla="*/ 6 h 13"/>
                  <a:gd name="T6" fmla="*/ 14 w 14"/>
                  <a:gd name="T7" fmla="*/ 0 h 13"/>
                  <a:gd name="T8" fmla="*/ 14 w 14"/>
                  <a:gd name="T9" fmla="*/ 0 h 13"/>
                  <a:gd name="T10" fmla="*/ 6 w 14"/>
                  <a:gd name="T11" fmla="*/ 6 h 13"/>
                  <a:gd name="T12" fmla="*/ 0 w 14"/>
                  <a:gd name="T13" fmla="*/ 13 h 13"/>
                  <a:gd name="T14" fmla="*/ 0 w 14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0" y="13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08"/>
              <p:cNvSpPr>
                <a:spLocks/>
              </p:cNvSpPr>
              <p:nvPr/>
            </p:nvSpPr>
            <p:spPr bwMode="auto">
              <a:xfrm>
                <a:off x="1980" y="2376"/>
                <a:ext cx="8" cy="6"/>
              </a:xfrm>
              <a:custGeom>
                <a:avLst/>
                <a:gdLst>
                  <a:gd name="T0" fmla="*/ 0 w 17"/>
                  <a:gd name="T1" fmla="*/ 0 h 11"/>
                  <a:gd name="T2" fmla="*/ 0 w 17"/>
                  <a:gd name="T3" fmla="*/ 0 h 11"/>
                  <a:gd name="T4" fmla="*/ 9 w 17"/>
                  <a:gd name="T5" fmla="*/ 5 h 11"/>
                  <a:gd name="T6" fmla="*/ 17 w 17"/>
                  <a:gd name="T7" fmla="*/ 11 h 11"/>
                  <a:gd name="T8" fmla="*/ 17 w 17"/>
                  <a:gd name="T9" fmla="*/ 11 h 11"/>
                  <a:gd name="T10" fmla="*/ 9 w 17"/>
                  <a:gd name="T11" fmla="*/ 5 h 11"/>
                  <a:gd name="T12" fmla="*/ 0 w 17"/>
                  <a:gd name="T13" fmla="*/ 0 h 11"/>
                  <a:gd name="T14" fmla="*/ 0 w 1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9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09"/>
              <p:cNvSpPr>
                <a:spLocks/>
              </p:cNvSpPr>
              <p:nvPr/>
            </p:nvSpPr>
            <p:spPr bwMode="auto">
              <a:xfrm>
                <a:off x="1983" y="2504"/>
                <a:ext cx="3" cy="2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0 w 4"/>
                  <a:gd name="T5" fmla="*/ 5 h 5"/>
                  <a:gd name="T6" fmla="*/ 0 w 4"/>
                  <a:gd name="T7" fmla="*/ 5 h 5"/>
                  <a:gd name="T8" fmla="*/ 4 w 4"/>
                  <a:gd name="T9" fmla="*/ 0 h 5"/>
                  <a:gd name="T10" fmla="*/ 4 w 4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10"/>
              <p:cNvSpPr>
                <a:spLocks/>
              </p:cNvSpPr>
              <p:nvPr/>
            </p:nvSpPr>
            <p:spPr bwMode="auto">
              <a:xfrm>
                <a:off x="1988" y="2382"/>
                <a:ext cx="8" cy="6"/>
              </a:xfrm>
              <a:custGeom>
                <a:avLst/>
                <a:gdLst>
                  <a:gd name="T0" fmla="*/ 15 w 15"/>
                  <a:gd name="T1" fmla="*/ 14 h 14"/>
                  <a:gd name="T2" fmla="*/ 15 w 15"/>
                  <a:gd name="T3" fmla="*/ 14 h 14"/>
                  <a:gd name="T4" fmla="*/ 9 w 15"/>
                  <a:gd name="T5" fmla="*/ 6 h 14"/>
                  <a:gd name="T6" fmla="*/ 0 w 15"/>
                  <a:gd name="T7" fmla="*/ 0 h 14"/>
                  <a:gd name="T8" fmla="*/ 0 w 15"/>
                  <a:gd name="T9" fmla="*/ 0 h 14"/>
                  <a:gd name="T10" fmla="*/ 9 w 15"/>
                  <a:gd name="T11" fmla="*/ 6 h 14"/>
                  <a:gd name="T12" fmla="*/ 15 w 15"/>
                  <a:gd name="T13" fmla="*/ 14 h 14"/>
                  <a:gd name="T14" fmla="*/ 15 w 15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4">
                    <a:moveTo>
                      <a:pt x="15" y="14"/>
                    </a:moveTo>
                    <a:lnTo>
                      <a:pt x="15" y="14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6"/>
                    </a:lnTo>
                    <a:lnTo>
                      <a:pt x="15" y="14"/>
                    </a:ln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11"/>
              <p:cNvSpPr>
                <a:spLocks/>
              </p:cNvSpPr>
              <p:nvPr/>
            </p:nvSpPr>
            <p:spPr bwMode="auto">
              <a:xfrm>
                <a:off x="1981" y="2506"/>
                <a:ext cx="2" cy="6"/>
              </a:xfrm>
              <a:custGeom>
                <a:avLst/>
                <a:gdLst>
                  <a:gd name="T0" fmla="*/ 0 w 5"/>
                  <a:gd name="T1" fmla="*/ 12 h 12"/>
                  <a:gd name="T2" fmla="*/ 0 w 5"/>
                  <a:gd name="T3" fmla="*/ 12 h 12"/>
                  <a:gd name="T4" fmla="*/ 2 w 5"/>
                  <a:gd name="T5" fmla="*/ 6 h 12"/>
                  <a:gd name="T6" fmla="*/ 5 w 5"/>
                  <a:gd name="T7" fmla="*/ 0 h 12"/>
                  <a:gd name="T8" fmla="*/ 5 w 5"/>
                  <a:gd name="T9" fmla="*/ 0 h 12"/>
                  <a:gd name="T10" fmla="*/ 2 w 5"/>
                  <a:gd name="T11" fmla="*/ 6 h 12"/>
                  <a:gd name="T12" fmla="*/ 0 w 5"/>
                  <a:gd name="T13" fmla="*/ 12 h 12"/>
                  <a:gd name="T14" fmla="*/ 0 w 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2">
                    <a:moveTo>
                      <a:pt x="0" y="12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12"/>
              <p:cNvSpPr>
                <a:spLocks/>
              </p:cNvSpPr>
              <p:nvPr/>
            </p:nvSpPr>
            <p:spPr bwMode="auto">
              <a:xfrm>
                <a:off x="1899" y="2388"/>
                <a:ext cx="9" cy="13"/>
              </a:xfrm>
              <a:custGeom>
                <a:avLst/>
                <a:gdLst>
                  <a:gd name="T0" fmla="*/ 16 w 16"/>
                  <a:gd name="T1" fmla="*/ 0 h 26"/>
                  <a:gd name="T2" fmla="*/ 16 w 16"/>
                  <a:gd name="T3" fmla="*/ 0 h 26"/>
                  <a:gd name="T4" fmla="*/ 7 w 16"/>
                  <a:gd name="T5" fmla="*/ 12 h 26"/>
                  <a:gd name="T6" fmla="*/ 0 w 16"/>
                  <a:gd name="T7" fmla="*/ 26 h 26"/>
                  <a:gd name="T8" fmla="*/ 0 w 16"/>
                  <a:gd name="T9" fmla="*/ 26 h 26"/>
                  <a:gd name="T10" fmla="*/ 7 w 16"/>
                  <a:gd name="T11" fmla="*/ 12 h 26"/>
                  <a:gd name="T12" fmla="*/ 16 w 16"/>
                  <a:gd name="T13" fmla="*/ 0 h 26"/>
                  <a:gd name="T14" fmla="*/ 16 w 16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6">
                    <a:moveTo>
                      <a:pt x="16" y="0"/>
                    </a:moveTo>
                    <a:lnTo>
                      <a:pt x="16" y="0"/>
                    </a:lnTo>
                    <a:lnTo>
                      <a:pt x="7" y="1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7" y="1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14"/>
              <p:cNvSpPr>
                <a:spLocks/>
              </p:cNvSpPr>
              <p:nvPr/>
            </p:nvSpPr>
            <p:spPr bwMode="auto">
              <a:xfrm>
                <a:off x="2019" y="2598"/>
                <a:ext cx="34" cy="15"/>
              </a:xfrm>
              <a:custGeom>
                <a:avLst/>
                <a:gdLst>
                  <a:gd name="T0" fmla="*/ 0 w 68"/>
                  <a:gd name="T1" fmla="*/ 0 h 31"/>
                  <a:gd name="T2" fmla="*/ 0 w 68"/>
                  <a:gd name="T3" fmla="*/ 0 h 31"/>
                  <a:gd name="T4" fmla="*/ 11 w 68"/>
                  <a:gd name="T5" fmla="*/ 5 h 31"/>
                  <a:gd name="T6" fmla="*/ 11 w 68"/>
                  <a:gd name="T7" fmla="*/ 5 h 31"/>
                  <a:gd name="T8" fmla="*/ 68 w 68"/>
                  <a:gd name="T9" fmla="*/ 31 h 31"/>
                  <a:gd name="T10" fmla="*/ 68 w 68"/>
                  <a:gd name="T11" fmla="*/ 31 h 31"/>
                  <a:gd name="T12" fmla="*/ 11 w 68"/>
                  <a:gd name="T13" fmla="*/ 5 h 31"/>
                  <a:gd name="T14" fmla="*/ 11 w 68"/>
                  <a:gd name="T15" fmla="*/ 5 h 31"/>
                  <a:gd name="T16" fmla="*/ 0 w 68"/>
                  <a:gd name="T17" fmla="*/ 0 h 31"/>
                  <a:gd name="T18" fmla="*/ 0 w 68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31">
                    <a:moveTo>
                      <a:pt x="0" y="0"/>
                    </a:moveTo>
                    <a:lnTo>
                      <a:pt x="0" y="0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15"/>
              <p:cNvSpPr>
                <a:spLocks/>
              </p:cNvSpPr>
              <p:nvPr/>
            </p:nvSpPr>
            <p:spPr bwMode="auto">
              <a:xfrm>
                <a:off x="1895" y="2405"/>
                <a:ext cx="3" cy="11"/>
              </a:xfrm>
              <a:custGeom>
                <a:avLst/>
                <a:gdLst>
                  <a:gd name="T0" fmla="*/ 0 w 5"/>
                  <a:gd name="T1" fmla="*/ 22 h 22"/>
                  <a:gd name="T2" fmla="*/ 0 w 5"/>
                  <a:gd name="T3" fmla="*/ 22 h 22"/>
                  <a:gd name="T4" fmla="*/ 1 w 5"/>
                  <a:gd name="T5" fmla="*/ 11 h 22"/>
                  <a:gd name="T6" fmla="*/ 5 w 5"/>
                  <a:gd name="T7" fmla="*/ 0 h 22"/>
                  <a:gd name="T8" fmla="*/ 5 w 5"/>
                  <a:gd name="T9" fmla="*/ 0 h 22"/>
                  <a:gd name="T10" fmla="*/ 1 w 5"/>
                  <a:gd name="T11" fmla="*/ 11 h 22"/>
                  <a:gd name="T12" fmla="*/ 0 w 5"/>
                  <a:gd name="T13" fmla="*/ 22 h 22"/>
                  <a:gd name="T14" fmla="*/ 0 w 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22"/>
                    </a:moveTo>
                    <a:lnTo>
                      <a:pt x="0" y="22"/>
                    </a:lnTo>
                    <a:lnTo>
                      <a:pt x="1" y="1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11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16"/>
              <p:cNvSpPr>
                <a:spLocks/>
              </p:cNvSpPr>
              <p:nvPr/>
            </p:nvSpPr>
            <p:spPr bwMode="auto">
              <a:xfrm>
                <a:off x="1950" y="2615"/>
                <a:ext cx="15" cy="0"/>
              </a:xfrm>
              <a:custGeom>
                <a:avLst/>
                <a:gdLst>
                  <a:gd name="T0" fmla="*/ 0 w 31"/>
                  <a:gd name="T1" fmla="*/ 0 w 31"/>
                  <a:gd name="T2" fmla="*/ 31 w 31"/>
                  <a:gd name="T3" fmla="*/ 31 w 31"/>
                  <a:gd name="T4" fmla="*/ 0 w 31"/>
                  <a:gd name="T5" fmla="*/ 0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17"/>
              <p:cNvSpPr>
                <a:spLocks/>
              </p:cNvSpPr>
              <p:nvPr/>
            </p:nvSpPr>
            <p:spPr bwMode="auto">
              <a:xfrm>
                <a:off x="2112" y="2663"/>
                <a:ext cx="0" cy="8"/>
              </a:xfrm>
              <a:custGeom>
                <a:avLst/>
                <a:gdLst>
                  <a:gd name="T0" fmla="*/ 2 w 2"/>
                  <a:gd name="T1" fmla="*/ 17 h 17"/>
                  <a:gd name="T2" fmla="*/ 2 w 2"/>
                  <a:gd name="T3" fmla="*/ 17 h 17"/>
                  <a:gd name="T4" fmla="*/ 0 w 2"/>
                  <a:gd name="T5" fmla="*/ 0 h 17"/>
                  <a:gd name="T6" fmla="*/ 0 w 2"/>
                  <a:gd name="T7" fmla="*/ 0 h 17"/>
                  <a:gd name="T8" fmla="*/ 2 w 2"/>
                  <a:gd name="T9" fmla="*/ 17 h 17"/>
                  <a:gd name="T10" fmla="*/ 2 w 2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7">
                    <a:moveTo>
                      <a:pt x="2" y="17"/>
                    </a:moveTo>
                    <a:lnTo>
                      <a:pt x="2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18"/>
              <p:cNvSpPr>
                <a:spLocks/>
              </p:cNvSpPr>
              <p:nvPr/>
            </p:nvSpPr>
            <p:spPr bwMode="auto">
              <a:xfrm>
                <a:off x="2004" y="2401"/>
                <a:ext cx="4" cy="11"/>
              </a:xfrm>
              <a:custGeom>
                <a:avLst/>
                <a:gdLst>
                  <a:gd name="T0" fmla="*/ 0 w 8"/>
                  <a:gd name="T1" fmla="*/ 0 h 21"/>
                  <a:gd name="T2" fmla="*/ 0 w 8"/>
                  <a:gd name="T3" fmla="*/ 0 h 21"/>
                  <a:gd name="T4" fmla="*/ 4 w 8"/>
                  <a:gd name="T5" fmla="*/ 10 h 21"/>
                  <a:gd name="T6" fmla="*/ 8 w 8"/>
                  <a:gd name="T7" fmla="*/ 21 h 21"/>
                  <a:gd name="T8" fmla="*/ 8 w 8"/>
                  <a:gd name="T9" fmla="*/ 21 h 21"/>
                  <a:gd name="T10" fmla="*/ 4 w 8"/>
                  <a:gd name="T11" fmla="*/ 10 h 21"/>
                  <a:gd name="T12" fmla="*/ 0 w 8"/>
                  <a:gd name="T13" fmla="*/ 0 h 21"/>
                  <a:gd name="T14" fmla="*/ 0 w 8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1">
                    <a:moveTo>
                      <a:pt x="0" y="0"/>
                    </a:moveTo>
                    <a:lnTo>
                      <a:pt x="0" y="0"/>
                    </a:lnTo>
                    <a:lnTo>
                      <a:pt x="4" y="1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19"/>
              <p:cNvSpPr>
                <a:spLocks/>
              </p:cNvSpPr>
              <p:nvPr/>
            </p:nvSpPr>
            <p:spPr bwMode="auto">
              <a:xfrm>
                <a:off x="1864" y="2571"/>
                <a:ext cx="12" cy="5"/>
              </a:xfrm>
              <a:custGeom>
                <a:avLst/>
                <a:gdLst>
                  <a:gd name="T0" fmla="*/ 0 w 23"/>
                  <a:gd name="T1" fmla="*/ 10 h 10"/>
                  <a:gd name="T2" fmla="*/ 0 w 23"/>
                  <a:gd name="T3" fmla="*/ 10 h 10"/>
                  <a:gd name="T4" fmla="*/ 23 w 23"/>
                  <a:gd name="T5" fmla="*/ 0 h 10"/>
                  <a:gd name="T6" fmla="*/ 23 w 23"/>
                  <a:gd name="T7" fmla="*/ 0 h 10"/>
                  <a:gd name="T8" fmla="*/ 0 w 23"/>
                  <a:gd name="T9" fmla="*/ 10 h 10"/>
                  <a:gd name="T10" fmla="*/ 0 w 23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">
                    <a:moveTo>
                      <a:pt x="0" y="10"/>
                    </a:moveTo>
                    <a:lnTo>
                      <a:pt x="0" y="1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20"/>
              <p:cNvSpPr>
                <a:spLocks/>
              </p:cNvSpPr>
              <p:nvPr/>
            </p:nvSpPr>
            <p:spPr bwMode="auto">
              <a:xfrm>
                <a:off x="1928" y="2371"/>
                <a:ext cx="9" cy="2"/>
              </a:xfrm>
              <a:custGeom>
                <a:avLst/>
                <a:gdLst>
                  <a:gd name="T0" fmla="*/ 0 w 20"/>
                  <a:gd name="T1" fmla="*/ 4 h 4"/>
                  <a:gd name="T2" fmla="*/ 0 w 20"/>
                  <a:gd name="T3" fmla="*/ 4 h 4"/>
                  <a:gd name="T4" fmla="*/ 20 w 20"/>
                  <a:gd name="T5" fmla="*/ 0 h 4"/>
                  <a:gd name="T6" fmla="*/ 20 w 20"/>
                  <a:gd name="T7" fmla="*/ 0 h 4"/>
                  <a:gd name="T8" fmla="*/ 0 w 20"/>
                  <a:gd name="T9" fmla="*/ 4 h 4"/>
                  <a:gd name="T10" fmla="*/ 0 w 20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4">
                    <a:moveTo>
                      <a:pt x="0" y="4"/>
                    </a:moveTo>
                    <a:lnTo>
                      <a:pt x="0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21"/>
              <p:cNvSpPr>
                <a:spLocks/>
              </p:cNvSpPr>
              <p:nvPr/>
            </p:nvSpPr>
            <p:spPr bwMode="auto">
              <a:xfrm>
                <a:off x="2000" y="2444"/>
                <a:ext cx="11" cy="47"/>
              </a:xfrm>
              <a:custGeom>
                <a:avLst/>
                <a:gdLst>
                  <a:gd name="T0" fmla="*/ 22 w 22"/>
                  <a:gd name="T1" fmla="*/ 0 h 93"/>
                  <a:gd name="T2" fmla="*/ 22 w 22"/>
                  <a:gd name="T3" fmla="*/ 0 h 93"/>
                  <a:gd name="T4" fmla="*/ 20 w 22"/>
                  <a:gd name="T5" fmla="*/ 42 h 93"/>
                  <a:gd name="T6" fmla="*/ 20 w 22"/>
                  <a:gd name="T7" fmla="*/ 42 h 93"/>
                  <a:gd name="T8" fmla="*/ 17 w 22"/>
                  <a:gd name="T9" fmla="*/ 55 h 93"/>
                  <a:gd name="T10" fmla="*/ 14 w 22"/>
                  <a:gd name="T11" fmla="*/ 69 h 93"/>
                  <a:gd name="T12" fmla="*/ 8 w 22"/>
                  <a:gd name="T13" fmla="*/ 83 h 93"/>
                  <a:gd name="T14" fmla="*/ 0 w 22"/>
                  <a:gd name="T15" fmla="*/ 93 h 93"/>
                  <a:gd name="T16" fmla="*/ 0 w 22"/>
                  <a:gd name="T17" fmla="*/ 93 h 93"/>
                  <a:gd name="T18" fmla="*/ 8 w 22"/>
                  <a:gd name="T19" fmla="*/ 83 h 93"/>
                  <a:gd name="T20" fmla="*/ 14 w 22"/>
                  <a:gd name="T21" fmla="*/ 69 h 93"/>
                  <a:gd name="T22" fmla="*/ 17 w 22"/>
                  <a:gd name="T23" fmla="*/ 55 h 93"/>
                  <a:gd name="T24" fmla="*/ 20 w 22"/>
                  <a:gd name="T25" fmla="*/ 42 h 93"/>
                  <a:gd name="T26" fmla="*/ 20 w 22"/>
                  <a:gd name="T27" fmla="*/ 42 h 93"/>
                  <a:gd name="T28" fmla="*/ 22 w 22"/>
                  <a:gd name="T29" fmla="*/ 0 h 93"/>
                  <a:gd name="T30" fmla="*/ 22 w 22"/>
                  <a:gd name="T3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93">
                    <a:moveTo>
                      <a:pt x="22" y="0"/>
                    </a:moveTo>
                    <a:lnTo>
                      <a:pt x="22" y="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7" y="55"/>
                    </a:lnTo>
                    <a:lnTo>
                      <a:pt x="14" y="69"/>
                    </a:lnTo>
                    <a:lnTo>
                      <a:pt x="8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8" y="83"/>
                    </a:lnTo>
                    <a:lnTo>
                      <a:pt x="14" y="69"/>
                    </a:lnTo>
                    <a:lnTo>
                      <a:pt x="17" y="55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22"/>
              <p:cNvSpPr>
                <a:spLocks/>
              </p:cNvSpPr>
              <p:nvPr/>
            </p:nvSpPr>
            <p:spPr bwMode="auto">
              <a:xfrm>
                <a:off x="2012" y="2517"/>
                <a:ext cx="3" cy="4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8 h 8"/>
                  <a:gd name="T4" fmla="*/ 4 w 4"/>
                  <a:gd name="T5" fmla="*/ 0 h 8"/>
                  <a:gd name="T6" fmla="*/ 4 w 4"/>
                  <a:gd name="T7" fmla="*/ 0 h 8"/>
                  <a:gd name="T8" fmla="*/ 0 w 4"/>
                  <a:gd name="T9" fmla="*/ 8 h 8"/>
                  <a:gd name="T10" fmla="*/ 0 w 4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23"/>
              <p:cNvSpPr>
                <a:spLocks/>
              </p:cNvSpPr>
              <p:nvPr/>
            </p:nvSpPr>
            <p:spPr bwMode="auto">
              <a:xfrm>
                <a:off x="1912" y="2609"/>
                <a:ext cx="23" cy="7"/>
              </a:xfrm>
              <a:custGeom>
                <a:avLst/>
                <a:gdLst>
                  <a:gd name="T0" fmla="*/ 0 w 47"/>
                  <a:gd name="T1" fmla="*/ 0 h 14"/>
                  <a:gd name="T2" fmla="*/ 0 w 47"/>
                  <a:gd name="T3" fmla="*/ 0 h 14"/>
                  <a:gd name="T4" fmla="*/ 11 w 47"/>
                  <a:gd name="T5" fmla="*/ 6 h 14"/>
                  <a:gd name="T6" fmla="*/ 21 w 47"/>
                  <a:gd name="T7" fmla="*/ 11 h 14"/>
                  <a:gd name="T8" fmla="*/ 34 w 47"/>
                  <a:gd name="T9" fmla="*/ 14 h 14"/>
                  <a:gd name="T10" fmla="*/ 47 w 47"/>
                  <a:gd name="T11" fmla="*/ 14 h 14"/>
                  <a:gd name="T12" fmla="*/ 47 w 47"/>
                  <a:gd name="T13" fmla="*/ 14 h 14"/>
                  <a:gd name="T14" fmla="*/ 34 w 47"/>
                  <a:gd name="T15" fmla="*/ 14 h 14"/>
                  <a:gd name="T16" fmla="*/ 21 w 47"/>
                  <a:gd name="T17" fmla="*/ 11 h 14"/>
                  <a:gd name="T18" fmla="*/ 11 w 47"/>
                  <a:gd name="T19" fmla="*/ 6 h 14"/>
                  <a:gd name="T20" fmla="*/ 0 w 47"/>
                  <a:gd name="T21" fmla="*/ 0 h 14"/>
                  <a:gd name="T22" fmla="*/ 0 w 47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14">
                    <a:moveTo>
                      <a:pt x="0" y="0"/>
                    </a:moveTo>
                    <a:lnTo>
                      <a:pt x="0" y="0"/>
                    </a:lnTo>
                    <a:lnTo>
                      <a:pt x="11" y="6"/>
                    </a:lnTo>
                    <a:lnTo>
                      <a:pt x="21" y="11"/>
                    </a:lnTo>
                    <a:lnTo>
                      <a:pt x="34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34" y="14"/>
                    </a:lnTo>
                    <a:lnTo>
                      <a:pt x="21" y="11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4"/>
              <p:cNvSpPr>
                <a:spLocks/>
              </p:cNvSpPr>
              <p:nvPr/>
            </p:nvSpPr>
            <p:spPr bwMode="auto">
              <a:xfrm>
                <a:off x="1903" y="2601"/>
                <a:ext cx="4" cy="5"/>
              </a:xfrm>
              <a:custGeom>
                <a:avLst/>
                <a:gdLst>
                  <a:gd name="T0" fmla="*/ 8 w 8"/>
                  <a:gd name="T1" fmla="*/ 9 h 9"/>
                  <a:gd name="T2" fmla="*/ 8 w 8"/>
                  <a:gd name="T3" fmla="*/ 9 h 9"/>
                  <a:gd name="T4" fmla="*/ 0 w 8"/>
                  <a:gd name="T5" fmla="*/ 0 h 9"/>
                  <a:gd name="T6" fmla="*/ 0 w 8"/>
                  <a:gd name="T7" fmla="*/ 0 h 9"/>
                  <a:gd name="T8" fmla="*/ 8 w 8"/>
                  <a:gd name="T9" fmla="*/ 9 h 9"/>
                  <a:gd name="T10" fmla="*/ 8 w 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lnTo>
                      <a:pt x="8" y="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25"/>
              <p:cNvSpPr>
                <a:spLocks/>
              </p:cNvSpPr>
              <p:nvPr/>
            </p:nvSpPr>
            <p:spPr bwMode="auto">
              <a:xfrm>
                <a:off x="1873" y="2595"/>
                <a:ext cx="19" cy="9"/>
              </a:xfrm>
              <a:custGeom>
                <a:avLst/>
                <a:gdLst>
                  <a:gd name="T0" fmla="*/ 0 w 40"/>
                  <a:gd name="T1" fmla="*/ 18 h 18"/>
                  <a:gd name="T2" fmla="*/ 0 w 40"/>
                  <a:gd name="T3" fmla="*/ 18 h 18"/>
                  <a:gd name="T4" fmla="*/ 32 w 40"/>
                  <a:gd name="T5" fmla="*/ 3 h 18"/>
                  <a:gd name="T6" fmla="*/ 32 w 40"/>
                  <a:gd name="T7" fmla="*/ 3 h 18"/>
                  <a:gd name="T8" fmla="*/ 40 w 40"/>
                  <a:gd name="T9" fmla="*/ 0 h 18"/>
                  <a:gd name="T10" fmla="*/ 40 w 40"/>
                  <a:gd name="T11" fmla="*/ 0 h 18"/>
                  <a:gd name="T12" fmla="*/ 32 w 40"/>
                  <a:gd name="T13" fmla="*/ 3 h 18"/>
                  <a:gd name="T14" fmla="*/ 32 w 40"/>
                  <a:gd name="T15" fmla="*/ 3 h 18"/>
                  <a:gd name="T16" fmla="*/ 0 w 40"/>
                  <a:gd name="T17" fmla="*/ 18 h 18"/>
                  <a:gd name="T18" fmla="*/ 0 w 40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8">
                    <a:moveTo>
                      <a:pt x="0" y="18"/>
                    </a:moveTo>
                    <a:lnTo>
                      <a:pt x="0" y="18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26"/>
              <p:cNvSpPr>
                <a:spLocks/>
              </p:cNvSpPr>
              <p:nvPr/>
            </p:nvSpPr>
            <p:spPr bwMode="auto">
              <a:xfrm>
                <a:off x="1894" y="2595"/>
                <a:ext cx="3" cy="0"/>
              </a:xfrm>
              <a:custGeom>
                <a:avLst/>
                <a:gdLst>
                  <a:gd name="T0" fmla="*/ 6 w 6"/>
                  <a:gd name="T1" fmla="*/ 2 h 2"/>
                  <a:gd name="T2" fmla="*/ 6 w 6"/>
                  <a:gd name="T3" fmla="*/ 2 h 2"/>
                  <a:gd name="T4" fmla="*/ 0 w 6"/>
                  <a:gd name="T5" fmla="*/ 0 h 2"/>
                  <a:gd name="T6" fmla="*/ 0 w 6"/>
                  <a:gd name="T7" fmla="*/ 0 h 2"/>
                  <a:gd name="T8" fmla="*/ 6 w 6"/>
                  <a:gd name="T9" fmla="*/ 2 h 2"/>
                  <a:gd name="T10" fmla="*/ 6 w 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7"/>
              <p:cNvSpPr>
                <a:spLocks/>
              </p:cNvSpPr>
              <p:nvPr/>
            </p:nvSpPr>
            <p:spPr bwMode="auto">
              <a:xfrm>
                <a:off x="1866" y="2427"/>
                <a:ext cx="0" cy="10"/>
              </a:xfrm>
              <a:custGeom>
                <a:avLst/>
                <a:gdLst>
                  <a:gd name="T0" fmla="*/ 0 h 22"/>
                  <a:gd name="T1" fmla="*/ 0 h 22"/>
                  <a:gd name="T2" fmla="*/ 0 h 22"/>
                  <a:gd name="T3" fmla="*/ 22 h 22"/>
                  <a:gd name="T4" fmla="*/ 22 h 22"/>
                  <a:gd name="T5" fmla="*/ 0 h 22"/>
                  <a:gd name="T6" fmla="*/ 0 h 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28"/>
              <p:cNvSpPr>
                <a:spLocks/>
              </p:cNvSpPr>
              <p:nvPr/>
            </p:nvSpPr>
            <p:spPr bwMode="auto">
              <a:xfrm>
                <a:off x="1889" y="2517"/>
                <a:ext cx="5" cy="11"/>
              </a:xfrm>
              <a:custGeom>
                <a:avLst/>
                <a:gdLst>
                  <a:gd name="T0" fmla="*/ 9 w 9"/>
                  <a:gd name="T1" fmla="*/ 23 h 23"/>
                  <a:gd name="T2" fmla="*/ 9 w 9"/>
                  <a:gd name="T3" fmla="*/ 23 h 23"/>
                  <a:gd name="T4" fmla="*/ 7 w 9"/>
                  <a:gd name="T5" fmla="*/ 11 h 23"/>
                  <a:gd name="T6" fmla="*/ 4 w 9"/>
                  <a:gd name="T7" fmla="*/ 5 h 23"/>
                  <a:gd name="T8" fmla="*/ 0 w 9"/>
                  <a:gd name="T9" fmla="*/ 0 h 23"/>
                  <a:gd name="T10" fmla="*/ 0 w 9"/>
                  <a:gd name="T11" fmla="*/ 0 h 23"/>
                  <a:gd name="T12" fmla="*/ 4 w 9"/>
                  <a:gd name="T13" fmla="*/ 5 h 23"/>
                  <a:gd name="T14" fmla="*/ 7 w 9"/>
                  <a:gd name="T15" fmla="*/ 11 h 23"/>
                  <a:gd name="T16" fmla="*/ 9 w 9"/>
                  <a:gd name="T17" fmla="*/ 23 h 23"/>
                  <a:gd name="T18" fmla="*/ 9 w 9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3">
                    <a:moveTo>
                      <a:pt x="9" y="23"/>
                    </a:moveTo>
                    <a:lnTo>
                      <a:pt x="9" y="23"/>
                    </a:lnTo>
                    <a:lnTo>
                      <a:pt x="7" y="11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7" y="11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29"/>
              <p:cNvSpPr>
                <a:spLocks/>
              </p:cNvSpPr>
              <p:nvPr/>
            </p:nvSpPr>
            <p:spPr bwMode="auto">
              <a:xfrm>
                <a:off x="1918" y="2373"/>
                <a:ext cx="10" cy="5"/>
              </a:xfrm>
              <a:custGeom>
                <a:avLst/>
                <a:gdLst>
                  <a:gd name="T0" fmla="*/ 18 w 18"/>
                  <a:gd name="T1" fmla="*/ 0 h 9"/>
                  <a:gd name="T2" fmla="*/ 18 w 18"/>
                  <a:gd name="T3" fmla="*/ 0 h 9"/>
                  <a:gd name="T4" fmla="*/ 9 w 18"/>
                  <a:gd name="T5" fmla="*/ 5 h 9"/>
                  <a:gd name="T6" fmla="*/ 0 w 18"/>
                  <a:gd name="T7" fmla="*/ 9 h 9"/>
                  <a:gd name="T8" fmla="*/ 0 w 18"/>
                  <a:gd name="T9" fmla="*/ 9 h 9"/>
                  <a:gd name="T10" fmla="*/ 9 w 18"/>
                  <a:gd name="T11" fmla="*/ 5 h 9"/>
                  <a:gd name="T12" fmla="*/ 18 w 18"/>
                  <a:gd name="T13" fmla="*/ 0 h 9"/>
                  <a:gd name="T14" fmla="*/ 18 w 1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lnTo>
                      <a:pt x="18" y="0"/>
                    </a:lnTo>
                    <a:lnTo>
                      <a:pt x="9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9" y="5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30"/>
              <p:cNvSpPr>
                <a:spLocks/>
              </p:cNvSpPr>
              <p:nvPr/>
            </p:nvSpPr>
            <p:spPr bwMode="auto">
              <a:xfrm>
                <a:off x="1881" y="2505"/>
                <a:ext cx="8" cy="12"/>
              </a:xfrm>
              <a:custGeom>
                <a:avLst/>
                <a:gdLst>
                  <a:gd name="T0" fmla="*/ 17 w 17"/>
                  <a:gd name="T1" fmla="*/ 23 h 23"/>
                  <a:gd name="T2" fmla="*/ 17 w 17"/>
                  <a:gd name="T3" fmla="*/ 23 h 23"/>
                  <a:gd name="T4" fmla="*/ 0 w 17"/>
                  <a:gd name="T5" fmla="*/ 0 h 23"/>
                  <a:gd name="T6" fmla="*/ 0 w 17"/>
                  <a:gd name="T7" fmla="*/ 0 h 23"/>
                  <a:gd name="T8" fmla="*/ 17 w 17"/>
                  <a:gd name="T9" fmla="*/ 23 h 23"/>
                  <a:gd name="T10" fmla="*/ 17 w 17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7" y="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31"/>
              <p:cNvSpPr>
                <a:spLocks/>
              </p:cNvSpPr>
              <p:nvPr/>
            </p:nvSpPr>
            <p:spPr bwMode="auto">
              <a:xfrm>
                <a:off x="1890" y="2563"/>
                <a:ext cx="2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  <a:gd name="T10" fmla="*/ 0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32"/>
              <p:cNvSpPr>
                <a:spLocks/>
              </p:cNvSpPr>
              <p:nvPr/>
            </p:nvSpPr>
            <p:spPr bwMode="auto">
              <a:xfrm>
                <a:off x="1895" y="2549"/>
                <a:ext cx="0" cy="8"/>
              </a:xfrm>
              <a:custGeom>
                <a:avLst/>
                <a:gdLst>
                  <a:gd name="T0" fmla="*/ 0 h 17"/>
                  <a:gd name="T1" fmla="*/ 0 h 17"/>
                  <a:gd name="T2" fmla="*/ 14 h 17"/>
                  <a:gd name="T3" fmla="*/ 14 h 17"/>
                  <a:gd name="T4" fmla="*/ 17 h 17"/>
                  <a:gd name="T5" fmla="*/ 17 h 17"/>
                  <a:gd name="T6" fmla="*/ 14 h 17"/>
                  <a:gd name="T7" fmla="*/ 14 h 17"/>
                  <a:gd name="T8" fmla="*/ 0 h 17"/>
                  <a:gd name="T9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7">
                    <a:moveTo>
                      <a:pt x="0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33"/>
              <p:cNvSpPr>
                <a:spLocks/>
              </p:cNvSpPr>
              <p:nvPr/>
            </p:nvSpPr>
            <p:spPr bwMode="auto">
              <a:xfrm>
                <a:off x="1894" y="2557"/>
                <a:ext cx="1" cy="3"/>
              </a:xfrm>
              <a:custGeom>
                <a:avLst/>
                <a:gdLst>
                  <a:gd name="T0" fmla="*/ 0 w 1"/>
                  <a:gd name="T1" fmla="*/ 6 h 6"/>
                  <a:gd name="T2" fmla="*/ 0 w 1"/>
                  <a:gd name="T3" fmla="*/ 6 h 6"/>
                  <a:gd name="T4" fmla="*/ 1 w 1"/>
                  <a:gd name="T5" fmla="*/ 0 h 6"/>
                  <a:gd name="T6" fmla="*/ 1 w 1"/>
                  <a:gd name="T7" fmla="*/ 0 h 6"/>
                  <a:gd name="T8" fmla="*/ 0 w 1"/>
                  <a:gd name="T9" fmla="*/ 6 h 6"/>
                  <a:gd name="T10" fmla="*/ 0 w 1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34"/>
              <p:cNvSpPr>
                <a:spLocks/>
              </p:cNvSpPr>
              <p:nvPr/>
            </p:nvSpPr>
            <p:spPr bwMode="auto">
              <a:xfrm>
                <a:off x="1923" y="2559"/>
                <a:ext cx="0" cy="15"/>
              </a:xfrm>
              <a:custGeom>
                <a:avLst/>
                <a:gdLst>
                  <a:gd name="T0" fmla="*/ 0 h 31"/>
                  <a:gd name="T1" fmla="*/ 0 h 31"/>
                  <a:gd name="T2" fmla="*/ 31 h 31"/>
                  <a:gd name="T3" fmla="*/ 31 h 31"/>
                  <a:gd name="T4" fmla="*/ 0 h 31"/>
                  <a:gd name="T5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1">
                    <a:moveTo>
                      <a:pt x="0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77197" y="5131278"/>
              <a:ext cx="2016000" cy="2750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400" b="1" dirty="0">
                  <a:solidFill>
                    <a:srgbClr val="BF0D3E"/>
                  </a:solidFill>
                </a:rPr>
                <a:t>Benefit to Business:</a:t>
              </a:r>
              <a:endParaRPr lang="en-GB" sz="1400" b="1" dirty="0">
                <a:solidFill>
                  <a:srgbClr val="BF0D3E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1403" y="1899441"/>
            <a:ext cx="3961602" cy="10399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200" dirty="0">
                <a:solidFill>
                  <a:prstClr val="black"/>
                </a:solidFill>
              </a:rPr>
              <a:t>It can be used for social media monitoring, understanding general public sentiment in aggregate towards </a:t>
            </a:r>
            <a:r>
              <a:rPr lang="en-US" sz="1200" dirty="0" smtClean="0">
                <a:solidFill>
                  <a:prstClr val="black"/>
                </a:solidFill>
              </a:rPr>
              <a:t>events. Using </a:t>
            </a:r>
            <a:r>
              <a:rPr lang="en-US" sz="1200" dirty="0">
                <a:solidFill>
                  <a:prstClr val="black"/>
                </a:solidFill>
              </a:rPr>
              <a:t>data from social media, emerging topics/trends, potential influencers and other consumer insights can be derived.</a:t>
            </a:r>
            <a:endParaRPr lang="en-GB" sz="1200" dirty="0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8" y="2917038"/>
            <a:ext cx="3460782" cy="228428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73" y="2980056"/>
            <a:ext cx="3281864" cy="2243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19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2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sentiment analysis US Wildfire event</a:t>
            </a:r>
            <a:endParaRPr lang="en-GB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GLOBAL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4695153" y="1421144"/>
            <a:ext cx="4032684" cy="391820"/>
            <a:chOff x="430323" y="1088404"/>
            <a:chExt cx="4449901" cy="277782"/>
          </a:xfrm>
        </p:grpSpPr>
        <p:sp>
          <p:nvSpPr>
            <p:cNvPr id="10" name="Rectangle 9"/>
            <p:cNvSpPr/>
            <p:nvPr/>
          </p:nvSpPr>
          <p:spPr bwMode="ltGray">
            <a:xfrm rot="21480000">
              <a:off x="513909" y="1101295"/>
              <a:ext cx="4282728" cy="25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30323" y="1088404"/>
              <a:ext cx="4449901" cy="277782"/>
            </a:xfrm>
            <a:prstGeom prst="rect">
              <a:avLst/>
            </a:prstGeom>
            <a:solidFill>
              <a:srgbClr val="A8AD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IN" sz="1300" b="1" dirty="0">
                  <a:solidFill>
                    <a:srgbClr val="FFFFFF"/>
                  </a:solidFill>
                </a:rPr>
                <a:t>Questions that got answered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>
          <a:xfrm>
            <a:off x="430321" y="1421144"/>
            <a:ext cx="4032684" cy="391820"/>
            <a:chOff x="430323" y="1088404"/>
            <a:chExt cx="4449901" cy="277782"/>
          </a:xfrm>
        </p:grpSpPr>
        <p:sp>
          <p:nvSpPr>
            <p:cNvPr id="15" name="Rectangle 14"/>
            <p:cNvSpPr/>
            <p:nvPr/>
          </p:nvSpPr>
          <p:spPr bwMode="ltGray">
            <a:xfrm rot="21480000">
              <a:off x="513909" y="1101295"/>
              <a:ext cx="4282728" cy="25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430323" y="1088404"/>
              <a:ext cx="4449901" cy="27778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300" b="1" dirty="0">
                  <a:solidFill>
                    <a:srgbClr val="FFFFFF"/>
                  </a:solidFill>
                </a:rPr>
                <a:t>Use of Sentiment Analysis</a:t>
              </a:r>
              <a:endParaRPr lang="en-GB" sz="13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61646" y="1835050"/>
            <a:ext cx="3583256" cy="114684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390" indent="-171390" defTabSz="91375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Overall emotion of people. Are they positive, negative or neutral?</a:t>
            </a:r>
          </a:p>
          <a:p>
            <a:pPr marL="171390" indent="-171390" defTabSz="91375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Top </a:t>
            </a:r>
            <a:r>
              <a:rPr lang="en-US" sz="1200" dirty="0">
                <a:solidFill>
                  <a:prstClr val="black"/>
                </a:solidFill>
              </a:rPr>
              <a:t>‘N’ analysis of </a:t>
            </a:r>
            <a:r>
              <a:rPr lang="en-US" sz="1200" dirty="0" smtClean="0">
                <a:solidFill>
                  <a:prstClr val="black"/>
                </a:solidFill>
              </a:rPr>
              <a:t>words used in positive </a:t>
            </a:r>
            <a:r>
              <a:rPr lang="en-US" sz="1200" dirty="0">
                <a:solidFill>
                  <a:prstClr val="black"/>
                </a:solidFill>
              </a:rPr>
              <a:t>and negative </a:t>
            </a:r>
            <a:r>
              <a:rPr lang="en-US" sz="1200" dirty="0" smtClean="0">
                <a:solidFill>
                  <a:prstClr val="black"/>
                </a:solidFill>
              </a:rPr>
              <a:t>tweets.</a:t>
            </a:r>
            <a:endParaRPr lang="en-IN" sz="105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100" dirty="0">
              <a:solidFill>
                <a:prstClr val="black"/>
              </a:solidFill>
            </a:endParaRPr>
          </a:p>
          <a:p>
            <a:pPr marL="150250" indent="-150250">
              <a:spcAft>
                <a:spcPts val="526"/>
              </a:spcAft>
              <a:buClr>
                <a:srgbClr val="A8AD00"/>
              </a:buClr>
              <a:buSzPct val="125000"/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4695532" y="1962333"/>
            <a:ext cx="430934" cy="457081"/>
            <a:chOff x="3459" y="1402"/>
            <a:chExt cx="640" cy="640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459" y="1402"/>
              <a:ext cx="640" cy="640"/>
            </a:xfrm>
            <a:custGeom>
              <a:avLst/>
              <a:gdLst>
                <a:gd name="T0" fmla="*/ 320 w 640"/>
                <a:gd name="T1" fmla="*/ 0 h 640"/>
                <a:gd name="T2" fmla="*/ 256 w 640"/>
                <a:gd name="T3" fmla="*/ 6 h 640"/>
                <a:gd name="T4" fmla="*/ 196 w 640"/>
                <a:gd name="T5" fmla="*/ 26 h 640"/>
                <a:gd name="T6" fmla="*/ 142 w 640"/>
                <a:gd name="T7" fmla="*/ 54 h 640"/>
                <a:gd name="T8" fmla="*/ 94 w 640"/>
                <a:gd name="T9" fmla="*/ 94 h 640"/>
                <a:gd name="T10" fmla="*/ 54 w 640"/>
                <a:gd name="T11" fmla="*/ 142 h 640"/>
                <a:gd name="T12" fmla="*/ 26 w 640"/>
                <a:gd name="T13" fmla="*/ 196 h 640"/>
                <a:gd name="T14" fmla="*/ 6 w 640"/>
                <a:gd name="T15" fmla="*/ 256 h 640"/>
                <a:gd name="T16" fmla="*/ 0 w 640"/>
                <a:gd name="T17" fmla="*/ 320 h 640"/>
                <a:gd name="T18" fmla="*/ 2 w 640"/>
                <a:gd name="T19" fmla="*/ 352 h 640"/>
                <a:gd name="T20" fmla="*/ 14 w 640"/>
                <a:gd name="T21" fmla="*/ 416 h 640"/>
                <a:gd name="T22" fmla="*/ 38 w 640"/>
                <a:gd name="T23" fmla="*/ 472 h 640"/>
                <a:gd name="T24" fmla="*/ 74 w 640"/>
                <a:gd name="T25" fmla="*/ 524 h 640"/>
                <a:gd name="T26" fmla="*/ 116 w 640"/>
                <a:gd name="T27" fmla="*/ 566 h 640"/>
                <a:gd name="T28" fmla="*/ 168 w 640"/>
                <a:gd name="T29" fmla="*/ 602 h 640"/>
                <a:gd name="T30" fmla="*/ 224 w 640"/>
                <a:gd name="T31" fmla="*/ 626 h 640"/>
                <a:gd name="T32" fmla="*/ 288 w 640"/>
                <a:gd name="T33" fmla="*/ 638 h 640"/>
                <a:gd name="T34" fmla="*/ 320 w 640"/>
                <a:gd name="T35" fmla="*/ 640 h 640"/>
                <a:gd name="T36" fmla="*/ 384 w 640"/>
                <a:gd name="T37" fmla="*/ 634 h 640"/>
                <a:gd name="T38" fmla="*/ 444 w 640"/>
                <a:gd name="T39" fmla="*/ 614 h 640"/>
                <a:gd name="T40" fmla="*/ 498 w 640"/>
                <a:gd name="T41" fmla="*/ 586 h 640"/>
                <a:gd name="T42" fmla="*/ 546 w 640"/>
                <a:gd name="T43" fmla="*/ 546 h 640"/>
                <a:gd name="T44" fmla="*/ 586 w 640"/>
                <a:gd name="T45" fmla="*/ 498 h 640"/>
                <a:gd name="T46" fmla="*/ 614 w 640"/>
                <a:gd name="T47" fmla="*/ 444 h 640"/>
                <a:gd name="T48" fmla="*/ 634 w 640"/>
                <a:gd name="T49" fmla="*/ 384 h 640"/>
                <a:gd name="T50" fmla="*/ 640 w 640"/>
                <a:gd name="T51" fmla="*/ 320 h 640"/>
                <a:gd name="T52" fmla="*/ 638 w 640"/>
                <a:gd name="T53" fmla="*/ 288 h 640"/>
                <a:gd name="T54" fmla="*/ 626 w 640"/>
                <a:gd name="T55" fmla="*/ 224 h 640"/>
                <a:gd name="T56" fmla="*/ 602 w 640"/>
                <a:gd name="T57" fmla="*/ 168 h 640"/>
                <a:gd name="T58" fmla="*/ 566 w 640"/>
                <a:gd name="T59" fmla="*/ 116 h 640"/>
                <a:gd name="T60" fmla="*/ 524 w 640"/>
                <a:gd name="T61" fmla="*/ 74 h 640"/>
                <a:gd name="T62" fmla="*/ 472 w 640"/>
                <a:gd name="T63" fmla="*/ 38 h 640"/>
                <a:gd name="T64" fmla="*/ 416 w 640"/>
                <a:gd name="T65" fmla="*/ 14 h 640"/>
                <a:gd name="T66" fmla="*/ 352 w 640"/>
                <a:gd name="T67" fmla="*/ 2 h 640"/>
                <a:gd name="T68" fmla="*/ 320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lnTo>
                    <a:pt x="320" y="0"/>
                  </a:lnTo>
                  <a:lnTo>
                    <a:pt x="288" y="2"/>
                  </a:lnTo>
                  <a:lnTo>
                    <a:pt x="256" y="6"/>
                  </a:lnTo>
                  <a:lnTo>
                    <a:pt x="224" y="14"/>
                  </a:lnTo>
                  <a:lnTo>
                    <a:pt x="196" y="26"/>
                  </a:lnTo>
                  <a:lnTo>
                    <a:pt x="168" y="38"/>
                  </a:lnTo>
                  <a:lnTo>
                    <a:pt x="142" y="54"/>
                  </a:lnTo>
                  <a:lnTo>
                    <a:pt x="116" y="74"/>
                  </a:lnTo>
                  <a:lnTo>
                    <a:pt x="94" y="94"/>
                  </a:lnTo>
                  <a:lnTo>
                    <a:pt x="74" y="116"/>
                  </a:lnTo>
                  <a:lnTo>
                    <a:pt x="54" y="142"/>
                  </a:lnTo>
                  <a:lnTo>
                    <a:pt x="38" y="168"/>
                  </a:lnTo>
                  <a:lnTo>
                    <a:pt x="26" y="196"/>
                  </a:lnTo>
                  <a:lnTo>
                    <a:pt x="14" y="224"/>
                  </a:lnTo>
                  <a:lnTo>
                    <a:pt x="6" y="256"/>
                  </a:lnTo>
                  <a:lnTo>
                    <a:pt x="2" y="288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2" y="352"/>
                  </a:lnTo>
                  <a:lnTo>
                    <a:pt x="6" y="384"/>
                  </a:lnTo>
                  <a:lnTo>
                    <a:pt x="14" y="416"/>
                  </a:lnTo>
                  <a:lnTo>
                    <a:pt x="26" y="444"/>
                  </a:lnTo>
                  <a:lnTo>
                    <a:pt x="38" y="472"/>
                  </a:lnTo>
                  <a:lnTo>
                    <a:pt x="54" y="498"/>
                  </a:lnTo>
                  <a:lnTo>
                    <a:pt x="74" y="524"/>
                  </a:lnTo>
                  <a:lnTo>
                    <a:pt x="94" y="546"/>
                  </a:lnTo>
                  <a:lnTo>
                    <a:pt x="116" y="566"/>
                  </a:lnTo>
                  <a:lnTo>
                    <a:pt x="142" y="586"/>
                  </a:lnTo>
                  <a:lnTo>
                    <a:pt x="168" y="602"/>
                  </a:lnTo>
                  <a:lnTo>
                    <a:pt x="196" y="614"/>
                  </a:lnTo>
                  <a:lnTo>
                    <a:pt x="224" y="626"/>
                  </a:lnTo>
                  <a:lnTo>
                    <a:pt x="256" y="634"/>
                  </a:lnTo>
                  <a:lnTo>
                    <a:pt x="288" y="638"/>
                  </a:lnTo>
                  <a:lnTo>
                    <a:pt x="320" y="640"/>
                  </a:lnTo>
                  <a:lnTo>
                    <a:pt x="320" y="640"/>
                  </a:lnTo>
                  <a:lnTo>
                    <a:pt x="352" y="638"/>
                  </a:lnTo>
                  <a:lnTo>
                    <a:pt x="384" y="634"/>
                  </a:lnTo>
                  <a:lnTo>
                    <a:pt x="416" y="626"/>
                  </a:lnTo>
                  <a:lnTo>
                    <a:pt x="444" y="614"/>
                  </a:lnTo>
                  <a:lnTo>
                    <a:pt x="472" y="602"/>
                  </a:lnTo>
                  <a:lnTo>
                    <a:pt x="498" y="586"/>
                  </a:lnTo>
                  <a:lnTo>
                    <a:pt x="524" y="566"/>
                  </a:lnTo>
                  <a:lnTo>
                    <a:pt x="546" y="546"/>
                  </a:lnTo>
                  <a:lnTo>
                    <a:pt x="566" y="524"/>
                  </a:lnTo>
                  <a:lnTo>
                    <a:pt x="586" y="498"/>
                  </a:lnTo>
                  <a:lnTo>
                    <a:pt x="602" y="472"/>
                  </a:lnTo>
                  <a:lnTo>
                    <a:pt x="614" y="444"/>
                  </a:lnTo>
                  <a:lnTo>
                    <a:pt x="626" y="416"/>
                  </a:lnTo>
                  <a:lnTo>
                    <a:pt x="634" y="384"/>
                  </a:lnTo>
                  <a:lnTo>
                    <a:pt x="638" y="352"/>
                  </a:lnTo>
                  <a:lnTo>
                    <a:pt x="640" y="320"/>
                  </a:lnTo>
                  <a:lnTo>
                    <a:pt x="640" y="320"/>
                  </a:lnTo>
                  <a:lnTo>
                    <a:pt x="638" y="288"/>
                  </a:lnTo>
                  <a:lnTo>
                    <a:pt x="634" y="256"/>
                  </a:lnTo>
                  <a:lnTo>
                    <a:pt x="626" y="224"/>
                  </a:lnTo>
                  <a:lnTo>
                    <a:pt x="614" y="196"/>
                  </a:lnTo>
                  <a:lnTo>
                    <a:pt x="602" y="168"/>
                  </a:lnTo>
                  <a:lnTo>
                    <a:pt x="586" y="142"/>
                  </a:lnTo>
                  <a:lnTo>
                    <a:pt x="566" y="116"/>
                  </a:lnTo>
                  <a:lnTo>
                    <a:pt x="546" y="94"/>
                  </a:lnTo>
                  <a:lnTo>
                    <a:pt x="524" y="74"/>
                  </a:lnTo>
                  <a:lnTo>
                    <a:pt x="498" y="54"/>
                  </a:lnTo>
                  <a:lnTo>
                    <a:pt x="472" y="38"/>
                  </a:lnTo>
                  <a:lnTo>
                    <a:pt x="444" y="26"/>
                  </a:lnTo>
                  <a:lnTo>
                    <a:pt x="416" y="14"/>
                  </a:lnTo>
                  <a:lnTo>
                    <a:pt x="384" y="6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3591" y="1534"/>
              <a:ext cx="376" cy="376"/>
            </a:xfrm>
            <a:custGeom>
              <a:avLst/>
              <a:gdLst>
                <a:gd name="T0" fmla="*/ 168 w 376"/>
                <a:gd name="T1" fmla="*/ 0 h 376"/>
                <a:gd name="T2" fmla="*/ 114 w 376"/>
                <a:gd name="T3" fmla="*/ 14 h 376"/>
                <a:gd name="T4" fmla="*/ 68 w 376"/>
                <a:gd name="T5" fmla="*/ 42 h 376"/>
                <a:gd name="T6" fmla="*/ 32 w 376"/>
                <a:gd name="T7" fmla="*/ 82 h 376"/>
                <a:gd name="T8" fmla="*/ 8 w 376"/>
                <a:gd name="T9" fmla="*/ 132 h 376"/>
                <a:gd name="T10" fmla="*/ 0 w 376"/>
                <a:gd name="T11" fmla="*/ 188 h 376"/>
                <a:gd name="T12" fmla="*/ 8 w 376"/>
                <a:gd name="T13" fmla="*/ 242 h 376"/>
                <a:gd name="T14" fmla="*/ 12 w 376"/>
                <a:gd name="T15" fmla="*/ 362 h 376"/>
                <a:gd name="T16" fmla="*/ 106 w 376"/>
                <a:gd name="T17" fmla="*/ 356 h 376"/>
                <a:gd name="T18" fmla="*/ 188 w 376"/>
                <a:gd name="T19" fmla="*/ 376 h 376"/>
                <a:gd name="T20" fmla="*/ 226 w 376"/>
                <a:gd name="T21" fmla="*/ 372 h 376"/>
                <a:gd name="T22" fmla="*/ 278 w 376"/>
                <a:gd name="T23" fmla="*/ 354 h 376"/>
                <a:gd name="T24" fmla="*/ 320 w 376"/>
                <a:gd name="T25" fmla="*/ 320 h 376"/>
                <a:gd name="T26" fmla="*/ 354 w 376"/>
                <a:gd name="T27" fmla="*/ 278 h 376"/>
                <a:gd name="T28" fmla="*/ 372 w 376"/>
                <a:gd name="T29" fmla="*/ 226 h 376"/>
                <a:gd name="T30" fmla="*/ 376 w 376"/>
                <a:gd name="T31" fmla="*/ 188 h 376"/>
                <a:gd name="T32" fmla="*/ 368 w 376"/>
                <a:gd name="T33" fmla="*/ 132 h 376"/>
                <a:gd name="T34" fmla="*/ 344 w 376"/>
                <a:gd name="T35" fmla="*/ 82 h 376"/>
                <a:gd name="T36" fmla="*/ 308 w 376"/>
                <a:gd name="T37" fmla="*/ 42 h 376"/>
                <a:gd name="T38" fmla="*/ 262 w 376"/>
                <a:gd name="T39" fmla="*/ 14 h 376"/>
                <a:gd name="T40" fmla="*/ 208 w 376"/>
                <a:gd name="T41" fmla="*/ 0 h 376"/>
                <a:gd name="T42" fmla="*/ 184 w 376"/>
                <a:gd name="T43" fmla="*/ 304 h 376"/>
                <a:gd name="T44" fmla="*/ 172 w 376"/>
                <a:gd name="T45" fmla="*/ 300 h 376"/>
                <a:gd name="T46" fmla="*/ 154 w 376"/>
                <a:gd name="T47" fmla="*/ 278 h 376"/>
                <a:gd name="T48" fmla="*/ 154 w 376"/>
                <a:gd name="T49" fmla="*/ 266 h 376"/>
                <a:gd name="T50" fmla="*/ 172 w 376"/>
                <a:gd name="T51" fmla="*/ 244 h 376"/>
                <a:gd name="T52" fmla="*/ 184 w 376"/>
                <a:gd name="T53" fmla="*/ 242 h 376"/>
                <a:gd name="T54" fmla="*/ 206 w 376"/>
                <a:gd name="T55" fmla="*/ 250 h 376"/>
                <a:gd name="T56" fmla="*/ 216 w 376"/>
                <a:gd name="T57" fmla="*/ 272 h 376"/>
                <a:gd name="T58" fmla="*/ 214 w 376"/>
                <a:gd name="T59" fmla="*/ 284 h 376"/>
                <a:gd name="T60" fmla="*/ 192 w 376"/>
                <a:gd name="T61" fmla="*/ 302 h 376"/>
                <a:gd name="T62" fmla="*/ 212 w 376"/>
                <a:gd name="T63" fmla="*/ 212 h 376"/>
                <a:gd name="T64" fmla="*/ 158 w 376"/>
                <a:gd name="T65" fmla="*/ 204 h 376"/>
                <a:gd name="T66" fmla="*/ 166 w 376"/>
                <a:gd name="T67" fmla="*/ 184 h 376"/>
                <a:gd name="T68" fmla="*/ 198 w 376"/>
                <a:gd name="T69" fmla="*/ 154 h 376"/>
                <a:gd name="T70" fmla="*/ 204 w 376"/>
                <a:gd name="T71" fmla="*/ 142 h 376"/>
                <a:gd name="T72" fmla="*/ 190 w 376"/>
                <a:gd name="T73" fmla="*/ 122 h 376"/>
                <a:gd name="T74" fmla="*/ 174 w 376"/>
                <a:gd name="T75" fmla="*/ 124 h 376"/>
                <a:gd name="T76" fmla="*/ 152 w 376"/>
                <a:gd name="T77" fmla="*/ 144 h 376"/>
                <a:gd name="T78" fmla="*/ 134 w 376"/>
                <a:gd name="T79" fmla="*/ 96 h 376"/>
                <a:gd name="T80" fmla="*/ 170 w 376"/>
                <a:gd name="T81" fmla="*/ 76 h 376"/>
                <a:gd name="T82" fmla="*/ 190 w 376"/>
                <a:gd name="T83" fmla="*/ 72 h 376"/>
                <a:gd name="T84" fmla="*/ 228 w 376"/>
                <a:gd name="T85" fmla="*/ 84 h 376"/>
                <a:gd name="T86" fmla="*/ 252 w 376"/>
                <a:gd name="T87" fmla="*/ 114 h 376"/>
                <a:gd name="T88" fmla="*/ 258 w 376"/>
                <a:gd name="T89" fmla="*/ 142 h 376"/>
                <a:gd name="T90" fmla="*/ 244 w 376"/>
                <a:gd name="T91" fmla="*/ 176 h 376"/>
                <a:gd name="T92" fmla="*/ 214 w 376"/>
                <a:gd name="T93" fmla="*/ 20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376">
                  <a:moveTo>
                    <a:pt x="188" y="0"/>
                  </a:moveTo>
                  <a:lnTo>
                    <a:pt x="188" y="0"/>
                  </a:lnTo>
                  <a:lnTo>
                    <a:pt x="168" y="0"/>
                  </a:lnTo>
                  <a:lnTo>
                    <a:pt x="150" y="4"/>
                  </a:lnTo>
                  <a:lnTo>
                    <a:pt x="132" y="8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6" y="56"/>
                  </a:lnTo>
                  <a:lnTo>
                    <a:pt x="42" y="68"/>
                  </a:lnTo>
                  <a:lnTo>
                    <a:pt x="32" y="82"/>
                  </a:lnTo>
                  <a:lnTo>
                    <a:pt x="22" y="98"/>
                  </a:lnTo>
                  <a:lnTo>
                    <a:pt x="14" y="114"/>
                  </a:lnTo>
                  <a:lnTo>
                    <a:pt x="8" y="132"/>
                  </a:lnTo>
                  <a:lnTo>
                    <a:pt x="4" y="150"/>
                  </a:lnTo>
                  <a:lnTo>
                    <a:pt x="0" y="16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2"/>
                  </a:lnTo>
                  <a:lnTo>
                    <a:pt x="18" y="268"/>
                  </a:lnTo>
                  <a:lnTo>
                    <a:pt x="30" y="290"/>
                  </a:lnTo>
                  <a:lnTo>
                    <a:pt x="12" y="362"/>
                  </a:lnTo>
                  <a:lnTo>
                    <a:pt x="82" y="342"/>
                  </a:lnTo>
                  <a:lnTo>
                    <a:pt x="82" y="342"/>
                  </a:lnTo>
                  <a:lnTo>
                    <a:pt x="106" y="356"/>
                  </a:lnTo>
                  <a:lnTo>
                    <a:pt x="132" y="368"/>
                  </a:lnTo>
                  <a:lnTo>
                    <a:pt x="158" y="374"/>
                  </a:lnTo>
                  <a:lnTo>
                    <a:pt x="188" y="376"/>
                  </a:lnTo>
                  <a:lnTo>
                    <a:pt x="188" y="376"/>
                  </a:lnTo>
                  <a:lnTo>
                    <a:pt x="208" y="376"/>
                  </a:lnTo>
                  <a:lnTo>
                    <a:pt x="226" y="372"/>
                  </a:lnTo>
                  <a:lnTo>
                    <a:pt x="244" y="368"/>
                  </a:lnTo>
                  <a:lnTo>
                    <a:pt x="262" y="362"/>
                  </a:lnTo>
                  <a:lnTo>
                    <a:pt x="278" y="354"/>
                  </a:lnTo>
                  <a:lnTo>
                    <a:pt x="294" y="344"/>
                  </a:lnTo>
                  <a:lnTo>
                    <a:pt x="308" y="334"/>
                  </a:lnTo>
                  <a:lnTo>
                    <a:pt x="320" y="320"/>
                  </a:lnTo>
                  <a:lnTo>
                    <a:pt x="334" y="308"/>
                  </a:lnTo>
                  <a:lnTo>
                    <a:pt x="344" y="294"/>
                  </a:lnTo>
                  <a:lnTo>
                    <a:pt x="354" y="278"/>
                  </a:lnTo>
                  <a:lnTo>
                    <a:pt x="362" y="262"/>
                  </a:lnTo>
                  <a:lnTo>
                    <a:pt x="368" y="244"/>
                  </a:lnTo>
                  <a:lnTo>
                    <a:pt x="372" y="226"/>
                  </a:lnTo>
                  <a:lnTo>
                    <a:pt x="376" y="208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68"/>
                  </a:lnTo>
                  <a:lnTo>
                    <a:pt x="372" y="150"/>
                  </a:lnTo>
                  <a:lnTo>
                    <a:pt x="368" y="132"/>
                  </a:lnTo>
                  <a:lnTo>
                    <a:pt x="362" y="114"/>
                  </a:lnTo>
                  <a:lnTo>
                    <a:pt x="354" y="98"/>
                  </a:lnTo>
                  <a:lnTo>
                    <a:pt x="344" y="82"/>
                  </a:lnTo>
                  <a:lnTo>
                    <a:pt x="334" y="68"/>
                  </a:lnTo>
                  <a:lnTo>
                    <a:pt x="320" y="56"/>
                  </a:lnTo>
                  <a:lnTo>
                    <a:pt x="308" y="42"/>
                  </a:lnTo>
                  <a:lnTo>
                    <a:pt x="294" y="32"/>
                  </a:lnTo>
                  <a:lnTo>
                    <a:pt x="278" y="22"/>
                  </a:lnTo>
                  <a:lnTo>
                    <a:pt x="262" y="14"/>
                  </a:lnTo>
                  <a:lnTo>
                    <a:pt x="244" y="8"/>
                  </a:lnTo>
                  <a:lnTo>
                    <a:pt x="226" y="4"/>
                  </a:lnTo>
                  <a:lnTo>
                    <a:pt x="208" y="0"/>
                  </a:lnTo>
                  <a:lnTo>
                    <a:pt x="188" y="0"/>
                  </a:lnTo>
                  <a:lnTo>
                    <a:pt x="188" y="0"/>
                  </a:lnTo>
                  <a:close/>
                  <a:moveTo>
                    <a:pt x="184" y="304"/>
                  </a:moveTo>
                  <a:lnTo>
                    <a:pt x="184" y="304"/>
                  </a:lnTo>
                  <a:lnTo>
                    <a:pt x="178" y="302"/>
                  </a:lnTo>
                  <a:lnTo>
                    <a:pt x="172" y="300"/>
                  </a:lnTo>
                  <a:lnTo>
                    <a:pt x="162" y="294"/>
                  </a:lnTo>
                  <a:lnTo>
                    <a:pt x="156" y="284"/>
                  </a:lnTo>
                  <a:lnTo>
                    <a:pt x="154" y="278"/>
                  </a:lnTo>
                  <a:lnTo>
                    <a:pt x="154" y="272"/>
                  </a:lnTo>
                  <a:lnTo>
                    <a:pt x="154" y="272"/>
                  </a:lnTo>
                  <a:lnTo>
                    <a:pt x="154" y="266"/>
                  </a:lnTo>
                  <a:lnTo>
                    <a:pt x="156" y="260"/>
                  </a:lnTo>
                  <a:lnTo>
                    <a:pt x="162" y="250"/>
                  </a:lnTo>
                  <a:lnTo>
                    <a:pt x="172" y="244"/>
                  </a:lnTo>
                  <a:lnTo>
                    <a:pt x="178" y="242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92" y="242"/>
                  </a:lnTo>
                  <a:lnTo>
                    <a:pt x="196" y="244"/>
                  </a:lnTo>
                  <a:lnTo>
                    <a:pt x="206" y="250"/>
                  </a:lnTo>
                  <a:lnTo>
                    <a:pt x="214" y="260"/>
                  </a:lnTo>
                  <a:lnTo>
                    <a:pt x="216" y="266"/>
                  </a:lnTo>
                  <a:lnTo>
                    <a:pt x="216" y="272"/>
                  </a:lnTo>
                  <a:lnTo>
                    <a:pt x="216" y="272"/>
                  </a:lnTo>
                  <a:lnTo>
                    <a:pt x="216" y="278"/>
                  </a:lnTo>
                  <a:lnTo>
                    <a:pt x="214" y="284"/>
                  </a:lnTo>
                  <a:lnTo>
                    <a:pt x="206" y="294"/>
                  </a:lnTo>
                  <a:lnTo>
                    <a:pt x="196" y="300"/>
                  </a:lnTo>
                  <a:lnTo>
                    <a:pt x="192" y="302"/>
                  </a:lnTo>
                  <a:lnTo>
                    <a:pt x="184" y="304"/>
                  </a:lnTo>
                  <a:lnTo>
                    <a:pt x="184" y="304"/>
                  </a:lnTo>
                  <a:close/>
                  <a:moveTo>
                    <a:pt x="212" y="212"/>
                  </a:moveTo>
                  <a:lnTo>
                    <a:pt x="212" y="230"/>
                  </a:lnTo>
                  <a:lnTo>
                    <a:pt x="158" y="230"/>
                  </a:lnTo>
                  <a:lnTo>
                    <a:pt x="158" y="204"/>
                  </a:lnTo>
                  <a:lnTo>
                    <a:pt x="158" y="204"/>
                  </a:lnTo>
                  <a:lnTo>
                    <a:pt x="160" y="194"/>
                  </a:lnTo>
                  <a:lnTo>
                    <a:pt x="166" y="184"/>
                  </a:lnTo>
                  <a:lnTo>
                    <a:pt x="174" y="176"/>
                  </a:lnTo>
                  <a:lnTo>
                    <a:pt x="182" y="168"/>
                  </a:lnTo>
                  <a:lnTo>
                    <a:pt x="198" y="154"/>
                  </a:lnTo>
                  <a:lnTo>
                    <a:pt x="202" y="148"/>
                  </a:lnTo>
                  <a:lnTo>
                    <a:pt x="204" y="142"/>
                  </a:lnTo>
                  <a:lnTo>
                    <a:pt x="204" y="142"/>
                  </a:lnTo>
                  <a:lnTo>
                    <a:pt x="202" y="134"/>
                  </a:lnTo>
                  <a:lnTo>
                    <a:pt x="198" y="126"/>
                  </a:lnTo>
                  <a:lnTo>
                    <a:pt x="190" y="122"/>
                  </a:lnTo>
                  <a:lnTo>
                    <a:pt x="184" y="122"/>
                  </a:lnTo>
                  <a:lnTo>
                    <a:pt x="184" y="122"/>
                  </a:lnTo>
                  <a:lnTo>
                    <a:pt x="174" y="124"/>
                  </a:lnTo>
                  <a:lnTo>
                    <a:pt x="166" y="128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34" y="96"/>
                  </a:lnTo>
                  <a:lnTo>
                    <a:pt x="150" y="84"/>
                  </a:lnTo>
                  <a:lnTo>
                    <a:pt x="160" y="78"/>
                  </a:lnTo>
                  <a:lnTo>
                    <a:pt x="170" y="76"/>
                  </a:lnTo>
                  <a:lnTo>
                    <a:pt x="180" y="74"/>
                  </a:lnTo>
                  <a:lnTo>
                    <a:pt x="190" y="72"/>
                  </a:lnTo>
                  <a:lnTo>
                    <a:pt x="190" y="72"/>
                  </a:lnTo>
                  <a:lnTo>
                    <a:pt x="204" y="74"/>
                  </a:lnTo>
                  <a:lnTo>
                    <a:pt x="216" y="78"/>
                  </a:lnTo>
                  <a:lnTo>
                    <a:pt x="228" y="84"/>
                  </a:lnTo>
                  <a:lnTo>
                    <a:pt x="238" y="92"/>
                  </a:lnTo>
                  <a:lnTo>
                    <a:pt x="246" y="102"/>
                  </a:lnTo>
                  <a:lnTo>
                    <a:pt x="252" y="114"/>
                  </a:lnTo>
                  <a:lnTo>
                    <a:pt x="256" y="126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6" y="156"/>
                  </a:lnTo>
                  <a:lnTo>
                    <a:pt x="250" y="168"/>
                  </a:lnTo>
                  <a:lnTo>
                    <a:pt x="244" y="176"/>
                  </a:lnTo>
                  <a:lnTo>
                    <a:pt x="236" y="186"/>
                  </a:lnTo>
                  <a:lnTo>
                    <a:pt x="220" y="198"/>
                  </a:lnTo>
                  <a:lnTo>
                    <a:pt x="214" y="204"/>
                  </a:lnTo>
                  <a:lnTo>
                    <a:pt x="212" y="212"/>
                  </a:lnTo>
                  <a:lnTo>
                    <a:pt x="212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321" y="5227247"/>
            <a:ext cx="8458245" cy="1250729"/>
            <a:chOff x="477197" y="5131278"/>
            <a:chExt cx="9878653" cy="1453350"/>
          </a:xfrm>
        </p:grpSpPr>
        <p:sp>
          <p:nvSpPr>
            <p:cNvPr id="71" name="Rectangle 70"/>
            <p:cNvSpPr/>
            <p:nvPr/>
          </p:nvSpPr>
          <p:spPr>
            <a:xfrm>
              <a:off x="540181" y="5406316"/>
              <a:ext cx="9815669" cy="1004606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rgbClr val="FFFFFF"/>
                  </a:solidFill>
                </a:rPr>
                <a:t>Collecting and processing  real-time data from social media sources. Generating insights or automated  reports at defined intervals.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rgbClr val="FFFFFF"/>
                  </a:solidFill>
                </a:rPr>
                <a:t>Predictive models can be  build using collected data  which can be used to predict  sentiment of user from future unseen text.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FFFFFF"/>
                </a:solidFill>
              </a:endParaRPr>
            </a:p>
            <a:p>
              <a:endParaRPr lang="en-GB" sz="13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8" name="Group 94"/>
            <p:cNvGrpSpPr>
              <a:grpSpLocks noChangeAspect="1"/>
            </p:cNvGrpSpPr>
            <p:nvPr/>
          </p:nvGrpSpPr>
          <p:grpSpPr bwMode="auto">
            <a:xfrm>
              <a:off x="9429619" y="6328551"/>
              <a:ext cx="211690" cy="256077"/>
              <a:chOff x="1864" y="2371"/>
              <a:chExt cx="248" cy="300"/>
            </a:xfrm>
            <a:solidFill>
              <a:schemeClr val="accent4"/>
            </a:solidFill>
          </p:grpSpPr>
          <p:sp>
            <p:nvSpPr>
              <p:cNvPr id="41" name="Freeform 107"/>
              <p:cNvSpPr>
                <a:spLocks/>
              </p:cNvSpPr>
              <p:nvPr/>
            </p:nvSpPr>
            <p:spPr bwMode="auto">
              <a:xfrm>
                <a:off x="1908" y="2381"/>
                <a:ext cx="7" cy="7"/>
              </a:xfrm>
              <a:custGeom>
                <a:avLst/>
                <a:gdLst>
                  <a:gd name="T0" fmla="*/ 0 w 14"/>
                  <a:gd name="T1" fmla="*/ 13 h 13"/>
                  <a:gd name="T2" fmla="*/ 0 w 14"/>
                  <a:gd name="T3" fmla="*/ 13 h 13"/>
                  <a:gd name="T4" fmla="*/ 6 w 14"/>
                  <a:gd name="T5" fmla="*/ 6 h 13"/>
                  <a:gd name="T6" fmla="*/ 14 w 14"/>
                  <a:gd name="T7" fmla="*/ 0 h 13"/>
                  <a:gd name="T8" fmla="*/ 14 w 14"/>
                  <a:gd name="T9" fmla="*/ 0 h 13"/>
                  <a:gd name="T10" fmla="*/ 6 w 14"/>
                  <a:gd name="T11" fmla="*/ 6 h 13"/>
                  <a:gd name="T12" fmla="*/ 0 w 14"/>
                  <a:gd name="T13" fmla="*/ 13 h 13"/>
                  <a:gd name="T14" fmla="*/ 0 w 14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0" y="13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08"/>
              <p:cNvSpPr>
                <a:spLocks/>
              </p:cNvSpPr>
              <p:nvPr/>
            </p:nvSpPr>
            <p:spPr bwMode="auto">
              <a:xfrm>
                <a:off x="1980" y="2376"/>
                <a:ext cx="8" cy="6"/>
              </a:xfrm>
              <a:custGeom>
                <a:avLst/>
                <a:gdLst>
                  <a:gd name="T0" fmla="*/ 0 w 17"/>
                  <a:gd name="T1" fmla="*/ 0 h 11"/>
                  <a:gd name="T2" fmla="*/ 0 w 17"/>
                  <a:gd name="T3" fmla="*/ 0 h 11"/>
                  <a:gd name="T4" fmla="*/ 9 w 17"/>
                  <a:gd name="T5" fmla="*/ 5 h 11"/>
                  <a:gd name="T6" fmla="*/ 17 w 17"/>
                  <a:gd name="T7" fmla="*/ 11 h 11"/>
                  <a:gd name="T8" fmla="*/ 17 w 17"/>
                  <a:gd name="T9" fmla="*/ 11 h 11"/>
                  <a:gd name="T10" fmla="*/ 9 w 17"/>
                  <a:gd name="T11" fmla="*/ 5 h 11"/>
                  <a:gd name="T12" fmla="*/ 0 w 17"/>
                  <a:gd name="T13" fmla="*/ 0 h 11"/>
                  <a:gd name="T14" fmla="*/ 0 w 1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9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09"/>
              <p:cNvSpPr>
                <a:spLocks/>
              </p:cNvSpPr>
              <p:nvPr/>
            </p:nvSpPr>
            <p:spPr bwMode="auto">
              <a:xfrm>
                <a:off x="1983" y="2504"/>
                <a:ext cx="3" cy="2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0 w 4"/>
                  <a:gd name="T5" fmla="*/ 5 h 5"/>
                  <a:gd name="T6" fmla="*/ 0 w 4"/>
                  <a:gd name="T7" fmla="*/ 5 h 5"/>
                  <a:gd name="T8" fmla="*/ 4 w 4"/>
                  <a:gd name="T9" fmla="*/ 0 h 5"/>
                  <a:gd name="T10" fmla="*/ 4 w 4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10"/>
              <p:cNvSpPr>
                <a:spLocks/>
              </p:cNvSpPr>
              <p:nvPr/>
            </p:nvSpPr>
            <p:spPr bwMode="auto">
              <a:xfrm>
                <a:off x="1988" y="2382"/>
                <a:ext cx="8" cy="6"/>
              </a:xfrm>
              <a:custGeom>
                <a:avLst/>
                <a:gdLst>
                  <a:gd name="T0" fmla="*/ 15 w 15"/>
                  <a:gd name="T1" fmla="*/ 14 h 14"/>
                  <a:gd name="T2" fmla="*/ 15 w 15"/>
                  <a:gd name="T3" fmla="*/ 14 h 14"/>
                  <a:gd name="T4" fmla="*/ 9 w 15"/>
                  <a:gd name="T5" fmla="*/ 6 h 14"/>
                  <a:gd name="T6" fmla="*/ 0 w 15"/>
                  <a:gd name="T7" fmla="*/ 0 h 14"/>
                  <a:gd name="T8" fmla="*/ 0 w 15"/>
                  <a:gd name="T9" fmla="*/ 0 h 14"/>
                  <a:gd name="T10" fmla="*/ 9 w 15"/>
                  <a:gd name="T11" fmla="*/ 6 h 14"/>
                  <a:gd name="T12" fmla="*/ 15 w 15"/>
                  <a:gd name="T13" fmla="*/ 14 h 14"/>
                  <a:gd name="T14" fmla="*/ 15 w 15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4">
                    <a:moveTo>
                      <a:pt x="15" y="14"/>
                    </a:moveTo>
                    <a:lnTo>
                      <a:pt x="15" y="14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6"/>
                    </a:lnTo>
                    <a:lnTo>
                      <a:pt x="15" y="14"/>
                    </a:ln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11"/>
              <p:cNvSpPr>
                <a:spLocks/>
              </p:cNvSpPr>
              <p:nvPr/>
            </p:nvSpPr>
            <p:spPr bwMode="auto">
              <a:xfrm>
                <a:off x="1981" y="2506"/>
                <a:ext cx="2" cy="6"/>
              </a:xfrm>
              <a:custGeom>
                <a:avLst/>
                <a:gdLst>
                  <a:gd name="T0" fmla="*/ 0 w 5"/>
                  <a:gd name="T1" fmla="*/ 12 h 12"/>
                  <a:gd name="T2" fmla="*/ 0 w 5"/>
                  <a:gd name="T3" fmla="*/ 12 h 12"/>
                  <a:gd name="T4" fmla="*/ 2 w 5"/>
                  <a:gd name="T5" fmla="*/ 6 h 12"/>
                  <a:gd name="T6" fmla="*/ 5 w 5"/>
                  <a:gd name="T7" fmla="*/ 0 h 12"/>
                  <a:gd name="T8" fmla="*/ 5 w 5"/>
                  <a:gd name="T9" fmla="*/ 0 h 12"/>
                  <a:gd name="T10" fmla="*/ 2 w 5"/>
                  <a:gd name="T11" fmla="*/ 6 h 12"/>
                  <a:gd name="T12" fmla="*/ 0 w 5"/>
                  <a:gd name="T13" fmla="*/ 12 h 12"/>
                  <a:gd name="T14" fmla="*/ 0 w 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2">
                    <a:moveTo>
                      <a:pt x="0" y="12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12"/>
              <p:cNvSpPr>
                <a:spLocks/>
              </p:cNvSpPr>
              <p:nvPr/>
            </p:nvSpPr>
            <p:spPr bwMode="auto">
              <a:xfrm>
                <a:off x="1899" y="2388"/>
                <a:ext cx="9" cy="13"/>
              </a:xfrm>
              <a:custGeom>
                <a:avLst/>
                <a:gdLst>
                  <a:gd name="T0" fmla="*/ 16 w 16"/>
                  <a:gd name="T1" fmla="*/ 0 h 26"/>
                  <a:gd name="T2" fmla="*/ 16 w 16"/>
                  <a:gd name="T3" fmla="*/ 0 h 26"/>
                  <a:gd name="T4" fmla="*/ 7 w 16"/>
                  <a:gd name="T5" fmla="*/ 12 h 26"/>
                  <a:gd name="T6" fmla="*/ 0 w 16"/>
                  <a:gd name="T7" fmla="*/ 26 h 26"/>
                  <a:gd name="T8" fmla="*/ 0 w 16"/>
                  <a:gd name="T9" fmla="*/ 26 h 26"/>
                  <a:gd name="T10" fmla="*/ 7 w 16"/>
                  <a:gd name="T11" fmla="*/ 12 h 26"/>
                  <a:gd name="T12" fmla="*/ 16 w 16"/>
                  <a:gd name="T13" fmla="*/ 0 h 26"/>
                  <a:gd name="T14" fmla="*/ 16 w 16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6">
                    <a:moveTo>
                      <a:pt x="16" y="0"/>
                    </a:moveTo>
                    <a:lnTo>
                      <a:pt x="16" y="0"/>
                    </a:lnTo>
                    <a:lnTo>
                      <a:pt x="7" y="1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7" y="1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14"/>
              <p:cNvSpPr>
                <a:spLocks/>
              </p:cNvSpPr>
              <p:nvPr/>
            </p:nvSpPr>
            <p:spPr bwMode="auto">
              <a:xfrm>
                <a:off x="2019" y="2598"/>
                <a:ext cx="34" cy="15"/>
              </a:xfrm>
              <a:custGeom>
                <a:avLst/>
                <a:gdLst>
                  <a:gd name="T0" fmla="*/ 0 w 68"/>
                  <a:gd name="T1" fmla="*/ 0 h 31"/>
                  <a:gd name="T2" fmla="*/ 0 w 68"/>
                  <a:gd name="T3" fmla="*/ 0 h 31"/>
                  <a:gd name="T4" fmla="*/ 11 w 68"/>
                  <a:gd name="T5" fmla="*/ 5 h 31"/>
                  <a:gd name="T6" fmla="*/ 11 w 68"/>
                  <a:gd name="T7" fmla="*/ 5 h 31"/>
                  <a:gd name="T8" fmla="*/ 68 w 68"/>
                  <a:gd name="T9" fmla="*/ 31 h 31"/>
                  <a:gd name="T10" fmla="*/ 68 w 68"/>
                  <a:gd name="T11" fmla="*/ 31 h 31"/>
                  <a:gd name="T12" fmla="*/ 11 w 68"/>
                  <a:gd name="T13" fmla="*/ 5 h 31"/>
                  <a:gd name="T14" fmla="*/ 11 w 68"/>
                  <a:gd name="T15" fmla="*/ 5 h 31"/>
                  <a:gd name="T16" fmla="*/ 0 w 68"/>
                  <a:gd name="T17" fmla="*/ 0 h 31"/>
                  <a:gd name="T18" fmla="*/ 0 w 68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31">
                    <a:moveTo>
                      <a:pt x="0" y="0"/>
                    </a:moveTo>
                    <a:lnTo>
                      <a:pt x="0" y="0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15"/>
              <p:cNvSpPr>
                <a:spLocks/>
              </p:cNvSpPr>
              <p:nvPr/>
            </p:nvSpPr>
            <p:spPr bwMode="auto">
              <a:xfrm>
                <a:off x="1895" y="2405"/>
                <a:ext cx="3" cy="11"/>
              </a:xfrm>
              <a:custGeom>
                <a:avLst/>
                <a:gdLst>
                  <a:gd name="T0" fmla="*/ 0 w 5"/>
                  <a:gd name="T1" fmla="*/ 22 h 22"/>
                  <a:gd name="T2" fmla="*/ 0 w 5"/>
                  <a:gd name="T3" fmla="*/ 22 h 22"/>
                  <a:gd name="T4" fmla="*/ 1 w 5"/>
                  <a:gd name="T5" fmla="*/ 11 h 22"/>
                  <a:gd name="T6" fmla="*/ 5 w 5"/>
                  <a:gd name="T7" fmla="*/ 0 h 22"/>
                  <a:gd name="T8" fmla="*/ 5 w 5"/>
                  <a:gd name="T9" fmla="*/ 0 h 22"/>
                  <a:gd name="T10" fmla="*/ 1 w 5"/>
                  <a:gd name="T11" fmla="*/ 11 h 22"/>
                  <a:gd name="T12" fmla="*/ 0 w 5"/>
                  <a:gd name="T13" fmla="*/ 22 h 22"/>
                  <a:gd name="T14" fmla="*/ 0 w 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22"/>
                    </a:moveTo>
                    <a:lnTo>
                      <a:pt x="0" y="22"/>
                    </a:lnTo>
                    <a:lnTo>
                      <a:pt x="1" y="1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11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16"/>
              <p:cNvSpPr>
                <a:spLocks/>
              </p:cNvSpPr>
              <p:nvPr/>
            </p:nvSpPr>
            <p:spPr bwMode="auto">
              <a:xfrm>
                <a:off x="1950" y="2615"/>
                <a:ext cx="15" cy="0"/>
              </a:xfrm>
              <a:custGeom>
                <a:avLst/>
                <a:gdLst>
                  <a:gd name="T0" fmla="*/ 0 w 31"/>
                  <a:gd name="T1" fmla="*/ 0 w 31"/>
                  <a:gd name="T2" fmla="*/ 31 w 31"/>
                  <a:gd name="T3" fmla="*/ 31 w 31"/>
                  <a:gd name="T4" fmla="*/ 0 w 31"/>
                  <a:gd name="T5" fmla="*/ 0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17"/>
              <p:cNvSpPr>
                <a:spLocks/>
              </p:cNvSpPr>
              <p:nvPr/>
            </p:nvSpPr>
            <p:spPr bwMode="auto">
              <a:xfrm>
                <a:off x="2112" y="2663"/>
                <a:ext cx="0" cy="8"/>
              </a:xfrm>
              <a:custGeom>
                <a:avLst/>
                <a:gdLst>
                  <a:gd name="T0" fmla="*/ 2 w 2"/>
                  <a:gd name="T1" fmla="*/ 17 h 17"/>
                  <a:gd name="T2" fmla="*/ 2 w 2"/>
                  <a:gd name="T3" fmla="*/ 17 h 17"/>
                  <a:gd name="T4" fmla="*/ 0 w 2"/>
                  <a:gd name="T5" fmla="*/ 0 h 17"/>
                  <a:gd name="T6" fmla="*/ 0 w 2"/>
                  <a:gd name="T7" fmla="*/ 0 h 17"/>
                  <a:gd name="T8" fmla="*/ 2 w 2"/>
                  <a:gd name="T9" fmla="*/ 17 h 17"/>
                  <a:gd name="T10" fmla="*/ 2 w 2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7">
                    <a:moveTo>
                      <a:pt x="2" y="17"/>
                    </a:moveTo>
                    <a:lnTo>
                      <a:pt x="2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18"/>
              <p:cNvSpPr>
                <a:spLocks/>
              </p:cNvSpPr>
              <p:nvPr/>
            </p:nvSpPr>
            <p:spPr bwMode="auto">
              <a:xfrm>
                <a:off x="2004" y="2401"/>
                <a:ext cx="4" cy="11"/>
              </a:xfrm>
              <a:custGeom>
                <a:avLst/>
                <a:gdLst>
                  <a:gd name="T0" fmla="*/ 0 w 8"/>
                  <a:gd name="T1" fmla="*/ 0 h 21"/>
                  <a:gd name="T2" fmla="*/ 0 w 8"/>
                  <a:gd name="T3" fmla="*/ 0 h 21"/>
                  <a:gd name="T4" fmla="*/ 4 w 8"/>
                  <a:gd name="T5" fmla="*/ 10 h 21"/>
                  <a:gd name="T6" fmla="*/ 8 w 8"/>
                  <a:gd name="T7" fmla="*/ 21 h 21"/>
                  <a:gd name="T8" fmla="*/ 8 w 8"/>
                  <a:gd name="T9" fmla="*/ 21 h 21"/>
                  <a:gd name="T10" fmla="*/ 4 w 8"/>
                  <a:gd name="T11" fmla="*/ 10 h 21"/>
                  <a:gd name="T12" fmla="*/ 0 w 8"/>
                  <a:gd name="T13" fmla="*/ 0 h 21"/>
                  <a:gd name="T14" fmla="*/ 0 w 8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1">
                    <a:moveTo>
                      <a:pt x="0" y="0"/>
                    </a:moveTo>
                    <a:lnTo>
                      <a:pt x="0" y="0"/>
                    </a:lnTo>
                    <a:lnTo>
                      <a:pt x="4" y="1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19"/>
              <p:cNvSpPr>
                <a:spLocks/>
              </p:cNvSpPr>
              <p:nvPr/>
            </p:nvSpPr>
            <p:spPr bwMode="auto">
              <a:xfrm>
                <a:off x="1864" y="2571"/>
                <a:ext cx="12" cy="5"/>
              </a:xfrm>
              <a:custGeom>
                <a:avLst/>
                <a:gdLst>
                  <a:gd name="T0" fmla="*/ 0 w 23"/>
                  <a:gd name="T1" fmla="*/ 10 h 10"/>
                  <a:gd name="T2" fmla="*/ 0 w 23"/>
                  <a:gd name="T3" fmla="*/ 10 h 10"/>
                  <a:gd name="T4" fmla="*/ 23 w 23"/>
                  <a:gd name="T5" fmla="*/ 0 h 10"/>
                  <a:gd name="T6" fmla="*/ 23 w 23"/>
                  <a:gd name="T7" fmla="*/ 0 h 10"/>
                  <a:gd name="T8" fmla="*/ 0 w 23"/>
                  <a:gd name="T9" fmla="*/ 10 h 10"/>
                  <a:gd name="T10" fmla="*/ 0 w 23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">
                    <a:moveTo>
                      <a:pt x="0" y="10"/>
                    </a:moveTo>
                    <a:lnTo>
                      <a:pt x="0" y="1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20"/>
              <p:cNvSpPr>
                <a:spLocks/>
              </p:cNvSpPr>
              <p:nvPr/>
            </p:nvSpPr>
            <p:spPr bwMode="auto">
              <a:xfrm>
                <a:off x="1928" y="2371"/>
                <a:ext cx="9" cy="2"/>
              </a:xfrm>
              <a:custGeom>
                <a:avLst/>
                <a:gdLst>
                  <a:gd name="T0" fmla="*/ 0 w 20"/>
                  <a:gd name="T1" fmla="*/ 4 h 4"/>
                  <a:gd name="T2" fmla="*/ 0 w 20"/>
                  <a:gd name="T3" fmla="*/ 4 h 4"/>
                  <a:gd name="T4" fmla="*/ 20 w 20"/>
                  <a:gd name="T5" fmla="*/ 0 h 4"/>
                  <a:gd name="T6" fmla="*/ 20 w 20"/>
                  <a:gd name="T7" fmla="*/ 0 h 4"/>
                  <a:gd name="T8" fmla="*/ 0 w 20"/>
                  <a:gd name="T9" fmla="*/ 4 h 4"/>
                  <a:gd name="T10" fmla="*/ 0 w 20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4">
                    <a:moveTo>
                      <a:pt x="0" y="4"/>
                    </a:moveTo>
                    <a:lnTo>
                      <a:pt x="0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21"/>
              <p:cNvSpPr>
                <a:spLocks/>
              </p:cNvSpPr>
              <p:nvPr/>
            </p:nvSpPr>
            <p:spPr bwMode="auto">
              <a:xfrm>
                <a:off x="2000" y="2444"/>
                <a:ext cx="11" cy="47"/>
              </a:xfrm>
              <a:custGeom>
                <a:avLst/>
                <a:gdLst>
                  <a:gd name="T0" fmla="*/ 22 w 22"/>
                  <a:gd name="T1" fmla="*/ 0 h 93"/>
                  <a:gd name="T2" fmla="*/ 22 w 22"/>
                  <a:gd name="T3" fmla="*/ 0 h 93"/>
                  <a:gd name="T4" fmla="*/ 20 w 22"/>
                  <a:gd name="T5" fmla="*/ 42 h 93"/>
                  <a:gd name="T6" fmla="*/ 20 w 22"/>
                  <a:gd name="T7" fmla="*/ 42 h 93"/>
                  <a:gd name="T8" fmla="*/ 17 w 22"/>
                  <a:gd name="T9" fmla="*/ 55 h 93"/>
                  <a:gd name="T10" fmla="*/ 14 w 22"/>
                  <a:gd name="T11" fmla="*/ 69 h 93"/>
                  <a:gd name="T12" fmla="*/ 8 w 22"/>
                  <a:gd name="T13" fmla="*/ 83 h 93"/>
                  <a:gd name="T14" fmla="*/ 0 w 22"/>
                  <a:gd name="T15" fmla="*/ 93 h 93"/>
                  <a:gd name="T16" fmla="*/ 0 w 22"/>
                  <a:gd name="T17" fmla="*/ 93 h 93"/>
                  <a:gd name="T18" fmla="*/ 8 w 22"/>
                  <a:gd name="T19" fmla="*/ 83 h 93"/>
                  <a:gd name="T20" fmla="*/ 14 w 22"/>
                  <a:gd name="T21" fmla="*/ 69 h 93"/>
                  <a:gd name="T22" fmla="*/ 17 w 22"/>
                  <a:gd name="T23" fmla="*/ 55 h 93"/>
                  <a:gd name="T24" fmla="*/ 20 w 22"/>
                  <a:gd name="T25" fmla="*/ 42 h 93"/>
                  <a:gd name="T26" fmla="*/ 20 w 22"/>
                  <a:gd name="T27" fmla="*/ 42 h 93"/>
                  <a:gd name="T28" fmla="*/ 22 w 22"/>
                  <a:gd name="T29" fmla="*/ 0 h 93"/>
                  <a:gd name="T30" fmla="*/ 22 w 22"/>
                  <a:gd name="T3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93">
                    <a:moveTo>
                      <a:pt x="22" y="0"/>
                    </a:moveTo>
                    <a:lnTo>
                      <a:pt x="22" y="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7" y="55"/>
                    </a:lnTo>
                    <a:lnTo>
                      <a:pt x="14" y="69"/>
                    </a:lnTo>
                    <a:lnTo>
                      <a:pt x="8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8" y="83"/>
                    </a:lnTo>
                    <a:lnTo>
                      <a:pt x="14" y="69"/>
                    </a:lnTo>
                    <a:lnTo>
                      <a:pt x="17" y="55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22"/>
              <p:cNvSpPr>
                <a:spLocks/>
              </p:cNvSpPr>
              <p:nvPr/>
            </p:nvSpPr>
            <p:spPr bwMode="auto">
              <a:xfrm>
                <a:off x="2012" y="2517"/>
                <a:ext cx="3" cy="4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8 h 8"/>
                  <a:gd name="T4" fmla="*/ 4 w 4"/>
                  <a:gd name="T5" fmla="*/ 0 h 8"/>
                  <a:gd name="T6" fmla="*/ 4 w 4"/>
                  <a:gd name="T7" fmla="*/ 0 h 8"/>
                  <a:gd name="T8" fmla="*/ 0 w 4"/>
                  <a:gd name="T9" fmla="*/ 8 h 8"/>
                  <a:gd name="T10" fmla="*/ 0 w 4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23"/>
              <p:cNvSpPr>
                <a:spLocks/>
              </p:cNvSpPr>
              <p:nvPr/>
            </p:nvSpPr>
            <p:spPr bwMode="auto">
              <a:xfrm>
                <a:off x="1912" y="2609"/>
                <a:ext cx="23" cy="7"/>
              </a:xfrm>
              <a:custGeom>
                <a:avLst/>
                <a:gdLst>
                  <a:gd name="T0" fmla="*/ 0 w 47"/>
                  <a:gd name="T1" fmla="*/ 0 h 14"/>
                  <a:gd name="T2" fmla="*/ 0 w 47"/>
                  <a:gd name="T3" fmla="*/ 0 h 14"/>
                  <a:gd name="T4" fmla="*/ 11 w 47"/>
                  <a:gd name="T5" fmla="*/ 6 h 14"/>
                  <a:gd name="T6" fmla="*/ 21 w 47"/>
                  <a:gd name="T7" fmla="*/ 11 h 14"/>
                  <a:gd name="T8" fmla="*/ 34 w 47"/>
                  <a:gd name="T9" fmla="*/ 14 h 14"/>
                  <a:gd name="T10" fmla="*/ 47 w 47"/>
                  <a:gd name="T11" fmla="*/ 14 h 14"/>
                  <a:gd name="T12" fmla="*/ 47 w 47"/>
                  <a:gd name="T13" fmla="*/ 14 h 14"/>
                  <a:gd name="T14" fmla="*/ 34 w 47"/>
                  <a:gd name="T15" fmla="*/ 14 h 14"/>
                  <a:gd name="T16" fmla="*/ 21 w 47"/>
                  <a:gd name="T17" fmla="*/ 11 h 14"/>
                  <a:gd name="T18" fmla="*/ 11 w 47"/>
                  <a:gd name="T19" fmla="*/ 6 h 14"/>
                  <a:gd name="T20" fmla="*/ 0 w 47"/>
                  <a:gd name="T21" fmla="*/ 0 h 14"/>
                  <a:gd name="T22" fmla="*/ 0 w 47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14">
                    <a:moveTo>
                      <a:pt x="0" y="0"/>
                    </a:moveTo>
                    <a:lnTo>
                      <a:pt x="0" y="0"/>
                    </a:lnTo>
                    <a:lnTo>
                      <a:pt x="11" y="6"/>
                    </a:lnTo>
                    <a:lnTo>
                      <a:pt x="21" y="11"/>
                    </a:lnTo>
                    <a:lnTo>
                      <a:pt x="34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34" y="14"/>
                    </a:lnTo>
                    <a:lnTo>
                      <a:pt x="21" y="11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4"/>
              <p:cNvSpPr>
                <a:spLocks/>
              </p:cNvSpPr>
              <p:nvPr/>
            </p:nvSpPr>
            <p:spPr bwMode="auto">
              <a:xfrm>
                <a:off x="1903" y="2601"/>
                <a:ext cx="4" cy="5"/>
              </a:xfrm>
              <a:custGeom>
                <a:avLst/>
                <a:gdLst>
                  <a:gd name="T0" fmla="*/ 8 w 8"/>
                  <a:gd name="T1" fmla="*/ 9 h 9"/>
                  <a:gd name="T2" fmla="*/ 8 w 8"/>
                  <a:gd name="T3" fmla="*/ 9 h 9"/>
                  <a:gd name="T4" fmla="*/ 0 w 8"/>
                  <a:gd name="T5" fmla="*/ 0 h 9"/>
                  <a:gd name="T6" fmla="*/ 0 w 8"/>
                  <a:gd name="T7" fmla="*/ 0 h 9"/>
                  <a:gd name="T8" fmla="*/ 8 w 8"/>
                  <a:gd name="T9" fmla="*/ 9 h 9"/>
                  <a:gd name="T10" fmla="*/ 8 w 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lnTo>
                      <a:pt x="8" y="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25"/>
              <p:cNvSpPr>
                <a:spLocks/>
              </p:cNvSpPr>
              <p:nvPr/>
            </p:nvSpPr>
            <p:spPr bwMode="auto">
              <a:xfrm>
                <a:off x="1873" y="2595"/>
                <a:ext cx="19" cy="9"/>
              </a:xfrm>
              <a:custGeom>
                <a:avLst/>
                <a:gdLst>
                  <a:gd name="T0" fmla="*/ 0 w 40"/>
                  <a:gd name="T1" fmla="*/ 18 h 18"/>
                  <a:gd name="T2" fmla="*/ 0 w 40"/>
                  <a:gd name="T3" fmla="*/ 18 h 18"/>
                  <a:gd name="T4" fmla="*/ 32 w 40"/>
                  <a:gd name="T5" fmla="*/ 3 h 18"/>
                  <a:gd name="T6" fmla="*/ 32 w 40"/>
                  <a:gd name="T7" fmla="*/ 3 h 18"/>
                  <a:gd name="T8" fmla="*/ 40 w 40"/>
                  <a:gd name="T9" fmla="*/ 0 h 18"/>
                  <a:gd name="T10" fmla="*/ 40 w 40"/>
                  <a:gd name="T11" fmla="*/ 0 h 18"/>
                  <a:gd name="T12" fmla="*/ 32 w 40"/>
                  <a:gd name="T13" fmla="*/ 3 h 18"/>
                  <a:gd name="T14" fmla="*/ 32 w 40"/>
                  <a:gd name="T15" fmla="*/ 3 h 18"/>
                  <a:gd name="T16" fmla="*/ 0 w 40"/>
                  <a:gd name="T17" fmla="*/ 18 h 18"/>
                  <a:gd name="T18" fmla="*/ 0 w 40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8">
                    <a:moveTo>
                      <a:pt x="0" y="18"/>
                    </a:moveTo>
                    <a:lnTo>
                      <a:pt x="0" y="18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26"/>
              <p:cNvSpPr>
                <a:spLocks/>
              </p:cNvSpPr>
              <p:nvPr/>
            </p:nvSpPr>
            <p:spPr bwMode="auto">
              <a:xfrm>
                <a:off x="1894" y="2595"/>
                <a:ext cx="3" cy="0"/>
              </a:xfrm>
              <a:custGeom>
                <a:avLst/>
                <a:gdLst>
                  <a:gd name="T0" fmla="*/ 6 w 6"/>
                  <a:gd name="T1" fmla="*/ 2 h 2"/>
                  <a:gd name="T2" fmla="*/ 6 w 6"/>
                  <a:gd name="T3" fmla="*/ 2 h 2"/>
                  <a:gd name="T4" fmla="*/ 0 w 6"/>
                  <a:gd name="T5" fmla="*/ 0 h 2"/>
                  <a:gd name="T6" fmla="*/ 0 w 6"/>
                  <a:gd name="T7" fmla="*/ 0 h 2"/>
                  <a:gd name="T8" fmla="*/ 6 w 6"/>
                  <a:gd name="T9" fmla="*/ 2 h 2"/>
                  <a:gd name="T10" fmla="*/ 6 w 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7"/>
              <p:cNvSpPr>
                <a:spLocks/>
              </p:cNvSpPr>
              <p:nvPr/>
            </p:nvSpPr>
            <p:spPr bwMode="auto">
              <a:xfrm>
                <a:off x="1866" y="2427"/>
                <a:ext cx="0" cy="10"/>
              </a:xfrm>
              <a:custGeom>
                <a:avLst/>
                <a:gdLst>
                  <a:gd name="T0" fmla="*/ 0 h 22"/>
                  <a:gd name="T1" fmla="*/ 0 h 22"/>
                  <a:gd name="T2" fmla="*/ 0 h 22"/>
                  <a:gd name="T3" fmla="*/ 22 h 22"/>
                  <a:gd name="T4" fmla="*/ 22 h 22"/>
                  <a:gd name="T5" fmla="*/ 0 h 22"/>
                  <a:gd name="T6" fmla="*/ 0 h 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28"/>
              <p:cNvSpPr>
                <a:spLocks/>
              </p:cNvSpPr>
              <p:nvPr/>
            </p:nvSpPr>
            <p:spPr bwMode="auto">
              <a:xfrm>
                <a:off x="1889" y="2517"/>
                <a:ext cx="5" cy="11"/>
              </a:xfrm>
              <a:custGeom>
                <a:avLst/>
                <a:gdLst>
                  <a:gd name="T0" fmla="*/ 9 w 9"/>
                  <a:gd name="T1" fmla="*/ 23 h 23"/>
                  <a:gd name="T2" fmla="*/ 9 w 9"/>
                  <a:gd name="T3" fmla="*/ 23 h 23"/>
                  <a:gd name="T4" fmla="*/ 7 w 9"/>
                  <a:gd name="T5" fmla="*/ 11 h 23"/>
                  <a:gd name="T6" fmla="*/ 4 w 9"/>
                  <a:gd name="T7" fmla="*/ 5 h 23"/>
                  <a:gd name="T8" fmla="*/ 0 w 9"/>
                  <a:gd name="T9" fmla="*/ 0 h 23"/>
                  <a:gd name="T10" fmla="*/ 0 w 9"/>
                  <a:gd name="T11" fmla="*/ 0 h 23"/>
                  <a:gd name="T12" fmla="*/ 4 w 9"/>
                  <a:gd name="T13" fmla="*/ 5 h 23"/>
                  <a:gd name="T14" fmla="*/ 7 w 9"/>
                  <a:gd name="T15" fmla="*/ 11 h 23"/>
                  <a:gd name="T16" fmla="*/ 9 w 9"/>
                  <a:gd name="T17" fmla="*/ 23 h 23"/>
                  <a:gd name="T18" fmla="*/ 9 w 9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3">
                    <a:moveTo>
                      <a:pt x="9" y="23"/>
                    </a:moveTo>
                    <a:lnTo>
                      <a:pt x="9" y="23"/>
                    </a:lnTo>
                    <a:lnTo>
                      <a:pt x="7" y="11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7" y="11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29"/>
              <p:cNvSpPr>
                <a:spLocks/>
              </p:cNvSpPr>
              <p:nvPr/>
            </p:nvSpPr>
            <p:spPr bwMode="auto">
              <a:xfrm>
                <a:off x="1918" y="2373"/>
                <a:ext cx="10" cy="5"/>
              </a:xfrm>
              <a:custGeom>
                <a:avLst/>
                <a:gdLst>
                  <a:gd name="T0" fmla="*/ 18 w 18"/>
                  <a:gd name="T1" fmla="*/ 0 h 9"/>
                  <a:gd name="T2" fmla="*/ 18 w 18"/>
                  <a:gd name="T3" fmla="*/ 0 h 9"/>
                  <a:gd name="T4" fmla="*/ 9 w 18"/>
                  <a:gd name="T5" fmla="*/ 5 h 9"/>
                  <a:gd name="T6" fmla="*/ 0 w 18"/>
                  <a:gd name="T7" fmla="*/ 9 h 9"/>
                  <a:gd name="T8" fmla="*/ 0 w 18"/>
                  <a:gd name="T9" fmla="*/ 9 h 9"/>
                  <a:gd name="T10" fmla="*/ 9 w 18"/>
                  <a:gd name="T11" fmla="*/ 5 h 9"/>
                  <a:gd name="T12" fmla="*/ 18 w 18"/>
                  <a:gd name="T13" fmla="*/ 0 h 9"/>
                  <a:gd name="T14" fmla="*/ 18 w 1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lnTo>
                      <a:pt x="18" y="0"/>
                    </a:lnTo>
                    <a:lnTo>
                      <a:pt x="9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9" y="5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30"/>
              <p:cNvSpPr>
                <a:spLocks/>
              </p:cNvSpPr>
              <p:nvPr/>
            </p:nvSpPr>
            <p:spPr bwMode="auto">
              <a:xfrm>
                <a:off x="1881" y="2505"/>
                <a:ext cx="8" cy="12"/>
              </a:xfrm>
              <a:custGeom>
                <a:avLst/>
                <a:gdLst>
                  <a:gd name="T0" fmla="*/ 17 w 17"/>
                  <a:gd name="T1" fmla="*/ 23 h 23"/>
                  <a:gd name="T2" fmla="*/ 17 w 17"/>
                  <a:gd name="T3" fmla="*/ 23 h 23"/>
                  <a:gd name="T4" fmla="*/ 0 w 17"/>
                  <a:gd name="T5" fmla="*/ 0 h 23"/>
                  <a:gd name="T6" fmla="*/ 0 w 17"/>
                  <a:gd name="T7" fmla="*/ 0 h 23"/>
                  <a:gd name="T8" fmla="*/ 17 w 17"/>
                  <a:gd name="T9" fmla="*/ 23 h 23"/>
                  <a:gd name="T10" fmla="*/ 17 w 17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7" y="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31"/>
              <p:cNvSpPr>
                <a:spLocks/>
              </p:cNvSpPr>
              <p:nvPr/>
            </p:nvSpPr>
            <p:spPr bwMode="auto">
              <a:xfrm>
                <a:off x="1890" y="2563"/>
                <a:ext cx="2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  <a:gd name="T10" fmla="*/ 0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32"/>
              <p:cNvSpPr>
                <a:spLocks/>
              </p:cNvSpPr>
              <p:nvPr/>
            </p:nvSpPr>
            <p:spPr bwMode="auto">
              <a:xfrm>
                <a:off x="1895" y="2549"/>
                <a:ext cx="0" cy="8"/>
              </a:xfrm>
              <a:custGeom>
                <a:avLst/>
                <a:gdLst>
                  <a:gd name="T0" fmla="*/ 0 h 17"/>
                  <a:gd name="T1" fmla="*/ 0 h 17"/>
                  <a:gd name="T2" fmla="*/ 14 h 17"/>
                  <a:gd name="T3" fmla="*/ 14 h 17"/>
                  <a:gd name="T4" fmla="*/ 17 h 17"/>
                  <a:gd name="T5" fmla="*/ 17 h 17"/>
                  <a:gd name="T6" fmla="*/ 14 h 17"/>
                  <a:gd name="T7" fmla="*/ 14 h 17"/>
                  <a:gd name="T8" fmla="*/ 0 h 17"/>
                  <a:gd name="T9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7">
                    <a:moveTo>
                      <a:pt x="0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33"/>
              <p:cNvSpPr>
                <a:spLocks/>
              </p:cNvSpPr>
              <p:nvPr/>
            </p:nvSpPr>
            <p:spPr bwMode="auto">
              <a:xfrm>
                <a:off x="1894" y="2557"/>
                <a:ext cx="1" cy="3"/>
              </a:xfrm>
              <a:custGeom>
                <a:avLst/>
                <a:gdLst>
                  <a:gd name="T0" fmla="*/ 0 w 1"/>
                  <a:gd name="T1" fmla="*/ 6 h 6"/>
                  <a:gd name="T2" fmla="*/ 0 w 1"/>
                  <a:gd name="T3" fmla="*/ 6 h 6"/>
                  <a:gd name="T4" fmla="*/ 1 w 1"/>
                  <a:gd name="T5" fmla="*/ 0 h 6"/>
                  <a:gd name="T6" fmla="*/ 1 w 1"/>
                  <a:gd name="T7" fmla="*/ 0 h 6"/>
                  <a:gd name="T8" fmla="*/ 0 w 1"/>
                  <a:gd name="T9" fmla="*/ 6 h 6"/>
                  <a:gd name="T10" fmla="*/ 0 w 1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34"/>
              <p:cNvSpPr>
                <a:spLocks/>
              </p:cNvSpPr>
              <p:nvPr/>
            </p:nvSpPr>
            <p:spPr bwMode="auto">
              <a:xfrm>
                <a:off x="1923" y="2559"/>
                <a:ext cx="0" cy="15"/>
              </a:xfrm>
              <a:custGeom>
                <a:avLst/>
                <a:gdLst>
                  <a:gd name="T0" fmla="*/ 0 h 31"/>
                  <a:gd name="T1" fmla="*/ 0 h 31"/>
                  <a:gd name="T2" fmla="*/ 31 h 31"/>
                  <a:gd name="T3" fmla="*/ 31 h 31"/>
                  <a:gd name="T4" fmla="*/ 0 h 31"/>
                  <a:gd name="T5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1">
                    <a:moveTo>
                      <a:pt x="0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77197" y="5131278"/>
              <a:ext cx="2016000" cy="2750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400" b="1" dirty="0">
                  <a:solidFill>
                    <a:srgbClr val="BF0D3E"/>
                  </a:solidFill>
                </a:rPr>
                <a:t>Benefit to Business:</a:t>
              </a:r>
              <a:endParaRPr lang="en-GB" sz="1400" b="1" dirty="0">
                <a:solidFill>
                  <a:srgbClr val="BF0D3E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30321" y="1899441"/>
            <a:ext cx="4032684" cy="10399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200" dirty="0" smtClean="0">
                <a:solidFill>
                  <a:prstClr val="black"/>
                </a:solidFill>
              </a:rPr>
              <a:t>By studying polarity and subjectivity overall sentiments of people towards wildfire can be estimated. This can reveal  impact caused by wildfires on lives of people.</a:t>
            </a:r>
            <a:endParaRPr lang="en-GB" sz="12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5" y="3067118"/>
            <a:ext cx="3170205" cy="2182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3" y="3053273"/>
            <a:ext cx="3044721" cy="213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80" y="3110304"/>
            <a:ext cx="2586786" cy="21687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795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dirty="0" smtClean="0"/>
              <a:t>Sentiment analysis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2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0679C6C-715F-44F3-8DA3-2EC5FBAAEB7F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GLOBAL Research &amp; DEVELOPMENT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4695153" y="1421144"/>
            <a:ext cx="4032684" cy="391820"/>
            <a:chOff x="430323" y="1088404"/>
            <a:chExt cx="4449901" cy="277782"/>
          </a:xfrm>
        </p:grpSpPr>
        <p:sp>
          <p:nvSpPr>
            <p:cNvPr id="10" name="Rectangle 9"/>
            <p:cNvSpPr/>
            <p:nvPr/>
          </p:nvSpPr>
          <p:spPr bwMode="ltGray">
            <a:xfrm rot="21480000">
              <a:off x="513909" y="1101295"/>
              <a:ext cx="4282728" cy="25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30323" y="1088404"/>
              <a:ext cx="4449901" cy="277782"/>
            </a:xfrm>
            <a:prstGeom prst="rect">
              <a:avLst/>
            </a:prstGeom>
            <a:solidFill>
              <a:srgbClr val="A8AD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IN" sz="1300" b="1" dirty="0">
                  <a:solidFill>
                    <a:srgbClr val="FFFFFF"/>
                  </a:solidFill>
                </a:rPr>
                <a:t>Questions that got answered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>
          <a:xfrm>
            <a:off x="430321" y="1421144"/>
            <a:ext cx="4032684" cy="391820"/>
            <a:chOff x="430323" y="1088404"/>
            <a:chExt cx="4449901" cy="277782"/>
          </a:xfrm>
        </p:grpSpPr>
        <p:sp>
          <p:nvSpPr>
            <p:cNvPr id="15" name="Rectangle 14"/>
            <p:cNvSpPr/>
            <p:nvPr/>
          </p:nvSpPr>
          <p:spPr bwMode="ltGray">
            <a:xfrm rot="21480000">
              <a:off x="513909" y="1101295"/>
              <a:ext cx="4282728" cy="252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430323" y="1088404"/>
              <a:ext cx="4449901" cy="277782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sz="1300" b="1" dirty="0">
                  <a:solidFill>
                    <a:srgbClr val="FFFFFF"/>
                  </a:solidFill>
                </a:rPr>
                <a:t>Use </a:t>
              </a:r>
              <a:r>
                <a:rPr lang="en-US" sz="1300" b="1" dirty="0" smtClean="0">
                  <a:solidFill>
                    <a:srgbClr val="FFFFFF"/>
                  </a:solidFill>
                </a:rPr>
                <a:t>of Sentiment Analysis</a:t>
              </a:r>
              <a:endParaRPr lang="en-GB" sz="13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61646" y="1835050"/>
            <a:ext cx="3583256" cy="114684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prstClr val="black"/>
                </a:solidFill>
              </a:rPr>
              <a:t>Geographic location from where most users are tweeting.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prstClr val="black"/>
                </a:solidFill>
              </a:rPr>
              <a:t>How are positive and negative tweets distributed geographically?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100" dirty="0">
              <a:solidFill>
                <a:prstClr val="black"/>
              </a:solidFill>
            </a:endParaRPr>
          </a:p>
          <a:p>
            <a:pPr marL="150250" indent="-150250">
              <a:spcAft>
                <a:spcPts val="526"/>
              </a:spcAft>
              <a:buClr>
                <a:srgbClr val="A8AD00"/>
              </a:buClr>
              <a:buSzPct val="125000"/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4695532" y="1962333"/>
            <a:ext cx="430934" cy="457081"/>
            <a:chOff x="3459" y="1402"/>
            <a:chExt cx="640" cy="640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459" y="1402"/>
              <a:ext cx="640" cy="640"/>
            </a:xfrm>
            <a:custGeom>
              <a:avLst/>
              <a:gdLst>
                <a:gd name="T0" fmla="*/ 320 w 640"/>
                <a:gd name="T1" fmla="*/ 0 h 640"/>
                <a:gd name="T2" fmla="*/ 256 w 640"/>
                <a:gd name="T3" fmla="*/ 6 h 640"/>
                <a:gd name="T4" fmla="*/ 196 w 640"/>
                <a:gd name="T5" fmla="*/ 26 h 640"/>
                <a:gd name="T6" fmla="*/ 142 w 640"/>
                <a:gd name="T7" fmla="*/ 54 h 640"/>
                <a:gd name="T8" fmla="*/ 94 w 640"/>
                <a:gd name="T9" fmla="*/ 94 h 640"/>
                <a:gd name="T10" fmla="*/ 54 w 640"/>
                <a:gd name="T11" fmla="*/ 142 h 640"/>
                <a:gd name="T12" fmla="*/ 26 w 640"/>
                <a:gd name="T13" fmla="*/ 196 h 640"/>
                <a:gd name="T14" fmla="*/ 6 w 640"/>
                <a:gd name="T15" fmla="*/ 256 h 640"/>
                <a:gd name="T16" fmla="*/ 0 w 640"/>
                <a:gd name="T17" fmla="*/ 320 h 640"/>
                <a:gd name="T18" fmla="*/ 2 w 640"/>
                <a:gd name="T19" fmla="*/ 352 h 640"/>
                <a:gd name="T20" fmla="*/ 14 w 640"/>
                <a:gd name="T21" fmla="*/ 416 h 640"/>
                <a:gd name="T22" fmla="*/ 38 w 640"/>
                <a:gd name="T23" fmla="*/ 472 h 640"/>
                <a:gd name="T24" fmla="*/ 74 w 640"/>
                <a:gd name="T25" fmla="*/ 524 h 640"/>
                <a:gd name="T26" fmla="*/ 116 w 640"/>
                <a:gd name="T27" fmla="*/ 566 h 640"/>
                <a:gd name="T28" fmla="*/ 168 w 640"/>
                <a:gd name="T29" fmla="*/ 602 h 640"/>
                <a:gd name="T30" fmla="*/ 224 w 640"/>
                <a:gd name="T31" fmla="*/ 626 h 640"/>
                <a:gd name="T32" fmla="*/ 288 w 640"/>
                <a:gd name="T33" fmla="*/ 638 h 640"/>
                <a:gd name="T34" fmla="*/ 320 w 640"/>
                <a:gd name="T35" fmla="*/ 640 h 640"/>
                <a:gd name="T36" fmla="*/ 384 w 640"/>
                <a:gd name="T37" fmla="*/ 634 h 640"/>
                <a:gd name="T38" fmla="*/ 444 w 640"/>
                <a:gd name="T39" fmla="*/ 614 h 640"/>
                <a:gd name="T40" fmla="*/ 498 w 640"/>
                <a:gd name="T41" fmla="*/ 586 h 640"/>
                <a:gd name="T42" fmla="*/ 546 w 640"/>
                <a:gd name="T43" fmla="*/ 546 h 640"/>
                <a:gd name="T44" fmla="*/ 586 w 640"/>
                <a:gd name="T45" fmla="*/ 498 h 640"/>
                <a:gd name="T46" fmla="*/ 614 w 640"/>
                <a:gd name="T47" fmla="*/ 444 h 640"/>
                <a:gd name="T48" fmla="*/ 634 w 640"/>
                <a:gd name="T49" fmla="*/ 384 h 640"/>
                <a:gd name="T50" fmla="*/ 640 w 640"/>
                <a:gd name="T51" fmla="*/ 320 h 640"/>
                <a:gd name="T52" fmla="*/ 638 w 640"/>
                <a:gd name="T53" fmla="*/ 288 h 640"/>
                <a:gd name="T54" fmla="*/ 626 w 640"/>
                <a:gd name="T55" fmla="*/ 224 h 640"/>
                <a:gd name="T56" fmla="*/ 602 w 640"/>
                <a:gd name="T57" fmla="*/ 168 h 640"/>
                <a:gd name="T58" fmla="*/ 566 w 640"/>
                <a:gd name="T59" fmla="*/ 116 h 640"/>
                <a:gd name="T60" fmla="*/ 524 w 640"/>
                <a:gd name="T61" fmla="*/ 74 h 640"/>
                <a:gd name="T62" fmla="*/ 472 w 640"/>
                <a:gd name="T63" fmla="*/ 38 h 640"/>
                <a:gd name="T64" fmla="*/ 416 w 640"/>
                <a:gd name="T65" fmla="*/ 14 h 640"/>
                <a:gd name="T66" fmla="*/ 352 w 640"/>
                <a:gd name="T67" fmla="*/ 2 h 640"/>
                <a:gd name="T68" fmla="*/ 320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lnTo>
                    <a:pt x="320" y="0"/>
                  </a:lnTo>
                  <a:lnTo>
                    <a:pt x="288" y="2"/>
                  </a:lnTo>
                  <a:lnTo>
                    <a:pt x="256" y="6"/>
                  </a:lnTo>
                  <a:lnTo>
                    <a:pt x="224" y="14"/>
                  </a:lnTo>
                  <a:lnTo>
                    <a:pt x="196" y="26"/>
                  </a:lnTo>
                  <a:lnTo>
                    <a:pt x="168" y="38"/>
                  </a:lnTo>
                  <a:lnTo>
                    <a:pt x="142" y="54"/>
                  </a:lnTo>
                  <a:lnTo>
                    <a:pt x="116" y="74"/>
                  </a:lnTo>
                  <a:lnTo>
                    <a:pt x="94" y="94"/>
                  </a:lnTo>
                  <a:lnTo>
                    <a:pt x="74" y="116"/>
                  </a:lnTo>
                  <a:lnTo>
                    <a:pt x="54" y="142"/>
                  </a:lnTo>
                  <a:lnTo>
                    <a:pt x="38" y="168"/>
                  </a:lnTo>
                  <a:lnTo>
                    <a:pt x="26" y="196"/>
                  </a:lnTo>
                  <a:lnTo>
                    <a:pt x="14" y="224"/>
                  </a:lnTo>
                  <a:lnTo>
                    <a:pt x="6" y="256"/>
                  </a:lnTo>
                  <a:lnTo>
                    <a:pt x="2" y="288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2" y="352"/>
                  </a:lnTo>
                  <a:lnTo>
                    <a:pt x="6" y="384"/>
                  </a:lnTo>
                  <a:lnTo>
                    <a:pt x="14" y="416"/>
                  </a:lnTo>
                  <a:lnTo>
                    <a:pt x="26" y="444"/>
                  </a:lnTo>
                  <a:lnTo>
                    <a:pt x="38" y="472"/>
                  </a:lnTo>
                  <a:lnTo>
                    <a:pt x="54" y="498"/>
                  </a:lnTo>
                  <a:lnTo>
                    <a:pt x="74" y="524"/>
                  </a:lnTo>
                  <a:lnTo>
                    <a:pt x="94" y="546"/>
                  </a:lnTo>
                  <a:lnTo>
                    <a:pt x="116" y="566"/>
                  </a:lnTo>
                  <a:lnTo>
                    <a:pt x="142" y="586"/>
                  </a:lnTo>
                  <a:lnTo>
                    <a:pt x="168" y="602"/>
                  </a:lnTo>
                  <a:lnTo>
                    <a:pt x="196" y="614"/>
                  </a:lnTo>
                  <a:lnTo>
                    <a:pt x="224" y="626"/>
                  </a:lnTo>
                  <a:lnTo>
                    <a:pt x="256" y="634"/>
                  </a:lnTo>
                  <a:lnTo>
                    <a:pt x="288" y="638"/>
                  </a:lnTo>
                  <a:lnTo>
                    <a:pt x="320" y="640"/>
                  </a:lnTo>
                  <a:lnTo>
                    <a:pt x="320" y="640"/>
                  </a:lnTo>
                  <a:lnTo>
                    <a:pt x="352" y="638"/>
                  </a:lnTo>
                  <a:lnTo>
                    <a:pt x="384" y="634"/>
                  </a:lnTo>
                  <a:lnTo>
                    <a:pt x="416" y="626"/>
                  </a:lnTo>
                  <a:lnTo>
                    <a:pt x="444" y="614"/>
                  </a:lnTo>
                  <a:lnTo>
                    <a:pt x="472" y="602"/>
                  </a:lnTo>
                  <a:lnTo>
                    <a:pt x="498" y="586"/>
                  </a:lnTo>
                  <a:lnTo>
                    <a:pt x="524" y="566"/>
                  </a:lnTo>
                  <a:lnTo>
                    <a:pt x="546" y="546"/>
                  </a:lnTo>
                  <a:lnTo>
                    <a:pt x="566" y="524"/>
                  </a:lnTo>
                  <a:lnTo>
                    <a:pt x="586" y="498"/>
                  </a:lnTo>
                  <a:lnTo>
                    <a:pt x="602" y="472"/>
                  </a:lnTo>
                  <a:lnTo>
                    <a:pt x="614" y="444"/>
                  </a:lnTo>
                  <a:lnTo>
                    <a:pt x="626" y="416"/>
                  </a:lnTo>
                  <a:lnTo>
                    <a:pt x="634" y="384"/>
                  </a:lnTo>
                  <a:lnTo>
                    <a:pt x="638" y="352"/>
                  </a:lnTo>
                  <a:lnTo>
                    <a:pt x="640" y="320"/>
                  </a:lnTo>
                  <a:lnTo>
                    <a:pt x="640" y="320"/>
                  </a:lnTo>
                  <a:lnTo>
                    <a:pt x="638" y="288"/>
                  </a:lnTo>
                  <a:lnTo>
                    <a:pt x="634" y="256"/>
                  </a:lnTo>
                  <a:lnTo>
                    <a:pt x="626" y="224"/>
                  </a:lnTo>
                  <a:lnTo>
                    <a:pt x="614" y="196"/>
                  </a:lnTo>
                  <a:lnTo>
                    <a:pt x="602" y="168"/>
                  </a:lnTo>
                  <a:lnTo>
                    <a:pt x="586" y="142"/>
                  </a:lnTo>
                  <a:lnTo>
                    <a:pt x="566" y="116"/>
                  </a:lnTo>
                  <a:lnTo>
                    <a:pt x="546" y="94"/>
                  </a:lnTo>
                  <a:lnTo>
                    <a:pt x="524" y="74"/>
                  </a:lnTo>
                  <a:lnTo>
                    <a:pt x="498" y="54"/>
                  </a:lnTo>
                  <a:lnTo>
                    <a:pt x="472" y="38"/>
                  </a:lnTo>
                  <a:lnTo>
                    <a:pt x="444" y="26"/>
                  </a:lnTo>
                  <a:lnTo>
                    <a:pt x="416" y="14"/>
                  </a:lnTo>
                  <a:lnTo>
                    <a:pt x="384" y="6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3591" y="1534"/>
              <a:ext cx="376" cy="376"/>
            </a:xfrm>
            <a:custGeom>
              <a:avLst/>
              <a:gdLst>
                <a:gd name="T0" fmla="*/ 168 w 376"/>
                <a:gd name="T1" fmla="*/ 0 h 376"/>
                <a:gd name="T2" fmla="*/ 114 w 376"/>
                <a:gd name="T3" fmla="*/ 14 h 376"/>
                <a:gd name="T4" fmla="*/ 68 w 376"/>
                <a:gd name="T5" fmla="*/ 42 h 376"/>
                <a:gd name="T6" fmla="*/ 32 w 376"/>
                <a:gd name="T7" fmla="*/ 82 h 376"/>
                <a:gd name="T8" fmla="*/ 8 w 376"/>
                <a:gd name="T9" fmla="*/ 132 h 376"/>
                <a:gd name="T10" fmla="*/ 0 w 376"/>
                <a:gd name="T11" fmla="*/ 188 h 376"/>
                <a:gd name="T12" fmla="*/ 8 w 376"/>
                <a:gd name="T13" fmla="*/ 242 h 376"/>
                <a:gd name="T14" fmla="*/ 12 w 376"/>
                <a:gd name="T15" fmla="*/ 362 h 376"/>
                <a:gd name="T16" fmla="*/ 106 w 376"/>
                <a:gd name="T17" fmla="*/ 356 h 376"/>
                <a:gd name="T18" fmla="*/ 188 w 376"/>
                <a:gd name="T19" fmla="*/ 376 h 376"/>
                <a:gd name="T20" fmla="*/ 226 w 376"/>
                <a:gd name="T21" fmla="*/ 372 h 376"/>
                <a:gd name="T22" fmla="*/ 278 w 376"/>
                <a:gd name="T23" fmla="*/ 354 h 376"/>
                <a:gd name="T24" fmla="*/ 320 w 376"/>
                <a:gd name="T25" fmla="*/ 320 h 376"/>
                <a:gd name="T26" fmla="*/ 354 w 376"/>
                <a:gd name="T27" fmla="*/ 278 h 376"/>
                <a:gd name="T28" fmla="*/ 372 w 376"/>
                <a:gd name="T29" fmla="*/ 226 h 376"/>
                <a:gd name="T30" fmla="*/ 376 w 376"/>
                <a:gd name="T31" fmla="*/ 188 h 376"/>
                <a:gd name="T32" fmla="*/ 368 w 376"/>
                <a:gd name="T33" fmla="*/ 132 h 376"/>
                <a:gd name="T34" fmla="*/ 344 w 376"/>
                <a:gd name="T35" fmla="*/ 82 h 376"/>
                <a:gd name="T36" fmla="*/ 308 w 376"/>
                <a:gd name="T37" fmla="*/ 42 h 376"/>
                <a:gd name="T38" fmla="*/ 262 w 376"/>
                <a:gd name="T39" fmla="*/ 14 h 376"/>
                <a:gd name="T40" fmla="*/ 208 w 376"/>
                <a:gd name="T41" fmla="*/ 0 h 376"/>
                <a:gd name="T42" fmla="*/ 184 w 376"/>
                <a:gd name="T43" fmla="*/ 304 h 376"/>
                <a:gd name="T44" fmla="*/ 172 w 376"/>
                <a:gd name="T45" fmla="*/ 300 h 376"/>
                <a:gd name="T46" fmla="*/ 154 w 376"/>
                <a:gd name="T47" fmla="*/ 278 h 376"/>
                <a:gd name="T48" fmla="*/ 154 w 376"/>
                <a:gd name="T49" fmla="*/ 266 h 376"/>
                <a:gd name="T50" fmla="*/ 172 w 376"/>
                <a:gd name="T51" fmla="*/ 244 h 376"/>
                <a:gd name="T52" fmla="*/ 184 w 376"/>
                <a:gd name="T53" fmla="*/ 242 h 376"/>
                <a:gd name="T54" fmla="*/ 206 w 376"/>
                <a:gd name="T55" fmla="*/ 250 h 376"/>
                <a:gd name="T56" fmla="*/ 216 w 376"/>
                <a:gd name="T57" fmla="*/ 272 h 376"/>
                <a:gd name="T58" fmla="*/ 214 w 376"/>
                <a:gd name="T59" fmla="*/ 284 h 376"/>
                <a:gd name="T60" fmla="*/ 192 w 376"/>
                <a:gd name="T61" fmla="*/ 302 h 376"/>
                <a:gd name="T62" fmla="*/ 212 w 376"/>
                <a:gd name="T63" fmla="*/ 212 h 376"/>
                <a:gd name="T64" fmla="*/ 158 w 376"/>
                <a:gd name="T65" fmla="*/ 204 h 376"/>
                <a:gd name="T66" fmla="*/ 166 w 376"/>
                <a:gd name="T67" fmla="*/ 184 h 376"/>
                <a:gd name="T68" fmla="*/ 198 w 376"/>
                <a:gd name="T69" fmla="*/ 154 h 376"/>
                <a:gd name="T70" fmla="*/ 204 w 376"/>
                <a:gd name="T71" fmla="*/ 142 h 376"/>
                <a:gd name="T72" fmla="*/ 190 w 376"/>
                <a:gd name="T73" fmla="*/ 122 h 376"/>
                <a:gd name="T74" fmla="*/ 174 w 376"/>
                <a:gd name="T75" fmla="*/ 124 h 376"/>
                <a:gd name="T76" fmla="*/ 152 w 376"/>
                <a:gd name="T77" fmla="*/ 144 h 376"/>
                <a:gd name="T78" fmla="*/ 134 w 376"/>
                <a:gd name="T79" fmla="*/ 96 h 376"/>
                <a:gd name="T80" fmla="*/ 170 w 376"/>
                <a:gd name="T81" fmla="*/ 76 h 376"/>
                <a:gd name="T82" fmla="*/ 190 w 376"/>
                <a:gd name="T83" fmla="*/ 72 h 376"/>
                <a:gd name="T84" fmla="*/ 228 w 376"/>
                <a:gd name="T85" fmla="*/ 84 h 376"/>
                <a:gd name="T86" fmla="*/ 252 w 376"/>
                <a:gd name="T87" fmla="*/ 114 h 376"/>
                <a:gd name="T88" fmla="*/ 258 w 376"/>
                <a:gd name="T89" fmla="*/ 142 h 376"/>
                <a:gd name="T90" fmla="*/ 244 w 376"/>
                <a:gd name="T91" fmla="*/ 176 h 376"/>
                <a:gd name="T92" fmla="*/ 214 w 376"/>
                <a:gd name="T93" fmla="*/ 20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6" h="376">
                  <a:moveTo>
                    <a:pt x="188" y="0"/>
                  </a:moveTo>
                  <a:lnTo>
                    <a:pt x="188" y="0"/>
                  </a:lnTo>
                  <a:lnTo>
                    <a:pt x="168" y="0"/>
                  </a:lnTo>
                  <a:lnTo>
                    <a:pt x="150" y="4"/>
                  </a:lnTo>
                  <a:lnTo>
                    <a:pt x="132" y="8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6" y="56"/>
                  </a:lnTo>
                  <a:lnTo>
                    <a:pt x="42" y="68"/>
                  </a:lnTo>
                  <a:lnTo>
                    <a:pt x="32" y="82"/>
                  </a:lnTo>
                  <a:lnTo>
                    <a:pt x="22" y="98"/>
                  </a:lnTo>
                  <a:lnTo>
                    <a:pt x="14" y="114"/>
                  </a:lnTo>
                  <a:lnTo>
                    <a:pt x="8" y="132"/>
                  </a:lnTo>
                  <a:lnTo>
                    <a:pt x="4" y="150"/>
                  </a:lnTo>
                  <a:lnTo>
                    <a:pt x="0" y="16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6"/>
                  </a:lnTo>
                  <a:lnTo>
                    <a:pt x="8" y="242"/>
                  </a:lnTo>
                  <a:lnTo>
                    <a:pt x="18" y="268"/>
                  </a:lnTo>
                  <a:lnTo>
                    <a:pt x="30" y="290"/>
                  </a:lnTo>
                  <a:lnTo>
                    <a:pt x="12" y="362"/>
                  </a:lnTo>
                  <a:lnTo>
                    <a:pt x="82" y="342"/>
                  </a:lnTo>
                  <a:lnTo>
                    <a:pt x="82" y="342"/>
                  </a:lnTo>
                  <a:lnTo>
                    <a:pt x="106" y="356"/>
                  </a:lnTo>
                  <a:lnTo>
                    <a:pt x="132" y="368"/>
                  </a:lnTo>
                  <a:lnTo>
                    <a:pt x="158" y="374"/>
                  </a:lnTo>
                  <a:lnTo>
                    <a:pt x="188" y="376"/>
                  </a:lnTo>
                  <a:lnTo>
                    <a:pt x="188" y="376"/>
                  </a:lnTo>
                  <a:lnTo>
                    <a:pt x="208" y="376"/>
                  </a:lnTo>
                  <a:lnTo>
                    <a:pt x="226" y="372"/>
                  </a:lnTo>
                  <a:lnTo>
                    <a:pt x="244" y="368"/>
                  </a:lnTo>
                  <a:lnTo>
                    <a:pt x="262" y="362"/>
                  </a:lnTo>
                  <a:lnTo>
                    <a:pt x="278" y="354"/>
                  </a:lnTo>
                  <a:lnTo>
                    <a:pt x="294" y="344"/>
                  </a:lnTo>
                  <a:lnTo>
                    <a:pt x="308" y="334"/>
                  </a:lnTo>
                  <a:lnTo>
                    <a:pt x="320" y="320"/>
                  </a:lnTo>
                  <a:lnTo>
                    <a:pt x="334" y="308"/>
                  </a:lnTo>
                  <a:lnTo>
                    <a:pt x="344" y="294"/>
                  </a:lnTo>
                  <a:lnTo>
                    <a:pt x="354" y="278"/>
                  </a:lnTo>
                  <a:lnTo>
                    <a:pt x="362" y="262"/>
                  </a:lnTo>
                  <a:lnTo>
                    <a:pt x="368" y="244"/>
                  </a:lnTo>
                  <a:lnTo>
                    <a:pt x="372" y="226"/>
                  </a:lnTo>
                  <a:lnTo>
                    <a:pt x="376" y="208"/>
                  </a:lnTo>
                  <a:lnTo>
                    <a:pt x="376" y="188"/>
                  </a:lnTo>
                  <a:lnTo>
                    <a:pt x="376" y="188"/>
                  </a:lnTo>
                  <a:lnTo>
                    <a:pt x="376" y="168"/>
                  </a:lnTo>
                  <a:lnTo>
                    <a:pt x="372" y="150"/>
                  </a:lnTo>
                  <a:lnTo>
                    <a:pt x="368" y="132"/>
                  </a:lnTo>
                  <a:lnTo>
                    <a:pt x="362" y="114"/>
                  </a:lnTo>
                  <a:lnTo>
                    <a:pt x="354" y="98"/>
                  </a:lnTo>
                  <a:lnTo>
                    <a:pt x="344" y="82"/>
                  </a:lnTo>
                  <a:lnTo>
                    <a:pt x="334" y="68"/>
                  </a:lnTo>
                  <a:lnTo>
                    <a:pt x="320" y="56"/>
                  </a:lnTo>
                  <a:lnTo>
                    <a:pt x="308" y="42"/>
                  </a:lnTo>
                  <a:lnTo>
                    <a:pt x="294" y="32"/>
                  </a:lnTo>
                  <a:lnTo>
                    <a:pt x="278" y="22"/>
                  </a:lnTo>
                  <a:lnTo>
                    <a:pt x="262" y="14"/>
                  </a:lnTo>
                  <a:lnTo>
                    <a:pt x="244" y="8"/>
                  </a:lnTo>
                  <a:lnTo>
                    <a:pt x="226" y="4"/>
                  </a:lnTo>
                  <a:lnTo>
                    <a:pt x="208" y="0"/>
                  </a:lnTo>
                  <a:lnTo>
                    <a:pt x="188" y="0"/>
                  </a:lnTo>
                  <a:lnTo>
                    <a:pt x="188" y="0"/>
                  </a:lnTo>
                  <a:close/>
                  <a:moveTo>
                    <a:pt x="184" y="304"/>
                  </a:moveTo>
                  <a:lnTo>
                    <a:pt x="184" y="304"/>
                  </a:lnTo>
                  <a:lnTo>
                    <a:pt x="178" y="302"/>
                  </a:lnTo>
                  <a:lnTo>
                    <a:pt x="172" y="300"/>
                  </a:lnTo>
                  <a:lnTo>
                    <a:pt x="162" y="294"/>
                  </a:lnTo>
                  <a:lnTo>
                    <a:pt x="156" y="284"/>
                  </a:lnTo>
                  <a:lnTo>
                    <a:pt x="154" y="278"/>
                  </a:lnTo>
                  <a:lnTo>
                    <a:pt x="154" y="272"/>
                  </a:lnTo>
                  <a:lnTo>
                    <a:pt x="154" y="272"/>
                  </a:lnTo>
                  <a:lnTo>
                    <a:pt x="154" y="266"/>
                  </a:lnTo>
                  <a:lnTo>
                    <a:pt x="156" y="260"/>
                  </a:lnTo>
                  <a:lnTo>
                    <a:pt x="162" y="250"/>
                  </a:lnTo>
                  <a:lnTo>
                    <a:pt x="172" y="244"/>
                  </a:lnTo>
                  <a:lnTo>
                    <a:pt x="178" y="242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92" y="242"/>
                  </a:lnTo>
                  <a:lnTo>
                    <a:pt x="196" y="244"/>
                  </a:lnTo>
                  <a:lnTo>
                    <a:pt x="206" y="250"/>
                  </a:lnTo>
                  <a:lnTo>
                    <a:pt x="214" y="260"/>
                  </a:lnTo>
                  <a:lnTo>
                    <a:pt x="216" y="266"/>
                  </a:lnTo>
                  <a:lnTo>
                    <a:pt x="216" y="272"/>
                  </a:lnTo>
                  <a:lnTo>
                    <a:pt x="216" y="272"/>
                  </a:lnTo>
                  <a:lnTo>
                    <a:pt x="216" y="278"/>
                  </a:lnTo>
                  <a:lnTo>
                    <a:pt x="214" y="284"/>
                  </a:lnTo>
                  <a:lnTo>
                    <a:pt x="206" y="294"/>
                  </a:lnTo>
                  <a:lnTo>
                    <a:pt x="196" y="300"/>
                  </a:lnTo>
                  <a:lnTo>
                    <a:pt x="192" y="302"/>
                  </a:lnTo>
                  <a:lnTo>
                    <a:pt x="184" y="304"/>
                  </a:lnTo>
                  <a:lnTo>
                    <a:pt x="184" y="304"/>
                  </a:lnTo>
                  <a:close/>
                  <a:moveTo>
                    <a:pt x="212" y="212"/>
                  </a:moveTo>
                  <a:lnTo>
                    <a:pt x="212" y="230"/>
                  </a:lnTo>
                  <a:lnTo>
                    <a:pt x="158" y="230"/>
                  </a:lnTo>
                  <a:lnTo>
                    <a:pt x="158" y="204"/>
                  </a:lnTo>
                  <a:lnTo>
                    <a:pt x="158" y="204"/>
                  </a:lnTo>
                  <a:lnTo>
                    <a:pt x="160" y="194"/>
                  </a:lnTo>
                  <a:lnTo>
                    <a:pt x="166" y="184"/>
                  </a:lnTo>
                  <a:lnTo>
                    <a:pt x="174" y="176"/>
                  </a:lnTo>
                  <a:lnTo>
                    <a:pt x="182" y="168"/>
                  </a:lnTo>
                  <a:lnTo>
                    <a:pt x="198" y="154"/>
                  </a:lnTo>
                  <a:lnTo>
                    <a:pt x="202" y="148"/>
                  </a:lnTo>
                  <a:lnTo>
                    <a:pt x="204" y="142"/>
                  </a:lnTo>
                  <a:lnTo>
                    <a:pt x="204" y="142"/>
                  </a:lnTo>
                  <a:lnTo>
                    <a:pt x="202" y="134"/>
                  </a:lnTo>
                  <a:lnTo>
                    <a:pt x="198" y="126"/>
                  </a:lnTo>
                  <a:lnTo>
                    <a:pt x="190" y="122"/>
                  </a:lnTo>
                  <a:lnTo>
                    <a:pt x="184" y="122"/>
                  </a:lnTo>
                  <a:lnTo>
                    <a:pt x="184" y="122"/>
                  </a:lnTo>
                  <a:lnTo>
                    <a:pt x="174" y="124"/>
                  </a:lnTo>
                  <a:lnTo>
                    <a:pt x="166" y="128"/>
                  </a:lnTo>
                  <a:lnTo>
                    <a:pt x="158" y="136"/>
                  </a:lnTo>
                  <a:lnTo>
                    <a:pt x="152" y="144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34" y="96"/>
                  </a:lnTo>
                  <a:lnTo>
                    <a:pt x="150" y="84"/>
                  </a:lnTo>
                  <a:lnTo>
                    <a:pt x="160" y="78"/>
                  </a:lnTo>
                  <a:lnTo>
                    <a:pt x="170" y="76"/>
                  </a:lnTo>
                  <a:lnTo>
                    <a:pt x="180" y="74"/>
                  </a:lnTo>
                  <a:lnTo>
                    <a:pt x="190" y="72"/>
                  </a:lnTo>
                  <a:lnTo>
                    <a:pt x="190" y="72"/>
                  </a:lnTo>
                  <a:lnTo>
                    <a:pt x="204" y="74"/>
                  </a:lnTo>
                  <a:lnTo>
                    <a:pt x="216" y="78"/>
                  </a:lnTo>
                  <a:lnTo>
                    <a:pt x="228" y="84"/>
                  </a:lnTo>
                  <a:lnTo>
                    <a:pt x="238" y="92"/>
                  </a:lnTo>
                  <a:lnTo>
                    <a:pt x="246" y="102"/>
                  </a:lnTo>
                  <a:lnTo>
                    <a:pt x="252" y="114"/>
                  </a:lnTo>
                  <a:lnTo>
                    <a:pt x="256" y="126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6" y="156"/>
                  </a:lnTo>
                  <a:lnTo>
                    <a:pt x="250" y="168"/>
                  </a:lnTo>
                  <a:lnTo>
                    <a:pt x="244" y="176"/>
                  </a:lnTo>
                  <a:lnTo>
                    <a:pt x="236" y="186"/>
                  </a:lnTo>
                  <a:lnTo>
                    <a:pt x="220" y="198"/>
                  </a:lnTo>
                  <a:lnTo>
                    <a:pt x="214" y="204"/>
                  </a:lnTo>
                  <a:lnTo>
                    <a:pt x="212" y="212"/>
                  </a:lnTo>
                  <a:lnTo>
                    <a:pt x="212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519" y="5462360"/>
            <a:ext cx="8423358" cy="1015618"/>
            <a:chOff x="500787" y="5404478"/>
            <a:chExt cx="9837907" cy="1180150"/>
          </a:xfrm>
        </p:grpSpPr>
        <p:sp>
          <p:nvSpPr>
            <p:cNvPr id="71" name="Rectangle 70"/>
            <p:cNvSpPr/>
            <p:nvPr/>
          </p:nvSpPr>
          <p:spPr>
            <a:xfrm>
              <a:off x="523025" y="5698047"/>
              <a:ext cx="9815669" cy="738269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FFFFFF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b="1" dirty="0" smtClean="0">
                  <a:solidFill>
                    <a:srgbClr val="FFFFFF"/>
                  </a:solidFill>
                </a:rPr>
                <a:t>Understanding how people are feeling or responding to events in particular region can help you optimize market strategy.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b="1" dirty="0" smtClean="0">
                  <a:solidFill>
                    <a:srgbClr val="FFFFFF"/>
                  </a:solidFill>
                </a:rPr>
                <a:t>Can be used to find target audience, adjust marketing campaigns and boost sales revenue. </a:t>
              </a:r>
              <a:endParaRPr lang="en-GB" sz="13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8" name="Group 94"/>
            <p:cNvGrpSpPr>
              <a:grpSpLocks noChangeAspect="1"/>
            </p:cNvGrpSpPr>
            <p:nvPr/>
          </p:nvGrpSpPr>
          <p:grpSpPr bwMode="auto">
            <a:xfrm>
              <a:off x="9429619" y="6328551"/>
              <a:ext cx="211690" cy="256077"/>
              <a:chOff x="1864" y="2371"/>
              <a:chExt cx="248" cy="300"/>
            </a:xfrm>
            <a:solidFill>
              <a:schemeClr val="accent4"/>
            </a:solidFill>
          </p:grpSpPr>
          <p:sp>
            <p:nvSpPr>
              <p:cNvPr id="41" name="Freeform 107"/>
              <p:cNvSpPr>
                <a:spLocks/>
              </p:cNvSpPr>
              <p:nvPr/>
            </p:nvSpPr>
            <p:spPr bwMode="auto">
              <a:xfrm>
                <a:off x="1908" y="2381"/>
                <a:ext cx="7" cy="7"/>
              </a:xfrm>
              <a:custGeom>
                <a:avLst/>
                <a:gdLst>
                  <a:gd name="T0" fmla="*/ 0 w 14"/>
                  <a:gd name="T1" fmla="*/ 13 h 13"/>
                  <a:gd name="T2" fmla="*/ 0 w 14"/>
                  <a:gd name="T3" fmla="*/ 13 h 13"/>
                  <a:gd name="T4" fmla="*/ 6 w 14"/>
                  <a:gd name="T5" fmla="*/ 6 h 13"/>
                  <a:gd name="T6" fmla="*/ 14 w 14"/>
                  <a:gd name="T7" fmla="*/ 0 h 13"/>
                  <a:gd name="T8" fmla="*/ 14 w 14"/>
                  <a:gd name="T9" fmla="*/ 0 h 13"/>
                  <a:gd name="T10" fmla="*/ 6 w 14"/>
                  <a:gd name="T11" fmla="*/ 6 h 13"/>
                  <a:gd name="T12" fmla="*/ 0 w 14"/>
                  <a:gd name="T13" fmla="*/ 13 h 13"/>
                  <a:gd name="T14" fmla="*/ 0 w 14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0" y="13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08"/>
              <p:cNvSpPr>
                <a:spLocks/>
              </p:cNvSpPr>
              <p:nvPr/>
            </p:nvSpPr>
            <p:spPr bwMode="auto">
              <a:xfrm>
                <a:off x="1980" y="2376"/>
                <a:ext cx="8" cy="6"/>
              </a:xfrm>
              <a:custGeom>
                <a:avLst/>
                <a:gdLst>
                  <a:gd name="T0" fmla="*/ 0 w 17"/>
                  <a:gd name="T1" fmla="*/ 0 h 11"/>
                  <a:gd name="T2" fmla="*/ 0 w 17"/>
                  <a:gd name="T3" fmla="*/ 0 h 11"/>
                  <a:gd name="T4" fmla="*/ 9 w 17"/>
                  <a:gd name="T5" fmla="*/ 5 h 11"/>
                  <a:gd name="T6" fmla="*/ 17 w 17"/>
                  <a:gd name="T7" fmla="*/ 11 h 11"/>
                  <a:gd name="T8" fmla="*/ 17 w 17"/>
                  <a:gd name="T9" fmla="*/ 11 h 11"/>
                  <a:gd name="T10" fmla="*/ 9 w 17"/>
                  <a:gd name="T11" fmla="*/ 5 h 11"/>
                  <a:gd name="T12" fmla="*/ 0 w 17"/>
                  <a:gd name="T13" fmla="*/ 0 h 11"/>
                  <a:gd name="T14" fmla="*/ 0 w 1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9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09"/>
              <p:cNvSpPr>
                <a:spLocks/>
              </p:cNvSpPr>
              <p:nvPr/>
            </p:nvSpPr>
            <p:spPr bwMode="auto">
              <a:xfrm>
                <a:off x="1983" y="2504"/>
                <a:ext cx="3" cy="2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0 w 4"/>
                  <a:gd name="T5" fmla="*/ 5 h 5"/>
                  <a:gd name="T6" fmla="*/ 0 w 4"/>
                  <a:gd name="T7" fmla="*/ 5 h 5"/>
                  <a:gd name="T8" fmla="*/ 4 w 4"/>
                  <a:gd name="T9" fmla="*/ 0 h 5"/>
                  <a:gd name="T10" fmla="*/ 4 w 4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10"/>
              <p:cNvSpPr>
                <a:spLocks/>
              </p:cNvSpPr>
              <p:nvPr/>
            </p:nvSpPr>
            <p:spPr bwMode="auto">
              <a:xfrm>
                <a:off x="1988" y="2382"/>
                <a:ext cx="8" cy="6"/>
              </a:xfrm>
              <a:custGeom>
                <a:avLst/>
                <a:gdLst>
                  <a:gd name="T0" fmla="*/ 15 w 15"/>
                  <a:gd name="T1" fmla="*/ 14 h 14"/>
                  <a:gd name="T2" fmla="*/ 15 w 15"/>
                  <a:gd name="T3" fmla="*/ 14 h 14"/>
                  <a:gd name="T4" fmla="*/ 9 w 15"/>
                  <a:gd name="T5" fmla="*/ 6 h 14"/>
                  <a:gd name="T6" fmla="*/ 0 w 15"/>
                  <a:gd name="T7" fmla="*/ 0 h 14"/>
                  <a:gd name="T8" fmla="*/ 0 w 15"/>
                  <a:gd name="T9" fmla="*/ 0 h 14"/>
                  <a:gd name="T10" fmla="*/ 9 w 15"/>
                  <a:gd name="T11" fmla="*/ 6 h 14"/>
                  <a:gd name="T12" fmla="*/ 15 w 15"/>
                  <a:gd name="T13" fmla="*/ 14 h 14"/>
                  <a:gd name="T14" fmla="*/ 15 w 15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4">
                    <a:moveTo>
                      <a:pt x="15" y="14"/>
                    </a:moveTo>
                    <a:lnTo>
                      <a:pt x="15" y="14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6"/>
                    </a:lnTo>
                    <a:lnTo>
                      <a:pt x="15" y="14"/>
                    </a:ln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11"/>
              <p:cNvSpPr>
                <a:spLocks/>
              </p:cNvSpPr>
              <p:nvPr/>
            </p:nvSpPr>
            <p:spPr bwMode="auto">
              <a:xfrm>
                <a:off x="1981" y="2506"/>
                <a:ext cx="2" cy="6"/>
              </a:xfrm>
              <a:custGeom>
                <a:avLst/>
                <a:gdLst>
                  <a:gd name="T0" fmla="*/ 0 w 5"/>
                  <a:gd name="T1" fmla="*/ 12 h 12"/>
                  <a:gd name="T2" fmla="*/ 0 w 5"/>
                  <a:gd name="T3" fmla="*/ 12 h 12"/>
                  <a:gd name="T4" fmla="*/ 2 w 5"/>
                  <a:gd name="T5" fmla="*/ 6 h 12"/>
                  <a:gd name="T6" fmla="*/ 5 w 5"/>
                  <a:gd name="T7" fmla="*/ 0 h 12"/>
                  <a:gd name="T8" fmla="*/ 5 w 5"/>
                  <a:gd name="T9" fmla="*/ 0 h 12"/>
                  <a:gd name="T10" fmla="*/ 2 w 5"/>
                  <a:gd name="T11" fmla="*/ 6 h 12"/>
                  <a:gd name="T12" fmla="*/ 0 w 5"/>
                  <a:gd name="T13" fmla="*/ 12 h 12"/>
                  <a:gd name="T14" fmla="*/ 0 w 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2">
                    <a:moveTo>
                      <a:pt x="0" y="12"/>
                    </a:moveTo>
                    <a:lnTo>
                      <a:pt x="0" y="12"/>
                    </a:lnTo>
                    <a:lnTo>
                      <a:pt x="2" y="6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12"/>
              <p:cNvSpPr>
                <a:spLocks/>
              </p:cNvSpPr>
              <p:nvPr/>
            </p:nvSpPr>
            <p:spPr bwMode="auto">
              <a:xfrm>
                <a:off x="1899" y="2388"/>
                <a:ext cx="9" cy="13"/>
              </a:xfrm>
              <a:custGeom>
                <a:avLst/>
                <a:gdLst>
                  <a:gd name="T0" fmla="*/ 16 w 16"/>
                  <a:gd name="T1" fmla="*/ 0 h 26"/>
                  <a:gd name="T2" fmla="*/ 16 w 16"/>
                  <a:gd name="T3" fmla="*/ 0 h 26"/>
                  <a:gd name="T4" fmla="*/ 7 w 16"/>
                  <a:gd name="T5" fmla="*/ 12 h 26"/>
                  <a:gd name="T6" fmla="*/ 0 w 16"/>
                  <a:gd name="T7" fmla="*/ 26 h 26"/>
                  <a:gd name="T8" fmla="*/ 0 w 16"/>
                  <a:gd name="T9" fmla="*/ 26 h 26"/>
                  <a:gd name="T10" fmla="*/ 7 w 16"/>
                  <a:gd name="T11" fmla="*/ 12 h 26"/>
                  <a:gd name="T12" fmla="*/ 16 w 16"/>
                  <a:gd name="T13" fmla="*/ 0 h 26"/>
                  <a:gd name="T14" fmla="*/ 16 w 16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6">
                    <a:moveTo>
                      <a:pt x="16" y="0"/>
                    </a:moveTo>
                    <a:lnTo>
                      <a:pt x="16" y="0"/>
                    </a:lnTo>
                    <a:lnTo>
                      <a:pt x="7" y="1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7" y="1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14"/>
              <p:cNvSpPr>
                <a:spLocks/>
              </p:cNvSpPr>
              <p:nvPr/>
            </p:nvSpPr>
            <p:spPr bwMode="auto">
              <a:xfrm>
                <a:off x="2019" y="2598"/>
                <a:ext cx="34" cy="15"/>
              </a:xfrm>
              <a:custGeom>
                <a:avLst/>
                <a:gdLst>
                  <a:gd name="T0" fmla="*/ 0 w 68"/>
                  <a:gd name="T1" fmla="*/ 0 h 31"/>
                  <a:gd name="T2" fmla="*/ 0 w 68"/>
                  <a:gd name="T3" fmla="*/ 0 h 31"/>
                  <a:gd name="T4" fmla="*/ 11 w 68"/>
                  <a:gd name="T5" fmla="*/ 5 h 31"/>
                  <a:gd name="T6" fmla="*/ 11 w 68"/>
                  <a:gd name="T7" fmla="*/ 5 h 31"/>
                  <a:gd name="T8" fmla="*/ 68 w 68"/>
                  <a:gd name="T9" fmla="*/ 31 h 31"/>
                  <a:gd name="T10" fmla="*/ 68 w 68"/>
                  <a:gd name="T11" fmla="*/ 31 h 31"/>
                  <a:gd name="T12" fmla="*/ 11 w 68"/>
                  <a:gd name="T13" fmla="*/ 5 h 31"/>
                  <a:gd name="T14" fmla="*/ 11 w 68"/>
                  <a:gd name="T15" fmla="*/ 5 h 31"/>
                  <a:gd name="T16" fmla="*/ 0 w 68"/>
                  <a:gd name="T17" fmla="*/ 0 h 31"/>
                  <a:gd name="T18" fmla="*/ 0 w 68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31">
                    <a:moveTo>
                      <a:pt x="0" y="0"/>
                    </a:moveTo>
                    <a:lnTo>
                      <a:pt x="0" y="0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15"/>
              <p:cNvSpPr>
                <a:spLocks/>
              </p:cNvSpPr>
              <p:nvPr/>
            </p:nvSpPr>
            <p:spPr bwMode="auto">
              <a:xfrm>
                <a:off x="1895" y="2405"/>
                <a:ext cx="3" cy="11"/>
              </a:xfrm>
              <a:custGeom>
                <a:avLst/>
                <a:gdLst>
                  <a:gd name="T0" fmla="*/ 0 w 5"/>
                  <a:gd name="T1" fmla="*/ 22 h 22"/>
                  <a:gd name="T2" fmla="*/ 0 w 5"/>
                  <a:gd name="T3" fmla="*/ 22 h 22"/>
                  <a:gd name="T4" fmla="*/ 1 w 5"/>
                  <a:gd name="T5" fmla="*/ 11 h 22"/>
                  <a:gd name="T6" fmla="*/ 5 w 5"/>
                  <a:gd name="T7" fmla="*/ 0 h 22"/>
                  <a:gd name="T8" fmla="*/ 5 w 5"/>
                  <a:gd name="T9" fmla="*/ 0 h 22"/>
                  <a:gd name="T10" fmla="*/ 1 w 5"/>
                  <a:gd name="T11" fmla="*/ 11 h 22"/>
                  <a:gd name="T12" fmla="*/ 0 w 5"/>
                  <a:gd name="T13" fmla="*/ 22 h 22"/>
                  <a:gd name="T14" fmla="*/ 0 w 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22"/>
                    </a:moveTo>
                    <a:lnTo>
                      <a:pt x="0" y="22"/>
                    </a:lnTo>
                    <a:lnTo>
                      <a:pt x="1" y="1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11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16"/>
              <p:cNvSpPr>
                <a:spLocks/>
              </p:cNvSpPr>
              <p:nvPr/>
            </p:nvSpPr>
            <p:spPr bwMode="auto">
              <a:xfrm>
                <a:off x="1950" y="2615"/>
                <a:ext cx="15" cy="0"/>
              </a:xfrm>
              <a:custGeom>
                <a:avLst/>
                <a:gdLst>
                  <a:gd name="T0" fmla="*/ 0 w 31"/>
                  <a:gd name="T1" fmla="*/ 0 w 31"/>
                  <a:gd name="T2" fmla="*/ 31 w 31"/>
                  <a:gd name="T3" fmla="*/ 31 w 31"/>
                  <a:gd name="T4" fmla="*/ 0 w 31"/>
                  <a:gd name="T5" fmla="*/ 0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0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17"/>
              <p:cNvSpPr>
                <a:spLocks/>
              </p:cNvSpPr>
              <p:nvPr/>
            </p:nvSpPr>
            <p:spPr bwMode="auto">
              <a:xfrm>
                <a:off x="2112" y="2663"/>
                <a:ext cx="0" cy="8"/>
              </a:xfrm>
              <a:custGeom>
                <a:avLst/>
                <a:gdLst>
                  <a:gd name="T0" fmla="*/ 2 w 2"/>
                  <a:gd name="T1" fmla="*/ 17 h 17"/>
                  <a:gd name="T2" fmla="*/ 2 w 2"/>
                  <a:gd name="T3" fmla="*/ 17 h 17"/>
                  <a:gd name="T4" fmla="*/ 0 w 2"/>
                  <a:gd name="T5" fmla="*/ 0 h 17"/>
                  <a:gd name="T6" fmla="*/ 0 w 2"/>
                  <a:gd name="T7" fmla="*/ 0 h 17"/>
                  <a:gd name="T8" fmla="*/ 2 w 2"/>
                  <a:gd name="T9" fmla="*/ 17 h 17"/>
                  <a:gd name="T10" fmla="*/ 2 w 2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7">
                    <a:moveTo>
                      <a:pt x="2" y="17"/>
                    </a:moveTo>
                    <a:lnTo>
                      <a:pt x="2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18"/>
              <p:cNvSpPr>
                <a:spLocks/>
              </p:cNvSpPr>
              <p:nvPr/>
            </p:nvSpPr>
            <p:spPr bwMode="auto">
              <a:xfrm>
                <a:off x="2004" y="2401"/>
                <a:ext cx="4" cy="11"/>
              </a:xfrm>
              <a:custGeom>
                <a:avLst/>
                <a:gdLst>
                  <a:gd name="T0" fmla="*/ 0 w 8"/>
                  <a:gd name="T1" fmla="*/ 0 h 21"/>
                  <a:gd name="T2" fmla="*/ 0 w 8"/>
                  <a:gd name="T3" fmla="*/ 0 h 21"/>
                  <a:gd name="T4" fmla="*/ 4 w 8"/>
                  <a:gd name="T5" fmla="*/ 10 h 21"/>
                  <a:gd name="T6" fmla="*/ 8 w 8"/>
                  <a:gd name="T7" fmla="*/ 21 h 21"/>
                  <a:gd name="T8" fmla="*/ 8 w 8"/>
                  <a:gd name="T9" fmla="*/ 21 h 21"/>
                  <a:gd name="T10" fmla="*/ 4 w 8"/>
                  <a:gd name="T11" fmla="*/ 10 h 21"/>
                  <a:gd name="T12" fmla="*/ 0 w 8"/>
                  <a:gd name="T13" fmla="*/ 0 h 21"/>
                  <a:gd name="T14" fmla="*/ 0 w 8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1">
                    <a:moveTo>
                      <a:pt x="0" y="0"/>
                    </a:moveTo>
                    <a:lnTo>
                      <a:pt x="0" y="0"/>
                    </a:lnTo>
                    <a:lnTo>
                      <a:pt x="4" y="1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19"/>
              <p:cNvSpPr>
                <a:spLocks/>
              </p:cNvSpPr>
              <p:nvPr/>
            </p:nvSpPr>
            <p:spPr bwMode="auto">
              <a:xfrm>
                <a:off x="1864" y="2571"/>
                <a:ext cx="12" cy="5"/>
              </a:xfrm>
              <a:custGeom>
                <a:avLst/>
                <a:gdLst>
                  <a:gd name="T0" fmla="*/ 0 w 23"/>
                  <a:gd name="T1" fmla="*/ 10 h 10"/>
                  <a:gd name="T2" fmla="*/ 0 w 23"/>
                  <a:gd name="T3" fmla="*/ 10 h 10"/>
                  <a:gd name="T4" fmla="*/ 23 w 23"/>
                  <a:gd name="T5" fmla="*/ 0 h 10"/>
                  <a:gd name="T6" fmla="*/ 23 w 23"/>
                  <a:gd name="T7" fmla="*/ 0 h 10"/>
                  <a:gd name="T8" fmla="*/ 0 w 23"/>
                  <a:gd name="T9" fmla="*/ 10 h 10"/>
                  <a:gd name="T10" fmla="*/ 0 w 23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">
                    <a:moveTo>
                      <a:pt x="0" y="10"/>
                    </a:moveTo>
                    <a:lnTo>
                      <a:pt x="0" y="1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20"/>
              <p:cNvSpPr>
                <a:spLocks/>
              </p:cNvSpPr>
              <p:nvPr/>
            </p:nvSpPr>
            <p:spPr bwMode="auto">
              <a:xfrm>
                <a:off x="1928" y="2371"/>
                <a:ext cx="9" cy="2"/>
              </a:xfrm>
              <a:custGeom>
                <a:avLst/>
                <a:gdLst>
                  <a:gd name="T0" fmla="*/ 0 w 20"/>
                  <a:gd name="T1" fmla="*/ 4 h 4"/>
                  <a:gd name="T2" fmla="*/ 0 w 20"/>
                  <a:gd name="T3" fmla="*/ 4 h 4"/>
                  <a:gd name="T4" fmla="*/ 20 w 20"/>
                  <a:gd name="T5" fmla="*/ 0 h 4"/>
                  <a:gd name="T6" fmla="*/ 20 w 20"/>
                  <a:gd name="T7" fmla="*/ 0 h 4"/>
                  <a:gd name="T8" fmla="*/ 0 w 20"/>
                  <a:gd name="T9" fmla="*/ 4 h 4"/>
                  <a:gd name="T10" fmla="*/ 0 w 20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4">
                    <a:moveTo>
                      <a:pt x="0" y="4"/>
                    </a:moveTo>
                    <a:lnTo>
                      <a:pt x="0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21"/>
              <p:cNvSpPr>
                <a:spLocks/>
              </p:cNvSpPr>
              <p:nvPr/>
            </p:nvSpPr>
            <p:spPr bwMode="auto">
              <a:xfrm>
                <a:off x="2000" y="2444"/>
                <a:ext cx="11" cy="47"/>
              </a:xfrm>
              <a:custGeom>
                <a:avLst/>
                <a:gdLst>
                  <a:gd name="T0" fmla="*/ 22 w 22"/>
                  <a:gd name="T1" fmla="*/ 0 h 93"/>
                  <a:gd name="T2" fmla="*/ 22 w 22"/>
                  <a:gd name="T3" fmla="*/ 0 h 93"/>
                  <a:gd name="T4" fmla="*/ 20 w 22"/>
                  <a:gd name="T5" fmla="*/ 42 h 93"/>
                  <a:gd name="T6" fmla="*/ 20 w 22"/>
                  <a:gd name="T7" fmla="*/ 42 h 93"/>
                  <a:gd name="T8" fmla="*/ 17 w 22"/>
                  <a:gd name="T9" fmla="*/ 55 h 93"/>
                  <a:gd name="T10" fmla="*/ 14 w 22"/>
                  <a:gd name="T11" fmla="*/ 69 h 93"/>
                  <a:gd name="T12" fmla="*/ 8 w 22"/>
                  <a:gd name="T13" fmla="*/ 83 h 93"/>
                  <a:gd name="T14" fmla="*/ 0 w 22"/>
                  <a:gd name="T15" fmla="*/ 93 h 93"/>
                  <a:gd name="T16" fmla="*/ 0 w 22"/>
                  <a:gd name="T17" fmla="*/ 93 h 93"/>
                  <a:gd name="T18" fmla="*/ 8 w 22"/>
                  <a:gd name="T19" fmla="*/ 83 h 93"/>
                  <a:gd name="T20" fmla="*/ 14 w 22"/>
                  <a:gd name="T21" fmla="*/ 69 h 93"/>
                  <a:gd name="T22" fmla="*/ 17 w 22"/>
                  <a:gd name="T23" fmla="*/ 55 h 93"/>
                  <a:gd name="T24" fmla="*/ 20 w 22"/>
                  <a:gd name="T25" fmla="*/ 42 h 93"/>
                  <a:gd name="T26" fmla="*/ 20 w 22"/>
                  <a:gd name="T27" fmla="*/ 42 h 93"/>
                  <a:gd name="T28" fmla="*/ 22 w 22"/>
                  <a:gd name="T29" fmla="*/ 0 h 93"/>
                  <a:gd name="T30" fmla="*/ 22 w 22"/>
                  <a:gd name="T3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93">
                    <a:moveTo>
                      <a:pt x="22" y="0"/>
                    </a:moveTo>
                    <a:lnTo>
                      <a:pt x="22" y="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7" y="55"/>
                    </a:lnTo>
                    <a:lnTo>
                      <a:pt x="14" y="69"/>
                    </a:lnTo>
                    <a:lnTo>
                      <a:pt x="8" y="8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8" y="83"/>
                    </a:lnTo>
                    <a:lnTo>
                      <a:pt x="14" y="69"/>
                    </a:lnTo>
                    <a:lnTo>
                      <a:pt x="17" y="55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22"/>
              <p:cNvSpPr>
                <a:spLocks/>
              </p:cNvSpPr>
              <p:nvPr/>
            </p:nvSpPr>
            <p:spPr bwMode="auto">
              <a:xfrm>
                <a:off x="2012" y="2517"/>
                <a:ext cx="3" cy="4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8 h 8"/>
                  <a:gd name="T4" fmla="*/ 4 w 4"/>
                  <a:gd name="T5" fmla="*/ 0 h 8"/>
                  <a:gd name="T6" fmla="*/ 4 w 4"/>
                  <a:gd name="T7" fmla="*/ 0 h 8"/>
                  <a:gd name="T8" fmla="*/ 0 w 4"/>
                  <a:gd name="T9" fmla="*/ 8 h 8"/>
                  <a:gd name="T10" fmla="*/ 0 w 4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23"/>
              <p:cNvSpPr>
                <a:spLocks/>
              </p:cNvSpPr>
              <p:nvPr/>
            </p:nvSpPr>
            <p:spPr bwMode="auto">
              <a:xfrm>
                <a:off x="1912" y="2609"/>
                <a:ext cx="23" cy="7"/>
              </a:xfrm>
              <a:custGeom>
                <a:avLst/>
                <a:gdLst>
                  <a:gd name="T0" fmla="*/ 0 w 47"/>
                  <a:gd name="T1" fmla="*/ 0 h 14"/>
                  <a:gd name="T2" fmla="*/ 0 w 47"/>
                  <a:gd name="T3" fmla="*/ 0 h 14"/>
                  <a:gd name="T4" fmla="*/ 11 w 47"/>
                  <a:gd name="T5" fmla="*/ 6 h 14"/>
                  <a:gd name="T6" fmla="*/ 21 w 47"/>
                  <a:gd name="T7" fmla="*/ 11 h 14"/>
                  <a:gd name="T8" fmla="*/ 34 w 47"/>
                  <a:gd name="T9" fmla="*/ 14 h 14"/>
                  <a:gd name="T10" fmla="*/ 47 w 47"/>
                  <a:gd name="T11" fmla="*/ 14 h 14"/>
                  <a:gd name="T12" fmla="*/ 47 w 47"/>
                  <a:gd name="T13" fmla="*/ 14 h 14"/>
                  <a:gd name="T14" fmla="*/ 34 w 47"/>
                  <a:gd name="T15" fmla="*/ 14 h 14"/>
                  <a:gd name="T16" fmla="*/ 21 w 47"/>
                  <a:gd name="T17" fmla="*/ 11 h 14"/>
                  <a:gd name="T18" fmla="*/ 11 w 47"/>
                  <a:gd name="T19" fmla="*/ 6 h 14"/>
                  <a:gd name="T20" fmla="*/ 0 w 47"/>
                  <a:gd name="T21" fmla="*/ 0 h 14"/>
                  <a:gd name="T22" fmla="*/ 0 w 47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14">
                    <a:moveTo>
                      <a:pt x="0" y="0"/>
                    </a:moveTo>
                    <a:lnTo>
                      <a:pt x="0" y="0"/>
                    </a:lnTo>
                    <a:lnTo>
                      <a:pt x="11" y="6"/>
                    </a:lnTo>
                    <a:lnTo>
                      <a:pt x="21" y="11"/>
                    </a:lnTo>
                    <a:lnTo>
                      <a:pt x="34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34" y="14"/>
                    </a:lnTo>
                    <a:lnTo>
                      <a:pt x="21" y="11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24"/>
              <p:cNvSpPr>
                <a:spLocks/>
              </p:cNvSpPr>
              <p:nvPr/>
            </p:nvSpPr>
            <p:spPr bwMode="auto">
              <a:xfrm>
                <a:off x="1903" y="2601"/>
                <a:ext cx="4" cy="5"/>
              </a:xfrm>
              <a:custGeom>
                <a:avLst/>
                <a:gdLst>
                  <a:gd name="T0" fmla="*/ 8 w 8"/>
                  <a:gd name="T1" fmla="*/ 9 h 9"/>
                  <a:gd name="T2" fmla="*/ 8 w 8"/>
                  <a:gd name="T3" fmla="*/ 9 h 9"/>
                  <a:gd name="T4" fmla="*/ 0 w 8"/>
                  <a:gd name="T5" fmla="*/ 0 h 9"/>
                  <a:gd name="T6" fmla="*/ 0 w 8"/>
                  <a:gd name="T7" fmla="*/ 0 h 9"/>
                  <a:gd name="T8" fmla="*/ 8 w 8"/>
                  <a:gd name="T9" fmla="*/ 9 h 9"/>
                  <a:gd name="T10" fmla="*/ 8 w 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8" y="9"/>
                    </a:moveTo>
                    <a:lnTo>
                      <a:pt x="8" y="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25"/>
              <p:cNvSpPr>
                <a:spLocks/>
              </p:cNvSpPr>
              <p:nvPr/>
            </p:nvSpPr>
            <p:spPr bwMode="auto">
              <a:xfrm>
                <a:off x="1873" y="2595"/>
                <a:ext cx="19" cy="9"/>
              </a:xfrm>
              <a:custGeom>
                <a:avLst/>
                <a:gdLst>
                  <a:gd name="T0" fmla="*/ 0 w 40"/>
                  <a:gd name="T1" fmla="*/ 18 h 18"/>
                  <a:gd name="T2" fmla="*/ 0 w 40"/>
                  <a:gd name="T3" fmla="*/ 18 h 18"/>
                  <a:gd name="T4" fmla="*/ 32 w 40"/>
                  <a:gd name="T5" fmla="*/ 3 h 18"/>
                  <a:gd name="T6" fmla="*/ 32 w 40"/>
                  <a:gd name="T7" fmla="*/ 3 h 18"/>
                  <a:gd name="T8" fmla="*/ 40 w 40"/>
                  <a:gd name="T9" fmla="*/ 0 h 18"/>
                  <a:gd name="T10" fmla="*/ 40 w 40"/>
                  <a:gd name="T11" fmla="*/ 0 h 18"/>
                  <a:gd name="T12" fmla="*/ 32 w 40"/>
                  <a:gd name="T13" fmla="*/ 3 h 18"/>
                  <a:gd name="T14" fmla="*/ 32 w 40"/>
                  <a:gd name="T15" fmla="*/ 3 h 18"/>
                  <a:gd name="T16" fmla="*/ 0 w 40"/>
                  <a:gd name="T17" fmla="*/ 18 h 18"/>
                  <a:gd name="T18" fmla="*/ 0 w 40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8">
                    <a:moveTo>
                      <a:pt x="0" y="18"/>
                    </a:moveTo>
                    <a:lnTo>
                      <a:pt x="0" y="18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26"/>
              <p:cNvSpPr>
                <a:spLocks/>
              </p:cNvSpPr>
              <p:nvPr/>
            </p:nvSpPr>
            <p:spPr bwMode="auto">
              <a:xfrm>
                <a:off x="1894" y="2595"/>
                <a:ext cx="3" cy="0"/>
              </a:xfrm>
              <a:custGeom>
                <a:avLst/>
                <a:gdLst>
                  <a:gd name="T0" fmla="*/ 6 w 6"/>
                  <a:gd name="T1" fmla="*/ 2 h 2"/>
                  <a:gd name="T2" fmla="*/ 6 w 6"/>
                  <a:gd name="T3" fmla="*/ 2 h 2"/>
                  <a:gd name="T4" fmla="*/ 0 w 6"/>
                  <a:gd name="T5" fmla="*/ 0 h 2"/>
                  <a:gd name="T6" fmla="*/ 0 w 6"/>
                  <a:gd name="T7" fmla="*/ 0 h 2"/>
                  <a:gd name="T8" fmla="*/ 6 w 6"/>
                  <a:gd name="T9" fmla="*/ 2 h 2"/>
                  <a:gd name="T10" fmla="*/ 6 w 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7"/>
              <p:cNvSpPr>
                <a:spLocks/>
              </p:cNvSpPr>
              <p:nvPr/>
            </p:nvSpPr>
            <p:spPr bwMode="auto">
              <a:xfrm>
                <a:off x="1866" y="2427"/>
                <a:ext cx="0" cy="10"/>
              </a:xfrm>
              <a:custGeom>
                <a:avLst/>
                <a:gdLst>
                  <a:gd name="T0" fmla="*/ 0 h 22"/>
                  <a:gd name="T1" fmla="*/ 0 h 22"/>
                  <a:gd name="T2" fmla="*/ 0 h 22"/>
                  <a:gd name="T3" fmla="*/ 22 h 22"/>
                  <a:gd name="T4" fmla="*/ 22 h 22"/>
                  <a:gd name="T5" fmla="*/ 0 h 22"/>
                  <a:gd name="T6" fmla="*/ 0 h 2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28"/>
              <p:cNvSpPr>
                <a:spLocks/>
              </p:cNvSpPr>
              <p:nvPr/>
            </p:nvSpPr>
            <p:spPr bwMode="auto">
              <a:xfrm>
                <a:off x="1889" y="2517"/>
                <a:ext cx="5" cy="11"/>
              </a:xfrm>
              <a:custGeom>
                <a:avLst/>
                <a:gdLst>
                  <a:gd name="T0" fmla="*/ 9 w 9"/>
                  <a:gd name="T1" fmla="*/ 23 h 23"/>
                  <a:gd name="T2" fmla="*/ 9 w 9"/>
                  <a:gd name="T3" fmla="*/ 23 h 23"/>
                  <a:gd name="T4" fmla="*/ 7 w 9"/>
                  <a:gd name="T5" fmla="*/ 11 h 23"/>
                  <a:gd name="T6" fmla="*/ 4 w 9"/>
                  <a:gd name="T7" fmla="*/ 5 h 23"/>
                  <a:gd name="T8" fmla="*/ 0 w 9"/>
                  <a:gd name="T9" fmla="*/ 0 h 23"/>
                  <a:gd name="T10" fmla="*/ 0 w 9"/>
                  <a:gd name="T11" fmla="*/ 0 h 23"/>
                  <a:gd name="T12" fmla="*/ 4 w 9"/>
                  <a:gd name="T13" fmla="*/ 5 h 23"/>
                  <a:gd name="T14" fmla="*/ 7 w 9"/>
                  <a:gd name="T15" fmla="*/ 11 h 23"/>
                  <a:gd name="T16" fmla="*/ 9 w 9"/>
                  <a:gd name="T17" fmla="*/ 23 h 23"/>
                  <a:gd name="T18" fmla="*/ 9 w 9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3">
                    <a:moveTo>
                      <a:pt x="9" y="23"/>
                    </a:moveTo>
                    <a:lnTo>
                      <a:pt x="9" y="23"/>
                    </a:lnTo>
                    <a:lnTo>
                      <a:pt x="7" y="11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7" y="11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29"/>
              <p:cNvSpPr>
                <a:spLocks/>
              </p:cNvSpPr>
              <p:nvPr/>
            </p:nvSpPr>
            <p:spPr bwMode="auto">
              <a:xfrm>
                <a:off x="1918" y="2373"/>
                <a:ext cx="10" cy="5"/>
              </a:xfrm>
              <a:custGeom>
                <a:avLst/>
                <a:gdLst>
                  <a:gd name="T0" fmla="*/ 18 w 18"/>
                  <a:gd name="T1" fmla="*/ 0 h 9"/>
                  <a:gd name="T2" fmla="*/ 18 w 18"/>
                  <a:gd name="T3" fmla="*/ 0 h 9"/>
                  <a:gd name="T4" fmla="*/ 9 w 18"/>
                  <a:gd name="T5" fmla="*/ 5 h 9"/>
                  <a:gd name="T6" fmla="*/ 0 w 18"/>
                  <a:gd name="T7" fmla="*/ 9 h 9"/>
                  <a:gd name="T8" fmla="*/ 0 w 18"/>
                  <a:gd name="T9" fmla="*/ 9 h 9"/>
                  <a:gd name="T10" fmla="*/ 9 w 18"/>
                  <a:gd name="T11" fmla="*/ 5 h 9"/>
                  <a:gd name="T12" fmla="*/ 18 w 18"/>
                  <a:gd name="T13" fmla="*/ 0 h 9"/>
                  <a:gd name="T14" fmla="*/ 18 w 18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8" y="0"/>
                    </a:moveTo>
                    <a:lnTo>
                      <a:pt x="18" y="0"/>
                    </a:lnTo>
                    <a:lnTo>
                      <a:pt x="9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9" y="5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30"/>
              <p:cNvSpPr>
                <a:spLocks/>
              </p:cNvSpPr>
              <p:nvPr/>
            </p:nvSpPr>
            <p:spPr bwMode="auto">
              <a:xfrm>
                <a:off x="1881" y="2505"/>
                <a:ext cx="8" cy="12"/>
              </a:xfrm>
              <a:custGeom>
                <a:avLst/>
                <a:gdLst>
                  <a:gd name="T0" fmla="*/ 17 w 17"/>
                  <a:gd name="T1" fmla="*/ 23 h 23"/>
                  <a:gd name="T2" fmla="*/ 17 w 17"/>
                  <a:gd name="T3" fmla="*/ 23 h 23"/>
                  <a:gd name="T4" fmla="*/ 0 w 17"/>
                  <a:gd name="T5" fmla="*/ 0 h 23"/>
                  <a:gd name="T6" fmla="*/ 0 w 17"/>
                  <a:gd name="T7" fmla="*/ 0 h 23"/>
                  <a:gd name="T8" fmla="*/ 17 w 17"/>
                  <a:gd name="T9" fmla="*/ 23 h 23"/>
                  <a:gd name="T10" fmla="*/ 17 w 17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7" y="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31"/>
              <p:cNvSpPr>
                <a:spLocks/>
              </p:cNvSpPr>
              <p:nvPr/>
            </p:nvSpPr>
            <p:spPr bwMode="auto">
              <a:xfrm>
                <a:off x="1890" y="2563"/>
                <a:ext cx="2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  <a:gd name="T10" fmla="*/ 0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32"/>
              <p:cNvSpPr>
                <a:spLocks/>
              </p:cNvSpPr>
              <p:nvPr/>
            </p:nvSpPr>
            <p:spPr bwMode="auto">
              <a:xfrm>
                <a:off x="1895" y="2549"/>
                <a:ext cx="0" cy="8"/>
              </a:xfrm>
              <a:custGeom>
                <a:avLst/>
                <a:gdLst>
                  <a:gd name="T0" fmla="*/ 0 h 17"/>
                  <a:gd name="T1" fmla="*/ 0 h 17"/>
                  <a:gd name="T2" fmla="*/ 14 h 17"/>
                  <a:gd name="T3" fmla="*/ 14 h 17"/>
                  <a:gd name="T4" fmla="*/ 17 h 17"/>
                  <a:gd name="T5" fmla="*/ 17 h 17"/>
                  <a:gd name="T6" fmla="*/ 14 h 17"/>
                  <a:gd name="T7" fmla="*/ 14 h 17"/>
                  <a:gd name="T8" fmla="*/ 0 h 17"/>
                  <a:gd name="T9" fmla="*/ 0 h 1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7">
                    <a:moveTo>
                      <a:pt x="0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33"/>
              <p:cNvSpPr>
                <a:spLocks/>
              </p:cNvSpPr>
              <p:nvPr/>
            </p:nvSpPr>
            <p:spPr bwMode="auto">
              <a:xfrm>
                <a:off x="1894" y="2557"/>
                <a:ext cx="1" cy="3"/>
              </a:xfrm>
              <a:custGeom>
                <a:avLst/>
                <a:gdLst>
                  <a:gd name="T0" fmla="*/ 0 w 1"/>
                  <a:gd name="T1" fmla="*/ 6 h 6"/>
                  <a:gd name="T2" fmla="*/ 0 w 1"/>
                  <a:gd name="T3" fmla="*/ 6 h 6"/>
                  <a:gd name="T4" fmla="*/ 1 w 1"/>
                  <a:gd name="T5" fmla="*/ 0 h 6"/>
                  <a:gd name="T6" fmla="*/ 1 w 1"/>
                  <a:gd name="T7" fmla="*/ 0 h 6"/>
                  <a:gd name="T8" fmla="*/ 0 w 1"/>
                  <a:gd name="T9" fmla="*/ 6 h 6"/>
                  <a:gd name="T10" fmla="*/ 0 w 1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34"/>
              <p:cNvSpPr>
                <a:spLocks/>
              </p:cNvSpPr>
              <p:nvPr/>
            </p:nvSpPr>
            <p:spPr bwMode="auto">
              <a:xfrm>
                <a:off x="1923" y="2559"/>
                <a:ext cx="0" cy="15"/>
              </a:xfrm>
              <a:custGeom>
                <a:avLst/>
                <a:gdLst>
                  <a:gd name="T0" fmla="*/ 0 h 31"/>
                  <a:gd name="T1" fmla="*/ 0 h 31"/>
                  <a:gd name="T2" fmla="*/ 31 h 31"/>
                  <a:gd name="T3" fmla="*/ 31 h 31"/>
                  <a:gd name="T4" fmla="*/ 0 h 31"/>
                  <a:gd name="T5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1">
                    <a:moveTo>
                      <a:pt x="0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00787" y="5404478"/>
              <a:ext cx="2016000" cy="2750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400" b="1" dirty="0">
                  <a:solidFill>
                    <a:srgbClr val="BF0D3E"/>
                  </a:solidFill>
                </a:rPr>
                <a:t>Benefit to Business:</a:t>
              </a:r>
              <a:endParaRPr lang="en-GB" sz="1400" b="1" dirty="0">
                <a:solidFill>
                  <a:srgbClr val="BF0D3E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72314" y="1835050"/>
            <a:ext cx="4032684" cy="10399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200" dirty="0" smtClean="0">
                <a:solidFill>
                  <a:prstClr val="black"/>
                </a:solidFill>
              </a:rPr>
              <a:t>Dramatically improve ability to interpret information from data. Reveal data patterns that are not possible to capture by looking at tabular data stored in rows and columns.; </a:t>
            </a:r>
            <a:endParaRPr lang="en-GB" sz="1200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24420"/>
            <a:ext cx="4036046" cy="2633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98" y="2539388"/>
            <a:ext cx="4722679" cy="3041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86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7951"/>
  <p:tag name="STYLEXMLFILE" val="Title Slide Styl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714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8626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790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3735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619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8714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0562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495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3640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248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767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0562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0535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924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4687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298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6226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6478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637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2793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8298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82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495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891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860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109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268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695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9800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439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338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1063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99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3640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676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0157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5751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1000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1030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7988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844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0456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2957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382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2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3009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485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798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4013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782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160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1628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6465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4100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412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67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4039351907127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3262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4039351906331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075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1860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833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4039351900807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4579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4039351909057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403935190261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535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7852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3789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896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4039351909193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4039351906317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4039351906276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4284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4039351900979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4039351905610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694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924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9137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8348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0226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Contact"/>
  <p:tag name="MS_PLACEHOLDERID" val="PlaceholderID42284.64403935190543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Company"/>
  <p:tag name="MS_PLACEHOLDERID" val="PlaceholderID42284.644039351909161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Styles"/>
  <p:tag name="MS_PLACEHOLDERID" val="PlaceholderID42284.644039351904302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024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137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4629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able of Contents"/>
  <p:tag name="MS_PLACEHOLDERID" val="PlaceholderID42284.64403935190353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4687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4048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697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0555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2438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Agenda"/>
  <p:tag name="MS_PLACEHOLDERID" val="PlaceholderID42284.644039351909790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0609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3902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7951"/>
  <p:tag name="STYLEXMLFILE" val="Title Slide Styl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6072"/>
  <p:tag name="STYLEXMLFILE" val="Divider Slide Styles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1449"/>
  <p:tag name="PLACEHOLDERAUTOMATIONTAG" val="DividerNumber"/>
  <p:tag name="MS_XMLFILE_REGKEY" val=""/>
  <p:tag name="STYLEXMLFILE" val="Divider 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2981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453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140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626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7904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35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619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714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0562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495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364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6072"/>
  <p:tag name="STYLEXMLFILE" val="Divider Slide Styl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6226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248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67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535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924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4687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2981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6226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6478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637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2793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6478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8298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246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891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860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109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268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695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980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439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33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637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063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994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6761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0157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5751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000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030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988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8448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0456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2793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2957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3820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3009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485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798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013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782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1604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1628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646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8298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4100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4127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7127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262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3043981506331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07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860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833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3043981500807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57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246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3043981509057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3043981502613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852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89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896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3043981509193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3043981506317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3043981506276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284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3043981500979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891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3043981505610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6944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137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348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226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Contact"/>
  <p:tag name="MS_PLACEHOLDERID" val="PlaceholderID42284.643043981505433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Company"/>
  <p:tag name="MS_PLACEHOLDERID" val="PlaceholderID42284.643043981509161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Styles"/>
  <p:tag name="MS_PLACEHOLDERID" val="PlaceholderID42284.643043981504302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024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13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860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629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able of Contents"/>
  <p:tag name="MS_PLACEHOLDERID" val="PlaceholderID42284.643043981503534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048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697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555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438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Agenda"/>
  <p:tag name="MS_PLACEHOLDERID" val="PlaceholderID42284.643043981509790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609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902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ROUPTYPE" val=""/>
  <p:tag name="SLIDEGROUP" val=""/>
  <p:tag name="SLIDETOCOUTLINELEVEL" val="2"/>
  <p:tag name="SLIDELAYOUTNAME" val="One Placeholder"/>
  <p:tag name="SLIDEAUTOMATIONTYPE" val="Standard"/>
  <p:tag name="AUTOMATIONTAG" val="One Placeholder"/>
  <p:tag name="SLIDEPROJECTVERSION" val="6.1.24"/>
  <p:tag name="SLIDEISINMEDIASTERLINGPROJECT" val="True"/>
  <p:tag name="SLIDETITLE" val="Sentiment analysi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1096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35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626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ROUPTYPE" val=""/>
  <p:tag name="SLIDEGROUP" val=""/>
  <p:tag name="SLIDETOCOUTLINELEVEL" val="2"/>
  <p:tag name="SLIDELAYOUTNAME" val="One Placeholder"/>
  <p:tag name="SLIDEAUTOMATIONTYPE" val="Standard"/>
  <p:tag name="AUTOMATIONTAG" val="One Placeholder"/>
  <p:tag name="SLIDEPROJECTVERSION" val="6.1.24"/>
  <p:tag name="SLIDEISINMEDIASTERLINGPROJECT" val="True"/>
  <p:tag name="SLIDETITLE" val="Sentiment analysis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35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626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ROUPTYPE" val=""/>
  <p:tag name="SLIDEGROUP" val=""/>
  <p:tag name="SLIDETOCOUTLINELEVEL" val="2"/>
  <p:tag name="SLIDELAYOUTNAME" val="One Placeholder"/>
  <p:tag name="SLIDEAUTOMATIONTYPE" val="Standard"/>
  <p:tag name="AUTOMATIONTAG" val="One Placeholder"/>
  <p:tag name="SLIDEPROJECTVERSION" val="6.1.24"/>
  <p:tag name="SLIDEISINMEDIASTERLINGPROJECT" val="True"/>
  <p:tag name="SLIDETITLE" val="Sentiment analysi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35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62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26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1449"/>
  <p:tag name="PLACEHOLDERAUTOMATIONTAG" val="DividerNumber"/>
  <p:tag name="MS_XMLFILE_REGKEY" val=""/>
  <p:tag name="STYLEXMLFILE" val="Divider 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695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980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43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33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06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99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676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0157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575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00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453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030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98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844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0456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2957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3820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3009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485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79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01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140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78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160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162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646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4100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412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7127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26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304398150633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07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62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1860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833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3043981500807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579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3043981509057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3043981502613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785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8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896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304398150919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PICTUREXMLFILE" val="Default Picture Settings"/>
  <p:tag name="MS_PLACEHOLDERID" val="PlaceholderID42284.643043981507904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XMLFILE" val="Default Picture Settings"/>
  <p:tag name="PICTURESUBFOLDER" val="Profile_Picture"/>
  <p:tag name="MS_PLACEHOLDERID" val="PlaceholderID42284.643043981506317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eam Profile"/>
  <p:tag name="MS_PLACEHOLDERID" val="PlaceholderID42284.643043981506276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284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3043981500979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efault Style List"/>
  <p:tag name="MS_PLACEHOLDERID" val="PlaceholderID42284.64304398150561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6944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137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834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226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Contact"/>
  <p:tag name="MS_PLACEHOLDERID" val="PlaceholderID42284.64304398150543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735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Company"/>
  <p:tag name="MS_PLACEHOLDERID" val="PlaceholderID42284.643043981509161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Disclaimer Styles"/>
  <p:tag name="MS_PLACEHOLDERID" val="PlaceholderID42284.643043981504302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024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5137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629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Table of Contents"/>
  <p:tag name="MS_PLACEHOLDERID" val="PlaceholderID42284.643043981503534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404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697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555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243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9619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XMLFILE" val="Agenda"/>
  <p:tag name="MS_PLACEHOLDERID" val="PlaceholderID42284.643043981509790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0609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3043981503902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FOLDERNAME" val="Y:\JOBS\PROJECTS\P7601-P7700\P7626 Macro Project\270022 Word &amp; PPT Macros -  icons &amp; imagery\_IMAGES\Generic\_Final JPGS\_7-270022-PPT-Macros_PPT-cover_A4-landscape_Generic_007_150dpi.jpg"/>
  <p:tag name="AUTOMATIONTAG" val="Title"/>
  <p:tag name="MS_LINKEDOBJECT" val="MS_Picture"/>
  <p:tag name="MS_PLACEHOLDERID" val=""/>
  <p:tag name="PLACEHOLDERAUTOMATIONTAG" val="COVERPICTURESHAP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57951"/>
  <p:tag name="STYLEXMLFILE" val="Title Slide Styl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523.63108796305334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76072"/>
  <p:tag name="STYLEXMLFILE" val="Divider Slide Styl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81449"/>
  <p:tag name="PLACEHOLDERAUTOMATIONTAG" val="DividerNumber"/>
  <p:tag name="MS_XMLFILE_REGKEY" val=""/>
  <p:tag name="STYLEXMLFILE" val="Divider Numb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0453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S_PLACEHOLDERID" val="PlaceholderID42284.6440393519041403"/>
</p:tagLst>
</file>

<file path=ppt/theme/theme1.xml><?xml version="1.0" encoding="utf-8"?>
<a:theme xmlns:a="http://schemas.openxmlformats.org/drawingml/2006/main" name="Presentation_JLT Re_Print">
  <a:themeElements>
    <a:clrScheme name="_JLT">
      <a:dk1>
        <a:sysClr val="windowText" lastClr="000000"/>
      </a:dk1>
      <a:lt1>
        <a:sysClr val="window" lastClr="FFFFFF"/>
      </a:lt1>
      <a:dk2>
        <a:srgbClr val="00AFD7"/>
      </a:dk2>
      <a:lt2>
        <a:srgbClr val="FFFFFF"/>
      </a:lt2>
      <a:accent1>
        <a:srgbClr val="0C2340"/>
      </a:accent1>
      <a:accent2>
        <a:srgbClr val="00AFD7"/>
      </a:accent2>
      <a:accent3>
        <a:srgbClr val="F2A900"/>
      </a:accent3>
      <a:accent4>
        <a:srgbClr val="616A74"/>
      </a:accent4>
      <a:accent5>
        <a:srgbClr val="9DA7B2"/>
      </a:accent5>
      <a:accent6>
        <a:srgbClr val="CCEFF7"/>
      </a:accent6>
      <a:hlink>
        <a:srgbClr val="00B0F0"/>
      </a:hlink>
      <a:folHlink>
        <a:srgbClr val="00B0F0"/>
      </a:folHlink>
    </a:clrScheme>
    <a:fontScheme name="_J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0000"/>
          </a:lnSpc>
          <a:defRPr sz="160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>
          <a:lnSpc>
            <a:spcPct val="110000"/>
          </a:lnSpc>
          <a:defRPr sz="1600" smtClean="0">
            <a:solidFill>
              <a:prstClr val="black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resentation_JLT_Print">
  <a:themeElements>
    <a:clrScheme name="_JLT">
      <a:dk1>
        <a:sysClr val="windowText" lastClr="000000"/>
      </a:dk1>
      <a:lt1>
        <a:sysClr val="window" lastClr="FFFFFF"/>
      </a:lt1>
      <a:dk2>
        <a:srgbClr val="00AFD7"/>
      </a:dk2>
      <a:lt2>
        <a:srgbClr val="FFFFFF"/>
      </a:lt2>
      <a:accent1>
        <a:srgbClr val="0C2340"/>
      </a:accent1>
      <a:accent2>
        <a:srgbClr val="00AFD7"/>
      </a:accent2>
      <a:accent3>
        <a:srgbClr val="F2A900"/>
      </a:accent3>
      <a:accent4>
        <a:srgbClr val="616A74"/>
      </a:accent4>
      <a:accent5>
        <a:srgbClr val="9DA7B2"/>
      </a:accent5>
      <a:accent6>
        <a:srgbClr val="CCEFF7"/>
      </a:accent6>
      <a:hlink>
        <a:srgbClr val="00B0F0"/>
      </a:hlink>
      <a:folHlink>
        <a:srgbClr val="00B0F0"/>
      </a:folHlink>
    </a:clrScheme>
    <a:fontScheme name="_J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0000"/>
          </a:lnSpc>
          <a:defRPr sz="160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>
          <a:lnSpc>
            <a:spcPct val="110000"/>
          </a:lnSpc>
          <a:defRPr sz="1600" smtClean="0">
            <a:solidFill>
              <a:prstClr val="black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Presentation_JLT Re_Print">
  <a:themeElements>
    <a:clrScheme name="_JLT">
      <a:dk1>
        <a:sysClr val="windowText" lastClr="000000"/>
      </a:dk1>
      <a:lt1>
        <a:sysClr val="window" lastClr="FFFFFF"/>
      </a:lt1>
      <a:dk2>
        <a:srgbClr val="00AFD7"/>
      </a:dk2>
      <a:lt2>
        <a:srgbClr val="FFFFFF"/>
      </a:lt2>
      <a:accent1>
        <a:srgbClr val="0C2340"/>
      </a:accent1>
      <a:accent2>
        <a:srgbClr val="00AFD7"/>
      </a:accent2>
      <a:accent3>
        <a:srgbClr val="F2A900"/>
      </a:accent3>
      <a:accent4>
        <a:srgbClr val="616A74"/>
      </a:accent4>
      <a:accent5>
        <a:srgbClr val="9DA7B2"/>
      </a:accent5>
      <a:accent6>
        <a:srgbClr val="CCEFF7"/>
      </a:accent6>
      <a:hlink>
        <a:srgbClr val="00B0F0"/>
      </a:hlink>
      <a:folHlink>
        <a:srgbClr val="00B0F0"/>
      </a:folHlink>
    </a:clrScheme>
    <a:fontScheme name="_J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0000"/>
          </a:lnSpc>
          <a:defRPr sz="160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>
          <a:lnSpc>
            <a:spcPct val="110000"/>
          </a:lnSpc>
          <a:defRPr sz="1600" smtClean="0">
            <a:solidFill>
              <a:prstClr val="black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350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Presentation_JLT Re_Print</vt:lpstr>
      <vt:lpstr>Presentation_JLT_Print</vt:lpstr>
      <vt:lpstr>1_Presentation_JLT Re_Print</vt:lpstr>
      <vt:lpstr>Sentiment analysis</vt:lpstr>
      <vt:lpstr>Sentiment analysis</vt:lpstr>
      <vt:lpstr>Sentiment analysis</vt:lpstr>
    </vt:vector>
  </TitlesOfParts>
  <Company>JLT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Fortnightly KS Exec</dc:title>
  <dc:creator>Lohande, Harshad - INDIA</dc:creator>
  <cp:lastModifiedBy>Lohande, Harshad - INDIA</cp:lastModifiedBy>
  <cp:revision>48</cp:revision>
  <dcterms:created xsi:type="dcterms:W3CDTF">2018-10-04T09:08:53Z</dcterms:created>
  <dcterms:modified xsi:type="dcterms:W3CDTF">2018-10-09T06:41:34Z</dcterms:modified>
</cp:coreProperties>
</file>