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1" r:id="rId3"/>
    <p:sldId id="322" r:id="rId4"/>
    <p:sldId id="323" r:id="rId5"/>
    <p:sldId id="324" r:id="rId6"/>
    <p:sldId id="260" r:id="rId7"/>
    <p:sldId id="261" r:id="rId8"/>
    <p:sldId id="325" r:id="rId9"/>
    <p:sldId id="326" r:id="rId10"/>
    <p:sldId id="265" r:id="rId11"/>
    <p:sldId id="327" r:id="rId12"/>
    <p:sldId id="328" r:id="rId13"/>
    <p:sldId id="262" r:id="rId14"/>
    <p:sldId id="329" r:id="rId15"/>
    <p:sldId id="330" r:id="rId16"/>
    <p:sldId id="332" r:id="rId17"/>
    <p:sldId id="333" r:id="rId18"/>
    <p:sldId id="266" r:id="rId19"/>
    <p:sldId id="264" r:id="rId20"/>
    <p:sldId id="334" r:id="rId21"/>
    <p:sldId id="271" r:id="rId22"/>
    <p:sldId id="272" r:id="rId23"/>
    <p:sldId id="274" r:id="rId24"/>
    <p:sldId id="275" r:id="rId25"/>
    <p:sldId id="276" r:id="rId26"/>
    <p:sldId id="277" r:id="rId27"/>
    <p:sldId id="278" r:id="rId28"/>
    <p:sldId id="279" r:id="rId29"/>
    <p:sldId id="280" r:id="rId30"/>
    <p:sldId id="281" r:id="rId31"/>
    <p:sldId id="282" r:id="rId32"/>
    <p:sldId id="283" r:id="rId33"/>
    <p:sldId id="284" r:id="rId34"/>
    <p:sldId id="290" r:id="rId35"/>
    <p:sldId id="335"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7" r:id="rId50"/>
    <p:sldId id="308" r:id="rId51"/>
    <p:sldId id="309" r:id="rId52"/>
    <p:sldId id="286" r:id="rId53"/>
    <p:sldId id="311" r:id="rId54"/>
    <p:sldId id="304" r:id="rId55"/>
    <p:sldId id="312" r:id="rId56"/>
    <p:sldId id="306" r:id="rId57"/>
    <p:sldId id="313" r:id="rId58"/>
    <p:sldId id="314" r:id="rId59"/>
    <p:sldId id="315" r:id="rId60"/>
    <p:sldId id="316" r:id="rId61"/>
    <p:sldId id="317" r:id="rId62"/>
    <p:sldId id="318" r:id="rId63"/>
    <p:sldId id="319" r:id="rId64"/>
    <p:sldId id="320" r:id="rId65"/>
    <p:sldId id="321" r:id="rId66"/>
    <p:sldId id="305"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99" autoAdjust="0"/>
  </p:normalViewPr>
  <p:slideViewPr>
    <p:cSldViewPr snapToGrid="0">
      <p:cViewPr varScale="1">
        <p:scale>
          <a:sx n="62" d="100"/>
          <a:sy n="62" d="100"/>
        </p:scale>
        <p:origin x="9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7" name="Footer Placeholder 6"/>
          <p:cNvSpPr>
            <a:spLocks noGrp="1"/>
          </p:cNvSpPr>
          <p:nvPr>
            <p:ph type="ftr" sz="quarter" idx="11"/>
          </p:nvPr>
        </p:nvSpPr>
        <p:spPr/>
        <p:txBody>
          <a:bodyPr/>
          <a:lstStyle/>
          <a:p>
            <a:endParaRPr lang="en-IN" dirty="0"/>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12-09-2023</a:t>
            </a:fld>
            <a:endParaRPr lang="en-IN" dirty="0"/>
          </a:p>
        </p:txBody>
      </p:sp>
      <p:sp>
        <p:nvSpPr>
          <p:cNvPr id="9" name="Footer Placeholder 8"/>
          <p:cNvSpPr>
            <a:spLocks noGrp="1"/>
          </p:cNvSpPr>
          <p:nvPr>
            <p:ph type="ftr" sz="quarter" idx="11"/>
          </p:nvPr>
        </p:nvSpPr>
        <p:spPr>
          <a:xfrm>
            <a:off x="3499101" y="6356350"/>
            <a:ext cx="5911517" cy="365125"/>
          </a:xfrm>
        </p:spPr>
        <p:txBody>
          <a:bodyPr/>
          <a:lstStyle/>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12-09-2023</a:t>
            </a:fld>
            <a:endParaRPr lang="en-IN"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386733" y="2767727"/>
            <a:ext cx="2743200" cy="1446550"/>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- 4</a:t>
            </a:r>
          </a:p>
          <a:p>
            <a:r>
              <a:rPr lang="en-IN" sz="2200" dirty="0">
                <a:solidFill>
                  <a:srgbClr val="0098A3"/>
                </a:solidFill>
                <a:latin typeface="CastleT" panose="020E0602050706020204" pitchFamily="34" charset="0"/>
              </a:rPr>
              <a:t>Sorting and searching</a:t>
            </a:r>
          </a:p>
          <a:p>
            <a:r>
              <a:rPr lang="en-IN" sz="2200" dirty="0">
                <a:solidFill>
                  <a:srgbClr val="0098A3"/>
                </a:solidFill>
                <a:latin typeface="CastleT" panose="020E0602050706020204" pitchFamily="34" charset="0"/>
              </a:rPr>
              <a:t>Data Structure (01CE1301)</a:t>
            </a:r>
          </a:p>
        </p:txBody>
      </p:sp>
      <p:sp>
        <p:nvSpPr>
          <p:cNvPr id="8" name="TextBox 7"/>
          <p:cNvSpPr txBox="1"/>
          <p:nvPr/>
        </p:nvSpPr>
        <p:spPr>
          <a:xfrm>
            <a:off x="872622" y="2767727"/>
            <a:ext cx="6973319" cy="1015663"/>
          </a:xfrm>
          <a:prstGeom prst="rect">
            <a:avLst/>
          </a:prstGeom>
          <a:noFill/>
        </p:spPr>
        <p:txBody>
          <a:bodyPr wrap="none" rtlCol="0">
            <a:spAutoFit/>
          </a:bodyPr>
          <a:lstStyle/>
          <a:p>
            <a:pPr algn="ctr"/>
            <a:r>
              <a:rPr lang="en-IN" sz="6000" dirty="0">
                <a:solidFill>
                  <a:schemeClr val="bg1"/>
                </a:solidFill>
                <a:latin typeface="Calibri" panose="020F0502020204030204" pitchFamily="34" charset="0"/>
                <a:cs typeface="Calibri" panose="020F0502020204030204" pitchFamily="34" charset="0"/>
              </a:rPr>
              <a:t>Sorting and Searching</a:t>
            </a: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7" name="Rectangle 6"/>
          <p:cNvSpPr/>
          <p:nvPr/>
        </p:nvSpPr>
        <p:spPr>
          <a:xfrm>
            <a:off x="4394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Rectangle 7"/>
          <p:cNvSpPr/>
          <p:nvPr/>
        </p:nvSpPr>
        <p:spPr>
          <a:xfrm>
            <a:off x="48517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Rectangle 8"/>
          <p:cNvSpPr/>
          <p:nvPr/>
        </p:nvSpPr>
        <p:spPr>
          <a:xfrm>
            <a:off x="53089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p:cNvSpPr/>
          <p:nvPr/>
        </p:nvSpPr>
        <p:spPr>
          <a:xfrm>
            <a:off x="57661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62233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6680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3" name="Group 49"/>
          <p:cNvGrpSpPr/>
          <p:nvPr/>
        </p:nvGrpSpPr>
        <p:grpSpPr>
          <a:xfrm>
            <a:off x="4388191" y="3377148"/>
            <a:ext cx="470000" cy="457200"/>
            <a:chOff x="1143000" y="1581150"/>
            <a:chExt cx="470000" cy="457200"/>
          </a:xfrm>
        </p:grpSpPr>
        <p:sp>
          <p:nvSpPr>
            <p:cNvPr id="14" name="Isosceles Triangle 13"/>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16" name="Group 48"/>
          <p:cNvGrpSpPr/>
          <p:nvPr/>
        </p:nvGrpSpPr>
        <p:grpSpPr>
          <a:xfrm>
            <a:off x="5004831" y="2459772"/>
            <a:ext cx="227948" cy="460177"/>
            <a:chOff x="838200" y="663773"/>
            <a:chExt cx="227948" cy="460177"/>
          </a:xfrm>
        </p:grpSpPr>
        <p:sp>
          <p:nvSpPr>
            <p:cNvPr id="17" name="Isosceles Triangle 16"/>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9" name="Group 48"/>
          <p:cNvGrpSpPr/>
          <p:nvPr/>
        </p:nvGrpSpPr>
        <p:grpSpPr>
          <a:xfrm>
            <a:off x="5462031" y="2462749"/>
            <a:ext cx="227948" cy="460177"/>
            <a:chOff x="838200" y="663773"/>
            <a:chExt cx="227948" cy="460177"/>
          </a:xfrm>
        </p:grpSpPr>
        <p:sp>
          <p:nvSpPr>
            <p:cNvPr id="20" name="Isosceles Triangle 19"/>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22" name="Group 48"/>
          <p:cNvGrpSpPr/>
          <p:nvPr/>
        </p:nvGrpSpPr>
        <p:grpSpPr>
          <a:xfrm>
            <a:off x="5919231" y="2462749"/>
            <a:ext cx="227948" cy="460177"/>
            <a:chOff x="838200" y="663773"/>
            <a:chExt cx="227948" cy="460177"/>
          </a:xfrm>
        </p:grpSpPr>
        <p:sp>
          <p:nvSpPr>
            <p:cNvPr id="23" name="Isosceles Triangle 22"/>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25" name="Group 48"/>
          <p:cNvGrpSpPr/>
          <p:nvPr/>
        </p:nvGrpSpPr>
        <p:grpSpPr>
          <a:xfrm>
            <a:off x="6376431" y="2462749"/>
            <a:ext cx="227948" cy="460177"/>
            <a:chOff x="838200" y="663773"/>
            <a:chExt cx="227948" cy="460177"/>
          </a:xfrm>
        </p:grpSpPr>
        <p:sp>
          <p:nvSpPr>
            <p:cNvPr id="26" name="Isosceles Triangle 25"/>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28" name="Group 48"/>
          <p:cNvGrpSpPr/>
          <p:nvPr/>
        </p:nvGrpSpPr>
        <p:grpSpPr>
          <a:xfrm>
            <a:off x="6833631" y="2462749"/>
            <a:ext cx="227948" cy="460177"/>
            <a:chOff x="838200" y="663773"/>
            <a:chExt cx="227948" cy="460177"/>
          </a:xfrm>
        </p:grpSpPr>
        <p:sp>
          <p:nvSpPr>
            <p:cNvPr id="29" name="Isosceles Triangle 28"/>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31" name="Group 49"/>
          <p:cNvGrpSpPr/>
          <p:nvPr/>
        </p:nvGrpSpPr>
        <p:grpSpPr>
          <a:xfrm>
            <a:off x="4845391" y="3377148"/>
            <a:ext cx="470000" cy="457200"/>
            <a:chOff x="1143000" y="1581150"/>
            <a:chExt cx="470000" cy="457200"/>
          </a:xfrm>
        </p:grpSpPr>
        <p:sp>
          <p:nvSpPr>
            <p:cNvPr id="32" name="Isosceles Triangle 3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34" name="Group 49"/>
          <p:cNvGrpSpPr/>
          <p:nvPr/>
        </p:nvGrpSpPr>
        <p:grpSpPr>
          <a:xfrm>
            <a:off x="5302591" y="3377148"/>
            <a:ext cx="470000" cy="457200"/>
            <a:chOff x="1143000" y="1581150"/>
            <a:chExt cx="470000" cy="457200"/>
          </a:xfrm>
        </p:grpSpPr>
        <p:sp>
          <p:nvSpPr>
            <p:cNvPr id="35" name="Isosceles Triangle 3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p:nvSpPr>
          <p:spPr>
            <a:xfrm>
              <a:off x="1143000" y="1730573"/>
              <a:ext cx="470000" cy="307777"/>
            </a:xfrm>
            <a:prstGeom prst="rect">
              <a:avLst/>
            </a:prstGeom>
            <a:noFill/>
          </p:spPr>
          <p:txBody>
            <a:bodyPr wrap="none" rtlCol="0">
              <a:spAutoFit/>
            </a:bodyPr>
            <a:lstStyle/>
            <a:p>
              <a:r>
                <a:rPr lang="en-US" sz="1400" dirty="0"/>
                <a:t>min</a:t>
              </a:r>
            </a:p>
          </p:txBody>
        </p:sp>
      </p:grpSp>
      <p:sp>
        <p:nvSpPr>
          <p:cNvPr id="37" name="Rectangle 36"/>
          <p:cNvSpPr/>
          <p:nvPr/>
        </p:nvSpPr>
        <p:spPr>
          <a:xfrm>
            <a:off x="53089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8" name="Rectangle 37"/>
          <p:cNvSpPr/>
          <p:nvPr/>
        </p:nvSpPr>
        <p:spPr>
          <a:xfrm>
            <a:off x="4394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39" name="Group 38"/>
          <p:cNvGrpSpPr/>
          <p:nvPr/>
        </p:nvGrpSpPr>
        <p:grpSpPr>
          <a:xfrm>
            <a:off x="4394579" y="1773971"/>
            <a:ext cx="3237154" cy="609600"/>
            <a:chOff x="1447800" y="663773"/>
            <a:chExt cx="3237154" cy="609600"/>
          </a:xfrm>
        </p:grpSpPr>
        <p:cxnSp>
          <p:nvCxnSpPr>
            <p:cNvPr id="40" name="Straight Connector 39"/>
            <p:cNvCxnSpPr/>
            <p:nvPr/>
          </p:nvCxnSpPr>
          <p:spPr>
            <a:xfrm rot="5400000">
              <a:off x="1219994" y="10439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47800" y="1047750"/>
              <a:ext cx="2743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40171" y="663773"/>
              <a:ext cx="844783" cy="307777"/>
            </a:xfrm>
            <a:prstGeom prst="rect">
              <a:avLst/>
            </a:prstGeom>
            <a:noFill/>
          </p:spPr>
          <p:txBody>
            <a:bodyPr wrap="none" rtlCol="0">
              <a:spAutoFit/>
            </a:bodyPr>
            <a:lstStyle/>
            <a:p>
              <a:r>
                <a:rPr lang="en-US" sz="1400" dirty="0"/>
                <a:t>unsorted</a:t>
              </a:r>
            </a:p>
          </p:txBody>
        </p:sp>
      </p:grpSp>
      <p:grpSp>
        <p:nvGrpSpPr>
          <p:cNvPr id="43" name="Group 42"/>
          <p:cNvGrpSpPr/>
          <p:nvPr/>
        </p:nvGrpSpPr>
        <p:grpSpPr>
          <a:xfrm>
            <a:off x="4089779" y="1776948"/>
            <a:ext cx="3541954" cy="609600"/>
            <a:chOff x="5029200" y="666750"/>
            <a:chExt cx="3541954" cy="609600"/>
          </a:xfrm>
        </p:grpSpPr>
        <p:cxnSp>
          <p:nvCxnSpPr>
            <p:cNvPr id="44" name="Straight Connector 43"/>
            <p:cNvCxnSpPr/>
            <p:nvPr/>
          </p:nvCxnSpPr>
          <p:spPr>
            <a:xfrm rot="5400000">
              <a:off x="5563394" y="10469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5334001" y="1050727"/>
              <a:ext cx="457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029200" y="666750"/>
              <a:ext cx="662361" cy="307777"/>
            </a:xfrm>
            <a:prstGeom prst="rect">
              <a:avLst/>
            </a:prstGeom>
            <a:noFill/>
          </p:spPr>
          <p:txBody>
            <a:bodyPr wrap="none" rtlCol="0">
              <a:spAutoFit/>
            </a:bodyPr>
            <a:lstStyle/>
            <a:p>
              <a:r>
                <a:rPr lang="en-US" sz="1400" dirty="0"/>
                <a:t>sorted</a:t>
              </a:r>
            </a:p>
          </p:txBody>
        </p:sp>
        <p:cxnSp>
          <p:nvCxnSpPr>
            <p:cNvPr id="47" name="Straight Arrow Connector 46"/>
            <p:cNvCxnSpPr/>
            <p:nvPr/>
          </p:nvCxnSpPr>
          <p:spPr>
            <a:xfrm>
              <a:off x="5791200" y="1050727"/>
              <a:ext cx="2286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26371" y="666750"/>
              <a:ext cx="844783" cy="307777"/>
            </a:xfrm>
            <a:prstGeom prst="rect">
              <a:avLst/>
            </a:prstGeom>
            <a:noFill/>
          </p:spPr>
          <p:txBody>
            <a:bodyPr wrap="none" rtlCol="0">
              <a:spAutoFit/>
            </a:bodyPr>
            <a:lstStyle/>
            <a:p>
              <a:r>
                <a:rPr lang="en-US" sz="1400" dirty="0"/>
                <a:t>unsorted</a:t>
              </a:r>
            </a:p>
          </p:txBody>
        </p:sp>
      </p:grpSp>
      <p:sp>
        <p:nvSpPr>
          <p:cNvPr id="49" name="Rectangle 48"/>
          <p:cNvSpPr/>
          <p:nvPr/>
        </p:nvSpPr>
        <p:spPr>
          <a:xfrm>
            <a:off x="4394579" y="2922925"/>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0" name="Rectangle 49"/>
          <p:cNvSpPr/>
          <p:nvPr/>
        </p:nvSpPr>
        <p:spPr>
          <a:xfrm>
            <a:off x="48517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Rectangle 50"/>
          <p:cNvSpPr/>
          <p:nvPr/>
        </p:nvSpPr>
        <p:spPr>
          <a:xfrm>
            <a:off x="53089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2" name="Rectangle 51"/>
          <p:cNvSpPr/>
          <p:nvPr/>
        </p:nvSpPr>
        <p:spPr>
          <a:xfrm>
            <a:off x="57661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3" name="Rectangle 52"/>
          <p:cNvSpPr/>
          <p:nvPr/>
        </p:nvSpPr>
        <p:spPr>
          <a:xfrm>
            <a:off x="62233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4" name="Rectangle 53"/>
          <p:cNvSpPr/>
          <p:nvPr/>
        </p:nvSpPr>
        <p:spPr>
          <a:xfrm>
            <a:off x="66805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55" name="Group 49"/>
          <p:cNvGrpSpPr/>
          <p:nvPr/>
        </p:nvGrpSpPr>
        <p:grpSpPr>
          <a:xfrm>
            <a:off x="4845391" y="3380125"/>
            <a:ext cx="470000" cy="457200"/>
            <a:chOff x="1143000" y="1581150"/>
            <a:chExt cx="470000" cy="457200"/>
          </a:xfrm>
        </p:grpSpPr>
        <p:sp>
          <p:nvSpPr>
            <p:cNvPr id="56" name="Isosceles Triangle 5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Box 56"/>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58" name="Group 48"/>
          <p:cNvGrpSpPr/>
          <p:nvPr/>
        </p:nvGrpSpPr>
        <p:grpSpPr>
          <a:xfrm>
            <a:off x="5462031" y="2462749"/>
            <a:ext cx="227948" cy="460177"/>
            <a:chOff x="838200" y="663773"/>
            <a:chExt cx="227948" cy="460177"/>
          </a:xfrm>
        </p:grpSpPr>
        <p:sp>
          <p:nvSpPr>
            <p:cNvPr id="59" name="Isosceles Triangle 58"/>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61" name="Group 48"/>
          <p:cNvGrpSpPr/>
          <p:nvPr/>
        </p:nvGrpSpPr>
        <p:grpSpPr>
          <a:xfrm>
            <a:off x="5919231" y="2465726"/>
            <a:ext cx="227948" cy="460177"/>
            <a:chOff x="838200" y="663773"/>
            <a:chExt cx="227948" cy="460177"/>
          </a:xfrm>
        </p:grpSpPr>
        <p:sp>
          <p:nvSpPr>
            <p:cNvPr id="62" name="Isosceles Triangle 61"/>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TextBox 62"/>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64" name="Group 48"/>
          <p:cNvGrpSpPr/>
          <p:nvPr/>
        </p:nvGrpSpPr>
        <p:grpSpPr>
          <a:xfrm>
            <a:off x="6376431" y="2465726"/>
            <a:ext cx="227948" cy="460177"/>
            <a:chOff x="838200" y="663773"/>
            <a:chExt cx="227948" cy="460177"/>
          </a:xfrm>
        </p:grpSpPr>
        <p:sp>
          <p:nvSpPr>
            <p:cNvPr id="65" name="Isosceles Triangle 64"/>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TextBox 65"/>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67" name="Group 48"/>
          <p:cNvGrpSpPr/>
          <p:nvPr/>
        </p:nvGrpSpPr>
        <p:grpSpPr>
          <a:xfrm>
            <a:off x="6833631" y="2465726"/>
            <a:ext cx="227948" cy="460177"/>
            <a:chOff x="838200" y="663773"/>
            <a:chExt cx="227948" cy="460177"/>
          </a:xfrm>
        </p:grpSpPr>
        <p:sp>
          <p:nvSpPr>
            <p:cNvPr id="68" name="Isosceles Triangle 67"/>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TextBox 68"/>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70" name="Rectangle 69"/>
          <p:cNvSpPr/>
          <p:nvPr/>
        </p:nvSpPr>
        <p:spPr>
          <a:xfrm>
            <a:off x="48517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pSp>
        <p:nvGrpSpPr>
          <p:cNvPr id="71" name="Group 70"/>
          <p:cNvGrpSpPr/>
          <p:nvPr/>
        </p:nvGrpSpPr>
        <p:grpSpPr>
          <a:xfrm>
            <a:off x="4089779" y="1776948"/>
            <a:ext cx="3541954" cy="609600"/>
            <a:chOff x="5029200" y="1349573"/>
            <a:chExt cx="3541954" cy="609600"/>
          </a:xfrm>
        </p:grpSpPr>
        <p:cxnSp>
          <p:nvCxnSpPr>
            <p:cNvPr id="72" name="Straight Connector 71"/>
            <p:cNvCxnSpPr/>
            <p:nvPr/>
          </p:nvCxnSpPr>
          <p:spPr>
            <a:xfrm rot="5400000">
              <a:off x="6019006" y="17297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5334000" y="1733550"/>
              <a:ext cx="9144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029200" y="1349573"/>
              <a:ext cx="662361" cy="307777"/>
            </a:xfrm>
            <a:prstGeom prst="rect">
              <a:avLst/>
            </a:prstGeom>
            <a:noFill/>
          </p:spPr>
          <p:txBody>
            <a:bodyPr wrap="none" rtlCol="0">
              <a:spAutoFit/>
            </a:bodyPr>
            <a:lstStyle/>
            <a:p>
              <a:r>
                <a:rPr lang="en-US" sz="1400" dirty="0"/>
                <a:t>sorted</a:t>
              </a:r>
            </a:p>
          </p:txBody>
        </p:sp>
        <p:cxnSp>
          <p:nvCxnSpPr>
            <p:cNvPr id="75" name="Straight Arrow Connector 74"/>
            <p:cNvCxnSpPr/>
            <p:nvPr/>
          </p:nvCxnSpPr>
          <p:spPr>
            <a:xfrm>
              <a:off x="6248400" y="1733550"/>
              <a:ext cx="1828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726371" y="1349573"/>
              <a:ext cx="844783" cy="307777"/>
            </a:xfrm>
            <a:prstGeom prst="rect">
              <a:avLst/>
            </a:prstGeom>
            <a:noFill/>
          </p:spPr>
          <p:txBody>
            <a:bodyPr wrap="none" rtlCol="0">
              <a:spAutoFit/>
            </a:bodyPr>
            <a:lstStyle/>
            <a:p>
              <a:r>
                <a:rPr lang="en-US" sz="1400" dirty="0"/>
                <a:t>unsorted</a:t>
              </a:r>
            </a:p>
          </p:txBody>
        </p:sp>
      </p:grpSp>
      <p:sp>
        <p:nvSpPr>
          <p:cNvPr id="77" name="TextBox 76"/>
          <p:cNvSpPr txBox="1"/>
          <p:nvPr/>
        </p:nvSpPr>
        <p:spPr>
          <a:xfrm>
            <a:off x="7899779" y="1776948"/>
            <a:ext cx="3555782" cy="3785652"/>
          </a:xfrm>
          <a:prstGeom prst="rect">
            <a:avLst/>
          </a:prstGeom>
          <a:noFill/>
        </p:spPr>
        <p:txBody>
          <a:bodyPr wrap="none" rtlCol="0">
            <a:spAutoFit/>
          </a:bodyPr>
          <a:lstStyle/>
          <a:p>
            <a:pPr>
              <a:lnSpc>
                <a:spcPct val="150000"/>
              </a:lnSpc>
            </a:pPr>
            <a:r>
              <a:rPr lang="en-US" sz="1600" b="1" dirty="0">
                <a:latin typeface="Verdana" pitchFamily="34" charset="0"/>
                <a:ea typeface="Verdana" pitchFamily="34" charset="0"/>
                <a:cs typeface="Verdana" pitchFamily="34" charset="0"/>
              </a:rPr>
              <a:t>Procedure </a:t>
            </a:r>
            <a:r>
              <a:rPr lang="en-US" sz="1600" dirty="0">
                <a:latin typeface="Verdana" pitchFamily="34" charset="0"/>
                <a:ea typeface="Verdana" pitchFamily="34" charset="0"/>
                <a:cs typeface="Verdana" pitchFamily="34" charset="0"/>
              </a:rPr>
              <a:t>selection (T[1...n])</a:t>
            </a:r>
          </a:p>
          <a:p>
            <a:pPr>
              <a:lnSpc>
                <a:spcPct val="150000"/>
              </a:lnSpc>
            </a:pPr>
            <a:r>
              <a:rPr lang="en-US" sz="1600" b="1" dirty="0">
                <a:latin typeface="Verdana" pitchFamily="34" charset="0"/>
                <a:ea typeface="Verdana" pitchFamily="34" charset="0"/>
                <a:cs typeface="Verdana" pitchFamily="34" charset="0"/>
              </a:rPr>
              <a:t>for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i</a:t>
            </a:r>
            <a:r>
              <a:rPr lang="en-US" sz="1600" dirty="0">
                <a:latin typeface="Verdana" pitchFamily="34" charset="0"/>
                <a:ea typeface="Verdana" pitchFamily="34" charset="0"/>
                <a:cs typeface="Verdana" pitchFamily="34" charset="0"/>
              </a:rPr>
              <a:t> ← 1 </a:t>
            </a:r>
            <a:r>
              <a:rPr lang="en-US" sz="1600" b="1" dirty="0">
                <a:latin typeface="Verdana" pitchFamily="34" charset="0"/>
                <a:ea typeface="Verdana" pitchFamily="34" charset="0"/>
                <a:cs typeface="Verdana" pitchFamily="34" charset="0"/>
              </a:rPr>
              <a:t>to</a:t>
            </a:r>
            <a:r>
              <a:rPr lang="en-US" sz="1600" dirty="0">
                <a:latin typeface="Verdana" pitchFamily="34" charset="0"/>
                <a:ea typeface="Verdana" pitchFamily="34" charset="0"/>
                <a:cs typeface="Verdana" pitchFamily="34" charset="0"/>
              </a:rPr>
              <a:t> n-1 </a:t>
            </a:r>
            <a:r>
              <a:rPr lang="en-US" sz="1600" b="1" dirty="0">
                <a:latin typeface="Verdana" pitchFamily="34" charset="0"/>
                <a:ea typeface="Verdana" pitchFamily="34" charset="0"/>
                <a:cs typeface="Verdana" pitchFamily="34" charset="0"/>
              </a:rPr>
              <a:t>do</a:t>
            </a:r>
          </a:p>
          <a:p>
            <a:pPr>
              <a:lnSpc>
                <a:spcPct val="150000"/>
              </a:lnSpc>
            </a:pPr>
            <a:r>
              <a:rPr lang="en-US" sz="1600" dirty="0">
                <a:latin typeface="Verdana" pitchFamily="34" charset="0"/>
                <a:ea typeface="Verdana" pitchFamily="34" charset="0"/>
                <a:cs typeface="Verdana" pitchFamily="34" charset="0"/>
              </a:rPr>
              <a:t>        min ← </a:t>
            </a:r>
            <a:r>
              <a:rPr lang="en-US" sz="1600" dirty="0" err="1">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for</a:t>
            </a:r>
            <a:r>
              <a:rPr lang="en-US" sz="1600" dirty="0">
                <a:latin typeface="Verdana" pitchFamily="34" charset="0"/>
                <a:ea typeface="Verdana" pitchFamily="34" charset="0"/>
                <a:cs typeface="Verdana" pitchFamily="34" charset="0"/>
              </a:rPr>
              <a:t> j ← i+1 </a:t>
            </a:r>
            <a:r>
              <a:rPr lang="en-US" sz="1600" b="1" dirty="0">
                <a:latin typeface="Verdana" pitchFamily="34" charset="0"/>
                <a:ea typeface="Verdana" pitchFamily="34" charset="0"/>
                <a:cs typeface="Verdana" pitchFamily="34" charset="0"/>
              </a:rPr>
              <a:t>to</a:t>
            </a:r>
            <a:r>
              <a:rPr lang="en-US" sz="1600" dirty="0">
                <a:latin typeface="Verdana" pitchFamily="34" charset="0"/>
                <a:ea typeface="Verdana" pitchFamily="34" charset="0"/>
                <a:cs typeface="Verdana" pitchFamily="34" charset="0"/>
              </a:rPr>
              <a:t> n </a:t>
            </a:r>
            <a:r>
              <a:rPr lang="en-US" sz="1600" b="1" dirty="0">
                <a:latin typeface="Verdana" pitchFamily="34" charset="0"/>
                <a:ea typeface="Verdana" pitchFamily="34" charset="0"/>
                <a:cs typeface="Verdana" pitchFamily="34" charset="0"/>
              </a:rPr>
              <a:t>do</a:t>
            </a: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if</a:t>
            </a:r>
            <a:r>
              <a:rPr lang="en-US" sz="1600" dirty="0">
                <a:latin typeface="Verdana" pitchFamily="34" charset="0"/>
                <a:ea typeface="Verdana" pitchFamily="34" charset="0"/>
                <a:cs typeface="Verdana" pitchFamily="34" charset="0"/>
              </a:rPr>
              <a:t> T[j] &lt; T[min] </a:t>
            </a:r>
            <a:r>
              <a:rPr lang="en-US" sz="1600" b="1" dirty="0">
                <a:latin typeface="Verdana" pitchFamily="34" charset="0"/>
                <a:ea typeface="Verdana" pitchFamily="34" charset="0"/>
                <a:cs typeface="Verdana" pitchFamily="34" charset="0"/>
              </a:rPr>
              <a:t>then</a:t>
            </a:r>
          </a:p>
          <a:p>
            <a:pPr>
              <a:lnSpc>
                <a:spcPct val="150000"/>
              </a:lnSpc>
            </a:pPr>
            <a:r>
              <a:rPr lang="en-US" sz="1600" dirty="0">
                <a:latin typeface="Verdana" pitchFamily="34" charset="0"/>
                <a:ea typeface="Verdana" pitchFamily="34" charset="0"/>
                <a:cs typeface="Verdana" pitchFamily="34" charset="0"/>
              </a:rPr>
              <a:t>                        min ← j</a:t>
            </a:r>
          </a:p>
          <a:p>
            <a:pPr>
              <a:lnSpc>
                <a:spcPct val="150000"/>
              </a:lnSpc>
            </a:pPr>
            <a:r>
              <a:rPr lang="en-US" sz="1600" b="1" dirty="0">
                <a:latin typeface="Verdana" pitchFamily="34" charset="0"/>
                <a:ea typeface="Verdana" pitchFamily="34" charset="0"/>
                <a:cs typeface="Verdana" pitchFamily="34" charset="0"/>
              </a:rPr>
              <a:t>                end if</a:t>
            </a:r>
          </a:p>
          <a:p>
            <a:pPr>
              <a:lnSpc>
                <a:spcPct val="150000"/>
              </a:lnSpc>
            </a:pPr>
            <a:r>
              <a:rPr lang="en-US" sz="1600" b="1" dirty="0">
                <a:latin typeface="Verdana" pitchFamily="34" charset="0"/>
                <a:ea typeface="Verdana" pitchFamily="34" charset="0"/>
                <a:cs typeface="Verdana" pitchFamily="34" charset="0"/>
              </a:rPr>
              <a:t>        end for</a:t>
            </a:r>
          </a:p>
          <a:p>
            <a:pPr>
              <a:lnSpc>
                <a:spcPct val="150000"/>
              </a:lnSpc>
            </a:pPr>
            <a:r>
              <a:rPr lang="en-US" sz="1600" dirty="0">
                <a:latin typeface="Verdana" pitchFamily="34" charset="0"/>
                <a:ea typeface="Verdana" pitchFamily="34" charset="0"/>
                <a:cs typeface="Verdana" pitchFamily="34" charset="0"/>
              </a:rPr>
              <a:t>        T[min] ↔ T[</a:t>
            </a:r>
            <a:r>
              <a:rPr lang="en-US" sz="1600" dirty="0" err="1">
                <a:latin typeface="Verdana" pitchFamily="34" charset="0"/>
                <a:ea typeface="Verdana" pitchFamily="34" charset="0"/>
                <a:cs typeface="Verdana" pitchFamily="34" charset="0"/>
              </a:rPr>
              <a:t>i</a:t>
            </a:r>
            <a:r>
              <a:rPr lang="en-US" sz="1600" dirty="0">
                <a:latin typeface="Verdana" pitchFamily="34" charset="0"/>
                <a:ea typeface="Verdana" pitchFamily="34" charset="0"/>
                <a:cs typeface="Verdana" pitchFamily="34" charset="0"/>
              </a:rPr>
              <a:t>]</a:t>
            </a:r>
          </a:p>
          <a:p>
            <a:pPr>
              <a:lnSpc>
                <a:spcPct val="150000"/>
              </a:lnSpc>
            </a:pPr>
            <a:r>
              <a:rPr lang="en-US" sz="1600" b="1" dirty="0">
                <a:latin typeface="Verdana" pitchFamily="34" charset="0"/>
                <a:ea typeface="Verdana" pitchFamily="34" charset="0"/>
                <a:cs typeface="Verdana" pitchFamily="34" charset="0"/>
              </a:rPr>
              <a:t>end for</a:t>
            </a:r>
          </a:p>
        </p:txBody>
      </p:sp>
      <p:sp>
        <p:nvSpPr>
          <p:cNvPr id="78" name="Rectangle 77"/>
          <p:cNvSpPr/>
          <p:nvPr/>
        </p:nvSpPr>
        <p:spPr>
          <a:xfrm>
            <a:off x="4394579" y="2922925"/>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9" name="Rectangle 78"/>
          <p:cNvSpPr/>
          <p:nvPr/>
        </p:nvSpPr>
        <p:spPr>
          <a:xfrm>
            <a:off x="4851779" y="2922925"/>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0" name="Rectangle 79"/>
          <p:cNvSpPr/>
          <p:nvPr/>
        </p:nvSpPr>
        <p:spPr>
          <a:xfrm>
            <a:off x="53089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1" name="Rectangle 80"/>
          <p:cNvSpPr/>
          <p:nvPr/>
        </p:nvSpPr>
        <p:spPr>
          <a:xfrm>
            <a:off x="57661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2" name="Rectangle 81"/>
          <p:cNvSpPr/>
          <p:nvPr/>
        </p:nvSpPr>
        <p:spPr>
          <a:xfrm>
            <a:off x="62233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3" name="Rectangle 82"/>
          <p:cNvSpPr/>
          <p:nvPr/>
        </p:nvSpPr>
        <p:spPr>
          <a:xfrm>
            <a:off x="66805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84" name="Group 49"/>
          <p:cNvGrpSpPr/>
          <p:nvPr/>
        </p:nvGrpSpPr>
        <p:grpSpPr>
          <a:xfrm>
            <a:off x="5302591" y="3380125"/>
            <a:ext cx="470000" cy="457200"/>
            <a:chOff x="1143000" y="1581150"/>
            <a:chExt cx="470000" cy="457200"/>
          </a:xfrm>
        </p:grpSpPr>
        <p:sp>
          <p:nvSpPr>
            <p:cNvPr id="85" name="Isosceles Triangle 8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87" name="Group 48"/>
          <p:cNvGrpSpPr/>
          <p:nvPr/>
        </p:nvGrpSpPr>
        <p:grpSpPr>
          <a:xfrm>
            <a:off x="5463635" y="2462749"/>
            <a:ext cx="226344" cy="460177"/>
            <a:chOff x="838200" y="663773"/>
            <a:chExt cx="226344" cy="460177"/>
          </a:xfrm>
        </p:grpSpPr>
        <p:sp>
          <p:nvSpPr>
            <p:cNvPr id="88" name="Isosceles Triangle 87"/>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TextBox 88"/>
            <p:cNvSpPr txBox="1"/>
            <p:nvPr/>
          </p:nvSpPr>
          <p:spPr>
            <a:xfrm>
              <a:off x="838200" y="663773"/>
              <a:ext cx="226344" cy="307777"/>
            </a:xfrm>
            <a:prstGeom prst="rect">
              <a:avLst/>
            </a:prstGeom>
            <a:noFill/>
          </p:spPr>
          <p:txBody>
            <a:bodyPr wrap="none" rtlCol="0">
              <a:spAutoFit/>
            </a:bodyPr>
            <a:lstStyle/>
            <a:p>
              <a:r>
                <a:rPr lang="en-US" sz="1400" dirty="0"/>
                <a:t>i</a:t>
              </a:r>
            </a:p>
          </p:txBody>
        </p:sp>
      </p:grpSp>
      <p:grpSp>
        <p:nvGrpSpPr>
          <p:cNvPr id="90" name="Group 48"/>
          <p:cNvGrpSpPr/>
          <p:nvPr/>
        </p:nvGrpSpPr>
        <p:grpSpPr>
          <a:xfrm>
            <a:off x="5919231" y="2462749"/>
            <a:ext cx="227948" cy="460177"/>
            <a:chOff x="838200" y="663773"/>
            <a:chExt cx="227948" cy="460177"/>
          </a:xfrm>
        </p:grpSpPr>
        <p:sp>
          <p:nvSpPr>
            <p:cNvPr id="91" name="Isosceles Triangle 90"/>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TextBox 91"/>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93" name="Group 48"/>
          <p:cNvGrpSpPr/>
          <p:nvPr/>
        </p:nvGrpSpPr>
        <p:grpSpPr>
          <a:xfrm>
            <a:off x="6376431" y="2465726"/>
            <a:ext cx="227948" cy="460177"/>
            <a:chOff x="838200" y="663773"/>
            <a:chExt cx="227948" cy="460177"/>
          </a:xfrm>
        </p:grpSpPr>
        <p:sp>
          <p:nvSpPr>
            <p:cNvPr id="94" name="Isosceles Triangle 93"/>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TextBox 94"/>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96" name="Group 48"/>
          <p:cNvGrpSpPr/>
          <p:nvPr/>
        </p:nvGrpSpPr>
        <p:grpSpPr>
          <a:xfrm>
            <a:off x="6833631" y="2465726"/>
            <a:ext cx="227948" cy="460177"/>
            <a:chOff x="838200" y="663773"/>
            <a:chExt cx="227948" cy="460177"/>
          </a:xfrm>
        </p:grpSpPr>
        <p:sp>
          <p:nvSpPr>
            <p:cNvPr id="97" name="Isosceles Triangle 96"/>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TextBox 97"/>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99" name="Group 49"/>
          <p:cNvGrpSpPr/>
          <p:nvPr/>
        </p:nvGrpSpPr>
        <p:grpSpPr>
          <a:xfrm>
            <a:off x="5759791" y="3380125"/>
            <a:ext cx="470000" cy="457200"/>
            <a:chOff x="1143000" y="1581150"/>
            <a:chExt cx="470000" cy="457200"/>
          </a:xfrm>
        </p:grpSpPr>
        <p:sp>
          <p:nvSpPr>
            <p:cNvPr id="100" name="Isosceles Triangle 99"/>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TextBox 100"/>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102" name="Group 49"/>
          <p:cNvGrpSpPr/>
          <p:nvPr/>
        </p:nvGrpSpPr>
        <p:grpSpPr>
          <a:xfrm>
            <a:off x="6216991" y="3380125"/>
            <a:ext cx="470000" cy="457200"/>
            <a:chOff x="1143000" y="1581150"/>
            <a:chExt cx="470000" cy="457200"/>
          </a:xfrm>
        </p:grpSpPr>
        <p:sp>
          <p:nvSpPr>
            <p:cNvPr id="103" name="Isosceles Triangle 10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TextBox 103"/>
            <p:cNvSpPr txBox="1"/>
            <p:nvPr/>
          </p:nvSpPr>
          <p:spPr>
            <a:xfrm>
              <a:off x="1143000" y="1730573"/>
              <a:ext cx="470000" cy="307777"/>
            </a:xfrm>
            <a:prstGeom prst="rect">
              <a:avLst/>
            </a:prstGeom>
            <a:noFill/>
          </p:spPr>
          <p:txBody>
            <a:bodyPr wrap="none" rtlCol="0">
              <a:spAutoFit/>
            </a:bodyPr>
            <a:lstStyle/>
            <a:p>
              <a:r>
                <a:rPr lang="en-US" sz="1400" dirty="0"/>
                <a:t>min</a:t>
              </a:r>
            </a:p>
          </p:txBody>
        </p:sp>
      </p:grpSp>
      <p:sp>
        <p:nvSpPr>
          <p:cNvPr id="105" name="Rectangle 104"/>
          <p:cNvSpPr/>
          <p:nvPr/>
        </p:nvSpPr>
        <p:spPr>
          <a:xfrm>
            <a:off x="62233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6" name="Rectangle 105"/>
          <p:cNvSpPr/>
          <p:nvPr/>
        </p:nvSpPr>
        <p:spPr>
          <a:xfrm>
            <a:off x="5308979" y="29229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grpSp>
        <p:nvGrpSpPr>
          <p:cNvPr id="107" name="Group 106"/>
          <p:cNvGrpSpPr/>
          <p:nvPr/>
        </p:nvGrpSpPr>
        <p:grpSpPr>
          <a:xfrm>
            <a:off x="4089779" y="1776948"/>
            <a:ext cx="3541954" cy="609600"/>
            <a:chOff x="5029200" y="2035373"/>
            <a:chExt cx="3541954" cy="609600"/>
          </a:xfrm>
        </p:grpSpPr>
        <p:cxnSp>
          <p:nvCxnSpPr>
            <p:cNvPr id="108" name="Straight Connector 107"/>
            <p:cNvCxnSpPr/>
            <p:nvPr/>
          </p:nvCxnSpPr>
          <p:spPr>
            <a:xfrm rot="5400000">
              <a:off x="6476206" y="24155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10800000">
              <a:off x="5334000" y="2419350"/>
              <a:ext cx="13716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029200" y="2035373"/>
              <a:ext cx="662361" cy="307777"/>
            </a:xfrm>
            <a:prstGeom prst="rect">
              <a:avLst/>
            </a:prstGeom>
            <a:noFill/>
          </p:spPr>
          <p:txBody>
            <a:bodyPr wrap="none" rtlCol="0">
              <a:spAutoFit/>
            </a:bodyPr>
            <a:lstStyle/>
            <a:p>
              <a:r>
                <a:rPr lang="en-US" sz="1400" dirty="0"/>
                <a:t>sorted</a:t>
              </a:r>
            </a:p>
          </p:txBody>
        </p:sp>
        <p:cxnSp>
          <p:nvCxnSpPr>
            <p:cNvPr id="111" name="Straight Arrow Connector 110"/>
            <p:cNvCxnSpPr/>
            <p:nvPr/>
          </p:nvCxnSpPr>
          <p:spPr>
            <a:xfrm>
              <a:off x="6705600" y="2419350"/>
              <a:ext cx="1371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726371" y="2035373"/>
              <a:ext cx="844783" cy="307777"/>
            </a:xfrm>
            <a:prstGeom prst="rect">
              <a:avLst/>
            </a:prstGeom>
            <a:noFill/>
          </p:spPr>
          <p:txBody>
            <a:bodyPr wrap="none" rtlCol="0">
              <a:spAutoFit/>
            </a:bodyPr>
            <a:lstStyle/>
            <a:p>
              <a:r>
                <a:rPr lang="en-US" sz="1400" dirty="0"/>
                <a:t>unsorted</a:t>
              </a:r>
            </a:p>
          </p:txBody>
        </p:sp>
      </p:grpSp>
      <p:sp>
        <p:nvSpPr>
          <p:cNvPr id="113" name="Rectangle 112"/>
          <p:cNvSpPr/>
          <p:nvPr/>
        </p:nvSpPr>
        <p:spPr>
          <a:xfrm>
            <a:off x="43945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4" name="Rectangle 113"/>
          <p:cNvSpPr/>
          <p:nvPr/>
        </p:nvSpPr>
        <p:spPr>
          <a:xfrm>
            <a:off x="48517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5" name="Rectangle 114"/>
          <p:cNvSpPr/>
          <p:nvPr/>
        </p:nvSpPr>
        <p:spPr>
          <a:xfrm>
            <a:off x="53089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6" name="Rectangle 115"/>
          <p:cNvSpPr/>
          <p:nvPr/>
        </p:nvSpPr>
        <p:spPr>
          <a:xfrm>
            <a:off x="57661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7" name="Rectangle 116"/>
          <p:cNvSpPr/>
          <p:nvPr/>
        </p:nvSpPr>
        <p:spPr>
          <a:xfrm>
            <a:off x="62233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18" name="Rectangle 117"/>
          <p:cNvSpPr/>
          <p:nvPr/>
        </p:nvSpPr>
        <p:spPr>
          <a:xfrm>
            <a:off x="6680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19" name="Group 49"/>
          <p:cNvGrpSpPr/>
          <p:nvPr/>
        </p:nvGrpSpPr>
        <p:grpSpPr>
          <a:xfrm>
            <a:off x="5759791" y="3377148"/>
            <a:ext cx="470000" cy="457200"/>
            <a:chOff x="1143000" y="1581150"/>
            <a:chExt cx="470000" cy="457200"/>
          </a:xfrm>
        </p:grpSpPr>
        <p:sp>
          <p:nvSpPr>
            <p:cNvPr id="120" name="Isosceles Triangle 119"/>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TextBox 120"/>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122" name="Group 48"/>
          <p:cNvGrpSpPr/>
          <p:nvPr/>
        </p:nvGrpSpPr>
        <p:grpSpPr>
          <a:xfrm>
            <a:off x="5920835" y="2459772"/>
            <a:ext cx="226344" cy="460177"/>
            <a:chOff x="838200" y="663773"/>
            <a:chExt cx="226344" cy="460177"/>
          </a:xfrm>
        </p:grpSpPr>
        <p:sp>
          <p:nvSpPr>
            <p:cNvPr id="123" name="Isosceles Triangle 122"/>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TextBox 123"/>
            <p:cNvSpPr txBox="1"/>
            <p:nvPr/>
          </p:nvSpPr>
          <p:spPr>
            <a:xfrm>
              <a:off x="838200" y="663773"/>
              <a:ext cx="226344" cy="307777"/>
            </a:xfrm>
            <a:prstGeom prst="rect">
              <a:avLst/>
            </a:prstGeom>
            <a:noFill/>
          </p:spPr>
          <p:txBody>
            <a:bodyPr wrap="none" rtlCol="0">
              <a:spAutoFit/>
            </a:bodyPr>
            <a:lstStyle/>
            <a:p>
              <a:r>
                <a:rPr lang="en-US" sz="1400" dirty="0"/>
                <a:t>i</a:t>
              </a:r>
            </a:p>
          </p:txBody>
        </p:sp>
      </p:grpSp>
      <p:grpSp>
        <p:nvGrpSpPr>
          <p:cNvPr id="125" name="Group 48"/>
          <p:cNvGrpSpPr/>
          <p:nvPr/>
        </p:nvGrpSpPr>
        <p:grpSpPr>
          <a:xfrm>
            <a:off x="6376431" y="2459772"/>
            <a:ext cx="227948" cy="460177"/>
            <a:chOff x="838200" y="663773"/>
            <a:chExt cx="227948" cy="460177"/>
          </a:xfrm>
        </p:grpSpPr>
        <p:sp>
          <p:nvSpPr>
            <p:cNvPr id="126" name="Isosceles Triangle 125"/>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TextBox 126"/>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28" name="Group 48"/>
          <p:cNvGrpSpPr/>
          <p:nvPr/>
        </p:nvGrpSpPr>
        <p:grpSpPr>
          <a:xfrm>
            <a:off x="6833631" y="2462749"/>
            <a:ext cx="227948" cy="460177"/>
            <a:chOff x="838200" y="663773"/>
            <a:chExt cx="227948" cy="460177"/>
          </a:xfrm>
        </p:grpSpPr>
        <p:sp>
          <p:nvSpPr>
            <p:cNvPr id="129" name="Isosceles Triangle 128"/>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31" name="Group 49"/>
          <p:cNvGrpSpPr/>
          <p:nvPr/>
        </p:nvGrpSpPr>
        <p:grpSpPr>
          <a:xfrm>
            <a:off x="6674191" y="3377148"/>
            <a:ext cx="470000" cy="457200"/>
            <a:chOff x="1143000" y="1581150"/>
            <a:chExt cx="470000" cy="457200"/>
          </a:xfrm>
        </p:grpSpPr>
        <p:sp>
          <p:nvSpPr>
            <p:cNvPr id="132" name="Isosceles Triangle 13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TextBox 132"/>
            <p:cNvSpPr txBox="1"/>
            <p:nvPr/>
          </p:nvSpPr>
          <p:spPr>
            <a:xfrm>
              <a:off x="1143000" y="1730573"/>
              <a:ext cx="470000" cy="307777"/>
            </a:xfrm>
            <a:prstGeom prst="rect">
              <a:avLst/>
            </a:prstGeom>
            <a:noFill/>
          </p:spPr>
          <p:txBody>
            <a:bodyPr wrap="none" rtlCol="0">
              <a:spAutoFit/>
            </a:bodyPr>
            <a:lstStyle/>
            <a:p>
              <a:r>
                <a:rPr lang="en-US" sz="1400" dirty="0"/>
                <a:t>min</a:t>
              </a:r>
            </a:p>
          </p:txBody>
        </p:sp>
      </p:grpSp>
      <p:sp>
        <p:nvSpPr>
          <p:cNvPr id="134" name="Rectangle 133"/>
          <p:cNvSpPr/>
          <p:nvPr/>
        </p:nvSpPr>
        <p:spPr>
          <a:xfrm>
            <a:off x="6680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5" name="Rectangle 134"/>
          <p:cNvSpPr/>
          <p:nvPr/>
        </p:nvSpPr>
        <p:spPr>
          <a:xfrm>
            <a:off x="57661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36" name="Group 135"/>
          <p:cNvGrpSpPr/>
          <p:nvPr/>
        </p:nvGrpSpPr>
        <p:grpSpPr>
          <a:xfrm>
            <a:off x="4089779" y="1776948"/>
            <a:ext cx="3541954" cy="609600"/>
            <a:chOff x="5029200" y="2647950"/>
            <a:chExt cx="3541954" cy="609600"/>
          </a:xfrm>
        </p:grpSpPr>
        <p:cxnSp>
          <p:nvCxnSpPr>
            <p:cNvPr id="137" name="Straight Connector 136"/>
            <p:cNvCxnSpPr/>
            <p:nvPr/>
          </p:nvCxnSpPr>
          <p:spPr>
            <a:xfrm rot="5400000">
              <a:off x="6933406" y="30281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10800000">
              <a:off x="5334000" y="3031927"/>
              <a:ext cx="18288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29200" y="2647950"/>
              <a:ext cx="662361" cy="307777"/>
            </a:xfrm>
            <a:prstGeom prst="rect">
              <a:avLst/>
            </a:prstGeom>
            <a:noFill/>
          </p:spPr>
          <p:txBody>
            <a:bodyPr wrap="none" rtlCol="0">
              <a:spAutoFit/>
            </a:bodyPr>
            <a:lstStyle/>
            <a:p>
              <a:r>
                <a:rPr lang="en-US" sz="1400" dirty="0"/>
                <a:t>sorted</a:t>
              </a:r>
            </a:p>
          </p:txBody>
        </p:sp>
        <p:cxnSp>
          <p:nvCxnSpPr>
            <p:cNvPr id="140" name="Straight Arrow Connector 139"/>
            <p:cNvCxnSpPr/>
            <p:nvPr/>
          </p:nvCxnSpPr>
          <p:spPr>
            <a:xfrm>
              <a:off x="7162800" y="3031927"/>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726371" y="2647950"/>
              <a:ext cx="844783" cy="307777"/>
            </a:xfrm>
            <a:prstGeom prst="rect">
              <a:avLst/>
            </a:prstGeom>
            <a:noFill/>
          </p:spPr>
          <p:txBody>
            <a:bodyPr wrap="none" rtlCol="0">
              <a:spAutoFit/>
            </a:bodyPr>
            <a:lstStyle/>
            <a:p>
              <a:r>
                <a:rPr lang="en-US" sz="1400" dirty="0"/>
                <a:t>unsorted</a:t>
              </a:r>
            </a:p>
          </p:txBody>
        </p:sp>
      </p:grpSp>
      <p:sp>
        <p:nvSpPr>
          <p:cNvPr id="142" name="Rectangle 141"/>
          <p:cNvSpPr/>
          <p:nvPr/>
        </p:nvSpPr>
        <p:spPr>
          <a:xfrm>
            <a:off x="43945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3" name="Rectangle 142"/>
          <p:cNvSpPr/>
          <p:nvPr/>
        </p:nvSpPr>
        <p:spPr>
          <a:xfrm>
            <a:off x="48517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4" name="Rectangle 143"/>
          <p:cNvSpPr/>
          <p:nvPr/>
        </p:nvSpPr>
        <p:spPr>
          <a:xfrm>
            <a:off x="53089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45" name="Rectangle 144"/>
          <p:cNvSpPr/>
          <p:nvPr/>
        </p:nvSpPr>
        <p:spPr>
          <a:xfrm>
            <a:off x="57661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46" name="Rectangle 145"/>
          <p:cNvSpPr/>
          <p:nvPr/>
        </p:nvSpPr>
        <p:spPr>
          <a:xfrm>
            <a:off x="62233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47" name="Rectangle 146"/>
          <p:cNvSpPr/>
          <p:nvPr/>
        </p:nvSpPr>
        <p:spPr>
          <a:xfrm>
            <a:off x="6680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nvGrpSpPr>
          <p:cNvPr id="148" name="Group 49"/>
          <p:cNvGrpSpPr/>
          <p:nvPr/>
        </p:nvGrpSpPr>
        <p:grpSpPr>
          <a:xfrm>
            <a:off x="6216991" y="3377148"/>
            <a:ext cx="470000" cy="457200"/>
            <a:chOff x="1143000" y="1581150"/>
            <a:chExt cx="470000" cy="457200"/>
          </a:xfrm>
        </p:grpSpPr>
        <p:sp>
          <p:nvSpPr>
            <p:cNvPr id="149" name="Isosceles Triangle 14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0" name="TextBox 149"/>
            <p:cNvSpPr txBox="1"/>
            <p:nvPr/>
          </p:nvSpPr>
          <p:spPr>
            <a:xfrm>
              <a:off x="1143000" y="1730573"/>
              <a:ext cx="470000" cy="307777"/>
            </a:xfrm>
            <a:prstGeom prst="rect">
              <a:avLst/>
            </a:prstGeom>
            <a:noFill/>
          </p:spPr>
          <p:txBody>
            <a:bodyPr wrap="none" rtlCol="0">
              <a:spAutoFit/>
            </a:bodyPr>
            <a:lstStyle/>
            <a:p>
              <a:r>
                <a:rPr lang="en-US" sz="1400" dirty="0"/>
                <a:t>min</a:t>
              </a:r>
            </a:p>
          </p:txBody>
        </p:sp>
      </p:grpSp>
      <p:grpSp>
        <p:nvGrpSpPr>
          <p:cNvPr id="151" name="Group 48"/>
          <p:cNvGrpSpPr/>
          <p:nvPr/>
        </p:nvGrpSpPr>
        <p:grpSpPr>
          <a:xfrm>
            <a:off x="6378035" y="2459772"/>
            <a:ext cx="226344" cy="460177"/>
            <a:chOff x="838200" y="663773"/>
            <a:chExt cx="226344" cy="460177"/>
          </a:xfrm>
        </p:grpSpPr>
        <p:sp>
          <p:nvSpPr>
            <p:cNvPr id="152" name="Isosceles Triangle 151"/>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TextBox 152"/>
            <p:cNvSpPr txBox="1"/>
            <p:nvPr/>
          </p:nvSpPr>
          <p:spPr>
            <a:xfrm>
              <a:off x="838200" y="663773"/>
              <a:ext cx="226344" cy="307777"/>
            </a:xfrm>
            <a:prstGeom prst="rect">
              <a:avLst/>
            </a:prstGeom>
            <a:noFill/>
          </p:spPr>
          <p:txBody>
            <a:bodyPr wrap="none" rtlCol="0">
              <a:spAutoFit/>
            </a:bodyPr>
            <a:lstStyle/>
            <a:p>
              <a:r>
                <a:rPr lang="en-US" sz="1400" dirty="0"/>
                <a:t>i</a:t>
              </a:r>
            </a:p>
          </p:txBody>
        </p:sp>
      </p:grpSp>
      <p:grpSp>
        <p:nvGrpSpPr>
          <p:cNvPr id="154" name="Group 48"/>
          <p:cNvGrpSpPr/>
          <p:nvPr/>
        </p:nvGrpSpPr>
        <p:grpSpPr>
          <a:xfrm>
            <a:off x="6833631" y="2459772"/>
            <a:ext cx="227948" cy="460177"/>
            <a:chOff x="838200" y="663773"/>
            <a:chExt cx="227948" cy="460177"/>
          </a:xfrm>
        </p:grpSpPr>
        <p:sp>
          <p:nvSpPr>
            <p:cNvPr id="155" name="Isosceles Triangle 154"/>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57" name="Group 49"/>
          <p:cNvGrpSpPr/>
          <p:nvPr/>
        </p:nvGrpSpPr>
        <p:grpSpPr>
          <a:xfrm>
            <a:off x="6674191" y="3377148"/>
            <a:ext cx="470000" cy="457200"/>
            <a:chOff x="1143000" y="1581150"/>
            <a:chExt cx="470000" cy="457200"/>
          </a:xfrm>
        </p:grpSpPr>
        <p:sp>
          <p:nvSpPr>
            <p:cNvPr id="158" name="Isosceles Triangle 15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TextBox 158"/>
            <p:cNvSpPr txBox="1"/>
            <p:nvPr/>
          </p:nvSpPr>
          <p:spPr>
            <a:xfrm>
              <a:off x="1143000" y="1730573"/>
              <a:ext cx="470000" cy="307777"/>
            </a:xfrm>
            <a:prstGeom prst="rect">
              <a:avLst/>
            </a:prstGeom>
            <a:noFill/>
          </p:spPr>
          <p:txBody>
            <a:bodyPr wrap="none" rtlCol="0">
              <a:spAutoFit/>
            </a:bodyPr>
            <a:lstStyle/>
            <a:p>
              <a:r>
                <a:rPr lang="en-US" sz="1400" dirty="0"/>
                <a:t>min</a:t>
              </a:r>
            </a:p>
          </p:txBody>
        </p:sp>
      </p:grpSp>
      <p:sp>
        <p:nvSpPr>
          <p:cNvPr id="160" name="Rectangle 159"/>
          <p:cNvSpPr/>
          <p:nvPr/>
        </p:nvSpPr>
        <p:spPr>
          <a:xfrm>
            <a:off x="6680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61" name="Rectangle 160"/>
          <p:cNvSpPr/>
          <p:nvPr/>
        </p:nvSpPr>
        <p:spPr>
          <a:xfrm>
            <a:off x="62233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nvGrpSpPr>
          <p:cNvPr id="162" name="Group 161"/>
          <p:cNvGrpSpPr/>
          <p:nvPr/>
        </p:nvGrpSpPr>
        <p:grpSpPr>
          <a:xfrm>
            <a:off x="4089779" y="1776948"/>
            <a:ext cx="3541954" cy="609600"/>
            <a:chOff x="5029200" y="3333750"/>
            <a:chExt cx="3541954" cy="609600"/>
          </a:xfrm>
        </p:grpSpPr>
        <p:cxnSp>
          <p:nvCxnSpPr>
            <p:cNvPr id="163" name="Straight Connector 162"/>
            <p:cNvCxnSpPr/>
            <p:nvPr/>
          </p:nvCxnSpPr>
          <p:spPr>
            <a:xfrm rot="5400000">
              <a:off x="7390606" y="37139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rot="10800000">
              <a:off x="5334000" y="3717727"/>
              <a:ext cx="22860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5029200" y="3333750"/>
              <a:ext cx="662361" cy="307777"/>
            </a:xfrm>
            <a:prstGeom prst="rect">
              <a:avLst/>
            </a:prstGeom>
            <a:noFill/>
          </p:spPr>
          <p:txBody>
            <a:bodyPr wrap="none" rtlCol="0">
              <a:spAutoFit/>
            </a:bodyPr>
            <a:lstStyle/>
            <a:p>
              <a:r>
                <a:rPr lang="en-US" sz="1400" dirty="0"/>
                <a:t>sorted</a:t>
              </a:r>
            </a:p>
          </p:txBody>
        </p:sp>
        <p:cxnSp>
          <p:nvCxnSpPr>
            <p:cNvPr id="166" name="Straight Arrow Connector 165"/>
            <p:cNvCxnSpPr/>
            <p:nvPr/>
          </p:nvCxnSpPr>
          <p:spPr>
            <a:xfrm>
              <a:off x="7620000" y="3717727"/>
              <a:ext cx="457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7726371" y="3333750"/>
              <a:ext cx="844783" cy="307777"/>
            </a:xfrm>
            <a:prstGeom prst="rect">
              <a:avLst/>
            </a:prstGeom>
            <a:noFill/>
          </p:spPr>
          <p:txBody>
            <a:bodyPr wrap="none" rtlCol="0">
              <a:spAutoFit/>
            </a:bodyPr>
            <a:lstStyle/>
            <a:p>
              <a:r>
                <a:rPr lang="en-US" sz="1400" dirty="0"/>
                <a:t>unsorted</a:t>
              </a:r>
            </a:p>
          </p:txBody>
        </p:sp>
      </p:grpSp>
      <p:sp>
        <p:nvSpPr>
          <p:cNvPr id="168" name="Rectangle 167"/>
          <p:cNvSpPr/>
          <p:nvPr/>
        </p:nvSpPr>
        <p:spPr>
          <a:xfrm>
            <a:off x="43945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9" name="Rectangle 168"/>
          <p:cNvSpPr/>
          <p:nvPr/>
        </p:nvSpPr>
        <p:spPr>
          <a:xfrm>
            <a:off x="48517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0" name="Rectangle 169"/>
          <p:cNvSpPr/>
          <p:nvPr/>
        </p:nvSpPr>
        <p:spPr>
          <a:xfrm>
            <a:off x="53089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1" name="Rectangle 170"/>
          <p:cNvSpPr/>
          <p:nvPr/>
        </p:nvSpPr>
        <p:spPr>
          <a:xfrm>
            <a:off x="57661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72" name="Rectangle 171"/>
          <p:cNvSpPr/>
          <p:nvPr/>
        </p:nvSpPr>
        <p:spPr>
          <a:xfrm>
            <a:off x="6223379" y="291994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3" name="Rectangle 172"/>
          <p:cNvSpPr/>
          <p:nvPr/>
        </p:nvSpPr>
        <p:spPr>
          <a:xfrm>
            <a:off x="6680579" y="291994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grpSp>
        <p:nvGrpSpPr>
          <p:cNvPr id="174" name="Group 48"/>
          <p:cNvGrpSpPr/>
          <p:nvPr/>
        </p:nvGrpSpPr>
        <p:grpSpPr>
          <a:xfrm>
            <a:off x="6835235" y="2459772"/>
            <a:ext cx="226344" cy="460177"/>
            <a:chOff x="838200" y="663773"/>
            <a:chExt cx="226344" cy="460177"/>
          </a:xfrm>
        </p:grpSpPr>
        <p:sp>
          <p:nvSpPr>
            <p:cNvPr id="175" name="Isosceles Triangle 174"/>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6" name="TextBox 175"/>
            <p:cNvSpPr txBox="1"/>
            <p:nvPr/>
          </p:nvSpPr>
          <p:spPr>
            <a:xfrm>
              <a:off x="838200" y="663773"/>
              <a:ext cx="226344" cy="307777"/>
            </a:xfrm>
            <a:prstGeom prst="rect">
              <a:avLst/>
            </a:prstGeom>
            <a:noFill/>
          </p:spPr>
          <p:txBody>
            <a:bodyPr wrap="none" rtlCol="0">
              <a:spAutoFit/>
            </a:bodyPr>
            <a:lstStyle/>
            <a:p>
              <a:r>
                <a:rPr lang="en-US" sz="1400" dirty="0"/>
                <a:t>i</a:t>
              </a:r>
            </a:p>
          </p:txBody>
        </p:sp>
      </p:grpSp>
      <p:grpSp>
        <p:nvGrpSpPr>
          <p:cNvPr id="177" name="Group 176"/>
          <p:cNvGrpSpPr/>
          <p:nvPr/>
        </p:nvGrpSpPr>
        <p:grpSpPr>
          <a:xfrm>
            <a:off x="4089779" y="1776948"/>
            <a:ext cx="3048000" cy="609600"/>
            <a:chOff x="762000" y="3486150"/>
            <a:chExt cx="3048000" cy="609600"/>
          </a:xfrm>
        </p:grpSpPr>
        <p:cxnSp>
          <p:nvCxnSpPr>
            <p:cNvPr id="178" name="Straight Connector 177"/>
            <p:cNvCxnSpPr/>
            <p:nvPr/>
          </p:nvCxnSpPr>
          <p:spPr>
            <a:xfrm rot="5400000">
              <a:off x="3580605" y="38663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a:off x="1066800" y="3870127"/>
              <a:ext cx="2743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762000" y="3486150"/>
              <a:ext cx="662361" cy="307777"/>
            </a:xfrm>
            <a:prstGeom prst="rect">
              <a:avLst/>
            </a:prstGeom>
            <a:noFill/>
          </p:spPr>
          <p:txBody>
            <a:bodyPr wrap="none" rtlCol="0">
              <a:spAutoFit/>
            </a:bodyPr>
            <a:lstStyle/>
            <a:p>
              <a:r>
                <a:rPr lang="en-US" sz="1400" dirty="0"/>
                <a:t>sorted</a:t>
              </a:r>
            </a:p>
          </p:txBody>
        </p:sp>
      </p:grpSp>
    </p:spTree>
    <p:extLst>
      <p:ext uri="{BB962C8B-B14F-4D97-AF65-F5344CB8AC3E}">
        <p14:creationId xmlns:p14="http://schemas.microsoft.com/office/powerpoint/2010/main" val="75154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28"/>
                                        </p:tgtEl>
                                      </p:cBhvr>
                                    </p:animEffect>
                                    <p:set>
                                      <p:cBhvr>
                                        <p:cTn id="70" dur="1" fill="hold">
                                          <p:stCondLst>
                                            <p:cond delay="499"/>
                                          </p:stCondLst>
                                        </p:cTn>
                                        <p:tgtEl>
                                          <p:spTgt spid="2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2" presetClass="exit" presetSubtype="4" fill="hold" grpId="0" nodeType="clickEffect">
                                  <p:stCondLst>
                                    <p:cond delay="0"/>
                                  </p:stCondLst>
                                  <p:childTnLst>
                                    <p:animEffect transition="out" filter="slide(fromBottom)">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par>
                                <p:cTn id="76" presetID="12" presetClass="exit" presetSubtype="4" fill="hold" grpId="0" nodeType="withEffect">
                                  <p:stCondLst>
                                    <p:cond delay="0"/>
                                  </p:stCondLst>
                                  <p:childTnLst>
                                    <p:animEffect transition="out" filter="slide(fromBottom)">
                                      <p:cBhvr>
                                        <p:cTn id="77" dur="500"/>
                                        <p:tgtEl>
                                          <p:spTgt spid="9"/>
                                        </p:tgtEl>
                                      </p:cBhvr>
                                    </p:animEffect>
                                    <p:set>
                                      <p:cBhvr>
                                        <p:cTn id="78" dur="1" fill="hold">
                                          <p:stCondLst>
                                            <p:cond delay="499"/>
                                          </p:stCondLst>
                                        </p:cTn>
                                        <p:tgtEl>
                                          <p:spTgt spid="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34"/>
                                        </p:tgtEl>
                                      </p:cBhvr>
                                    </p:animEffect>
                                    <p:set>
                                      <p:cBhvr>
                                        <p:cTn id="81" dur="1" fill="hold">
                                          <p:stCondLst>
                                            <p:cond delay="499"/>
                                          </p:stCondLst>
                                        </p:cTn>
                                        <p:tgtEl>
                                          <p:spTgt spid="34"/>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slide(fromBottom)">
                                      <p:cBhvr>
                                        <p:cTn id="85" dur="500"/>
                                        <p:tgtEl>
                                          <p:spTgt spid="38"/>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slide(fromBottom)">
                                      <p:cBhvr>
                                        <p:cTn id="88" dur="500"/>
                                        <p:tgtEl>
                                          <p:spTgt spid="37"/>
                                        </p:tgtEl>
                                      </p:cBhvr>
                                    </p:animEffect>
                                  </p:childTnLst>
                                </p:cTn>
                              </p:par>
                            </p:childTnLst>
                          </p:cTn>
                        </p:par>
                        <p:par>
                          <p:cTn id="89" fill="hold">
                            <p:stCondLst>
                              <p:cond delay="1000"/>
                            </p:stCondLst>
                            <p:childTnLst>
                              <p:par>
                                <p:cTn id="90" presetID="1" presetClass="emph" presetSubtype="2" fill="hold" nodeType="afterEffect">
                                  <p:stCondLst>
                                    <p:cond delay="1000"/>
                                  </p:stCondLst>
                                  <p:childTnLst>
                                    <p:animClr clrSpc="rgb" dir="cw">
                                      <p:cBhvr>
                                        <p:cTn id="91" dur="500" fill="hold"/>
                                        <p:tgtEl>
                                          <p:spTgt spid="38"/>
                                        </p:tgtEl>
                                        <p:attrNameLst>
                                          <p:attrName>fillcolor</p:attrName>
                                        </p:attrNameLst>
                                      </p:cBhvr>
                                      <p:to>
                                        <a:srgbClr val="C88282"/>
                                      </p:to>
                                    </p:animClr>
                                    <p:set>
                                      <p:cBhvr>
                                        <p:cTn id="92" dur="500" fill="hold"/>
                                        <p:tgtEl>
                                          <p:spTgt spid="38"/>
                                        </p:tgtEl>
                                        <p:attrNameLst>
                                          <p:attrName>fill.type</p:attrName>
                                        </p:attrNameLst>
                                      </p:cBhvr>
                                      <p:to>
                                        <p:strVal val="solid"/>
                                      </p:to>
                                    </p:set>
                                    <p:set>
                                      <p:cBhvr>
                                        <p:cTn id="93" dur="500" fill="hold"/>
                                        <p:tgtEl>
                                          <p:spTgt spid="38"/>
                                        </p:tgtEl>
                                        <p:attrNameLst>
                                          <p:attrName>fill.on</p:attrName>
                                        </p:attrNameLst>
                                      </p:cBhvr>
                                      <p:to>
                                        <p:strVal val="true"/>
                                      </p:to>
                                    </p:set>
                                  </p:childTnLst>
                                </p:cTn>
                              </p:par>
                            </p:childTnLst>
                          </p:cTn>
                        </p:par>
                        <p:par>
                          <p:cTn id="94" fill="hold">
                            <p:stCondLst>
                              <p:cond delay="2500"/>
                            </p:stCondLst>
                            <p:childTnLst>
                              <p:par>
                                <p:cTn id="95" presetID="10" presetClass="exit" presetSubtype="0" fill="hold" nodeType="afterEffect">
                                  <p:stCondLst>
                                    <p:cond delay="0"/>
                                  </p:stCondLst>
                                  <p:childTnLst>
                                    <p:animEffect transition="out" filter="fade">
                                      <p:cBhvr>
                                        <p:cTn id="96" dur="500"/>
                                        <p:tgtEl>
                                          <p:spTgt spid="39"/>
                                        </p:tgtEl>
                                      </p:cBhvr>
                                    </p:animEffect>
                                    <p:set>
                                      <p:cBhvr>
                                        <p:cTn id="97" dur="1" fill="hold">
                                          <p:stCondLst>
                                            <p:cond delay="499"/>
                                          </p:stCondLst>
                                        </p:cTn>
                                        <p:tgtEl>
                                          <p:spTgt spid="39"/>
                                        </p:tgtEl>
                                        <p:attrNameLst>
                                          <p:attrName>style.visibility</p:attrName>
                                        </p:attrNameLst>
                                      </p:cBhvr>
                                      <p:to>
                                        <p:strVal val="hidden"/>
                                      </p:to>
                                    </p:set>
                                  </p:childTnLst>
                                </p:cTn>
                              </p:par>
                              <p:par>
                                <p:cTn id="98" presetID="10" presetClass="entr" presetSubtype="0" fill="hold"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childTnLst>
                                </p:cTn>
                              </p:par>
                            </p:childTnLst>
                          </p:cTn>
                        </p:par>
                        <p:par>
                          <p:cTn id="101" fill="hold">
                            <p:stCondLst>
                              <p:cond delay="3000"/>
                            </p:stCondLst>
                            <p:childTnLst>
                              <p:par>
                                <p:cTn id="102" presetID="1" presetClass="exit" presetSubtype="0" fill="hold" grpId="1" nodeType="afterEffect">
                                  <p:stCondLst>
                                    <p:cond delay="0"/>
                                  </p:stCondLst>
                                  <p:childTnLst>
                                    <p:set>
                                      <p:cBhvr>
                                        <p:cTn id="103" dur="1" fill="hold">
                                          <p:stCondLst>
                                            <p:cond delay="0"/>
                                          </p:stCondLst>
                                        </p:cTn>
                                        <p:tgtEl>
                                          <p:spTgt spid="38"/>
                                        </p:tgtEl>
                                        <p:attrNameLst>
                                          <p:attrName>style.visibility</p:attrName>
                                        </p:attrNameLst>
                                      </p:cBhvr>
                                      <p:to>
                                        <p:strVal val="hidden"/>
                                      </p:to>
                                    </p:set>
                                  </p:childTnLst>
                                </p:cTn>
                              </p:par>
                              <p:par>
                                <p:cTn id="104" presetID="1" presetClass="exit" presetSubtype="0" fill="hold" grpId="0" nodeType="withEffect">
                                  <p:stCondLst>
                                    <p:cond delay="0"/>
                                  </p:stCondLst>
                                  <p:childTnLst>
                                    <p:set>
                                      <p:cBhvr>
                                        <p:cTn id="105" dur="1" fill="hold">
                                          <p:stCondLst>
                                            <p:cond delay="0"/>
                                          </p:stCondLst>
                                        </p:cTn>
                                        <p:tgtEl>
                                          <p:spTgt spid="8"/>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par>
                                <p:cTn id="108" presetID="1" presetClass="exit"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hidden"/>
                                      </p:to>
                                    </p:set>
                                  </p:childTnLst>
                                </p:cTn>
                              </p:par>
                              <p:par>
                                <p:cTn id="110" presetID="1" presetClass="exit" presetSubtype="0" fill="hold" grpId="0"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1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childTnLst>
                                </p:cTn>
                              </p:par>
                              <p:par>
                                <p:cTn id="116" presetID="1" presetClass="entr" presetSubtype="0" fill="hold" grpId="1" nodeType="withEffect">
                                  <p:stCondLst>
                                    <p:cond delay="0"/>
                                  </p:stCondLst>
                                  <p:childTnLst>
                                    <p:set>
                                      <p:cBhvr>
                                        <p:cTn id="117" dur="1" fill="hold">
                                          <p:stCondLst>
                                            <p:cond delay="0"/>
                                          </p:stCondLst>
                                        </p:cTn>
                                        <p:tgtEl>
                                          <p:spTgt spid="50"/>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500"/>
                                        <p:tgtEl>
                                          <p:spTgt spid="58"/>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nodeType="clickEffect">
                                  <p:stCondLst>
                                    <p:cond delay="0"/>
                                  </p:stCondLst>
                                  <p:childTnLst>
                                    <p:animEffect transition="out" filter="fade">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par>
                                <p:cTn id="141" presetID="10" presetClass="entr" presetSubtype="0"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nodeType="clickEffect">
                                  <p:stCondLst>
                                    <p:cond delay="0"/>
                                  </p:stCondLst>
                                  <p:childTnLst>
                                    <p:animEffect transition="out" filter="fade">
                                      <p:cBhvr>
                                        <p:cTn id="147" dur="500"/>
                                        <p:tgtEl>
                                          <p:spTgt spid="61"/>
                                        </p:tgtEl>
                                      </p:cBhvr>
                                    </p:animEffect>
                                    <p:set>
                                      <p:cBhvr>
                                        <p:cTn id="148" dur="1" fill="hold">
                                          <p:stCondLst>
                                            <p:cond delay="499"/>
                                          </p:stCondLst>
                                        </p:cTn>
                                        <p:tgtEl>
                                          <p:spTgt spid="61"/>
                                        </p:tgtEl>
                                        <p:attrNameLst>
                                          <p:attrName>style.visibility</p:attrName>
                                        </p:attrNameLst>
                                      </p:cBhvr>
                                      <p:to>
                                        <p:strVal val="hidden"/>
                                      </p:to>
                                    </p:set>
                                  </p:childTnLst>
                                </p:cTn>
                              </p:par>
                              <p:par>
                                <p:cTn id="149" presetID="10"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fade">
                                      <p:cBhvr>
                                        <p:cTn id="151" dur="500"/>
                                        <p:tgtEl>
                                          <p:spTgt spid="6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nodeType="clickEffect">
                                  <p:stCondLst>
                                    <p:cond delay="0"/>
                                  </p:stCondLst>
                                  <p:childTnLst>
                                    <p:animEffect transition="out" filter="fade">
                                      <p:cBhvr>
                                        <p:cTn id="155" dur="500"/>
                                        <p:tgtEl>
                                          <p:spTgt spid="64"/>
                                        </p:tgtEl>
                                      </p:cBhvr>
                                    </p:animEffect>
                                    <p:set>
                                      <p:cBhvr>
                                        <p:cTn id="156" dur="1" fill="hold">
                                          <p:stCondLst>
                                            <p:cond delay="499"/>
                                          </p:stCondLst>
                                        </p:cTn>
                                        <p:tgtEl>
                                          <p:spTgt spid="64"/>
                                        </p:tgtEl>
                                        <p:attrNameLst>
                                          <p:attrName>style.visibility</p:attrName>
                                        </p:attrNameLst>
                                      </p:cBhvr>
                                      <p:to>
                                        <p:strVal val="hidden"/>
                                      </p:to>
                                    </p:set>
                                  </p:childTnLst>
                                </p:cTn>
                              </p:par>
                              <p:par>
                                <p:cTn id="157" presetID="10" presetClass="entr" presetSubtype="0" fill="hold" nodeType="with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fade">
                                      <p:cBhvr>
                                        <p:cTn id="159" dur="500"/>
                                        <p:tgtEl>
                                          <p:spTgt spid="67"/>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nodeType="clickEffect">
                                  <p:stCondLst>
                                    <p:cond delay="0"/>
                                  </p:stCondLst>
                                  <p:childTnLst>
                                    <p:animEffect transition="out" filter="fade">
                                      <p:cBhvr>
                                        <p:cTn id="163" dur="500"/>
                                        <p:tgtEl>
                                          <p:spTgt spid="67"/>
                                        </p:tgtEl>
                                      </p:cBhvr>
                                    </p:animEffect>
                                    <p:set>
                                      <p:cBhvr>
                                        <p:cTn id="164" dur="1" fill="hold">
                                          <p:stCondLst>
                                            <p:cond delay="499"/>
                                          </p:stCondLst>
                                        </p:cTn>
                                        <p:tgtEl>
                                          <p:spTgt spid="6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2" presetClass="exit" presetSubtype="4" fill="hold" grpId="0" nodeType="clickEffect">
                                  <p:stCondLst>
                                    <p:cond delay="0"/>
                                  </p:stCondLst>
                                  <p:childTnLst>
                                    <p:animEffect transition="out" filter="slide(fromBottom)">
                                      <p:cBhvr>
                                        <p:cTn id="168" dur="500"/>
                                        <p:tgtEl>
                                          <p:spTgt spid="50"/>
                                        </p:tgtEl>
                                      </p:cBhvr>
                                    </p:animEffect>
                                    <p:set>
                                      <p:cBhvr>
                                        <p:cTn id="169" dur="1" fill="hold">
                                          <p:stCondLst>
                                            <p:cond delay="499"/>
                                          </p:stCondLst>
                                        </p:cTn>
                                        <p:tgtEl>
                                          <p:spTgt spid="5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55"/>
                                        </p:tgtEl>
                                      </p:cBhvr>
                                    </p:animEffect>
                                    <p:set>
                                      <p:cBhvr>
                                        <p:cTn id="172" dur="1" fill="hold">
                                          <p:stCondLst>
                                            <p:cond delay="499"/>
                                          </p:stCondLst>
                                        </p:cTn>
                                        <p:tgtEl>
                                          <p:spTgt spid="55"/>
                                        </p:tgtEl>
                                        <p:attrNameLst>
                                          <p:attrName>style.visibility</p:attrName>
                                        </p:attrNameLst>
                                      </p:cBhvr>
                                      <p:to>
                                        <p:strVal val="hidden"/>
                                      </p:to>
                                    </p:set>
                                  </p:childTnLst>
                                </p:cTn>
                              </p:par>
                            </p:childTnLst>
                          </p:cTn>
                        </p:par>
                        <p:par>
                          <p:cTn id="173" fill="hold">
                            <p:stCondLst>
                              <p:cond delay="500"/>
                            </p:stCondLst>
                            <p:childTnLst>
                              <p:par>
                                <p:cTn id="174" presetID="12" presetClass="entr" presetSubtype="4" fill="hold" grpId="0" nodeType="afterEffect">
                                  <p:stCondLst>
                                    <p:cond delay="0"/>
                                  </p:stCondLst>
                                  <p:childTnLst>
                                    <p:set>
                                      <p:cBhvr>
                                        <p:cTn id="175" dur="1" fill="hold">
                                          <p:stCondLst>
                                            <p:cond delay="0"/>
                                          </p:stCondLst>
                                        </p:cTn>
                                        <p:tgtEl>
                                          <p:spTgt spid="70"/>
                                        </p:tgtEl>
                                        <p:attrNameLst>
                                          <p:attrName>style.visibility</p:attrName>
                                        </p:attrNameLst>
                                      </p:cBhvr>
                                      <p:to>
                                        <p:strVal val="visible"/>
                                      </p:to>
                                    </p:set>
                                    <p:animEffect transition="in" filter="slide(fromBottom)">
                                      <p:cBhvr>
                                        <p:cTn id="176" dur="500"/>
                                        <p:tgtEl>
                                          <p:spTgt spid="70"/>
                                        </p:tgtEl>
                                      </p:cBhvr>
                                    </p:animEffect>
                                  </p:childTnLst>
                                </p:cTn>
                              </p:par>
                            </p:childTnLst>
                          </p:cTn>
                        </p:par>
                        <p:par>
                          <p:cTn id="177" fill="hold">
                            <p:stCondLst>
                              <p:cond delay="1000"/>
                            </p:stCondLst>
                            <p:childTnLst>
                              <p:par>
                                <p:cTn id="178" presetID="1" presetClass="emph" presetSubtype="2" fill="hold" nodeType="afterEffect">
                                  <p:stCondLst>
                                    <p:cond delay="1000"/>
                                  </p:stCondLst>
                                  <p:childTnLst>
                                    <p:animClr clrSpc="rgb" dir="cw">
                                      <p:cBhvr>
                                        <p:cTn id="179" dur="500" fill="hold"/>
                                        <p:tgtEl>
                                          <p:spTgt spid="70"/>
                                        </p:tgtEl>
                                        <p:attrNameLst>
                                          <p:attrName>fillcolor</p:attrName>
                                        </p:attrNameLst>
                                      </p:cBhvr>
                                      <p:to>
                                        <a:srgbClr val="C88282"/>
                                      </p:to>
                                    </p:animClr>
                                    <p:set>
                                      <p:cBhvr>
                                        <p:cTn id="180" dur="500" fill="hold"/>
                                        <p:tgtEl>
                                          <p:spTgt spid="70"/>
                                        </p:tgtEl>
                                        <p:attrNameLst>
                                          <p:attrName>fill.type</p:attrName>
                                        </p:attrNameLst>
                                      </p:cBhvr>
                                      <p:to>
                                        <p:strVal val="solid"/>
                                      </p:to>
                                    </p:set>
                                    <p:set>
                                      <p:cBhvr>
                                        <p:cTn id="181" dur="500" fill="hold"/>
                                        <p:tgtEl>
                                          <p:spTgt spid="70"/>
                                        </p:tgtEl>
                                        <p:attrNameLst>
                                          <p:attrName>fill.on</p:attrName>
                                        </p:attrNameLst>
                                      </p:cBhvr>
                                      <p:to>
                                        <p:strVal val="true"/>
                                      </p:to>
                                    </p:set>
                                  </p:childTnLst>
                                </p:cTn>
                              </p:par>
                            </p:childTnLst>
                          </p:cTn>
                        </p:par>
                        <p:par>
                          <p:cTn id="182" fill="hold">
                            <p:stCondLst>
                              <p:cond delay="2500"/>
                            </p:stCondLst>
                            <p:childTnLst>
                              <p:par>
                                <p:cTn id="183" presetID="10" presetClass="exit" presetSubtype="0" fill="hold" nodeType="afterEffect">
                                  <p:stCondLst>
                                    <p:cond delay="0"/>
                                  </p:stCondLst>
                                  <p:childTnLst>
                                    <p:animEffect transition="out" filter="fade">
                                      <p:cBhvr>
                                        <p:cTn id="184" dur="500"/>
                                        <p:tgtEl>
                                          <p:spTgt spid="43"/>
                                        </p:tgtEl>
                                      </p:cBhvr>
                                    </p:animEffect>
                                    <p:set>
                                      <p:cBhvr>
                                        <p:cTn id="185" dur="1" fill="hold">
                                          <p:stCondLst>
                                            <p:cond delay="499"/>
                                          </p:stCondLst>
                                        </p:cTn>
                                        <p:tgtEl>
                                          <p:spTgt spid="43"/>
                                        </p:tgtEl>
                                        <p:attrNameLst>
                                          <p:attrName>style.visibility</p:attrName>
                                        </p:attrNameLst>
                                      </p:cBhvr>
                                      <p:to>
                                        <p:strVal val="hidden"/>
                                      </p:to>
                                    </p:set>
                                  </p:childTnLst>
                                </p:cTn>
                              </p:par>
                              <p:par>
                                <p:cTn id="186" presetID="10" presetClass="entr" presetSubtype="0" fill="hold"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fade">
                                      <p:cBhvr>
                                        <p:cTn id="188" dur="500"/>
                                        <p:tgtEl>
                                          <p:spTgt spid="71"/>
                                        </p:tgtEl>
                                      </p:cBhvr>
                                    </p:animEffect>
                                  </p:childTnLst>
                                </p:cTn>
                              </p:par>
                            </p:childTnLst>
                          </p:cTn>
                        </p:par>
                        <p:par>
                          <p:cTn id="189" fill="hold">
                            <p:stCondLst>
                              <p:cond delay="3000"/>
                            </p:stCondLst>
                            <p:childTnLst>
                              <p:par>
                                <p:cTn id="190" presetID="1" presetClass="exit" presetSubtype="0" fill="hold" grpId="1" nodeType="afterEffect">
                                  <p:stCondLst>
                                    <p:cond delay="0"/>
                                  </p:stCondLst>
                                  <p:childTnLst>
                                    <p:set>
                                      <p:cBhvr>
                                        <p:cTn id="191" dur="1" fill="hold">
                                          <p:stCondLst>
                                            <p:cond delay="0"/>
                                          </p:stCondLst>
                                        </p:cTn>
                                        <p:tgtEl>
                                          <p:spTgt spid="49"/>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70"/>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0"/>
                                          </p:stCondLst>
                                        </p:cTn>
                                        <p:tgtEl>
                                          <p:spTgt spid="51"/>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52"/>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3"/>
                                        </p:tgtEl>
                                        <p:attrNameLst>
                                          <p:attrName>style.visibility</p:attrName>
                                        </p:attrNameLst>
                                      </p:cBhvr>
                                      <p:to>
                                        <p:strVal val="hidden"/>
                                      </p:to>
                                    </p:set>
                                  </p:childTnLst>
                                </p:cTn>
                              </p:par>
                              <p:par>
                                <p:cTn id="200" presetID="1" presetClass="exit" presetSubtype="0" fill="hold" grpId="1" nodeType="withEffect">
                                  <p:stCondLst>
                                    <p:cond delay="0"/>
                                  </p:stCondLst>
                                  <p:childTnLst>
                                    <p:set>
                                      <p:cBhvr>
                                        <p:cTn id="201" dur="1" fill="hold">
                                          <p:stCondLst>
                                            <p:cond delay="0"/>
                                          </p:stCondLst>
                                        </p:cTn>
                                        <p:tgtEl>
                                          <p:spTgt spid="54"/>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9"/>
                                        </p:tgtEl>
                                        <p:attrNameLst>
                                          <p:attrName>style.visibility</p:attrName>
                                        </p:attrNameLst>
                                      </p:cBhvr>
                                      <p:to>
                                        <p:strVal val="visible"/>
                                      </p:to>
                                    </p:set>
                                  </p:childTnLst>
                                </p:cTn>
                              </p:par>
                              <p:par>
                                <p:cTn id="206" presetID="1" presetClass="entr" presetSubtype="0" fill="hold" grpId="1" nodeType="withEffect">
                                  <p:stCondLst>
                                    <p:cond delay="0"/>
                                  </p:stCondLst>
                                  <p:childTnLst>
                                    <p:set>
                                      <p:cBhvr>
                                        <p:cTn id="207" dur="1" fill="hold">
                                          <p:stCondLst>
                                            <p:cond delay="0"/>
                                          </p:stCondLst>
                                        </p:cTn>
                                        <p:tgtEl>
                                          <p:spTgt spid="80"/>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1"/>
                                        </p:tgtEl>
                                        <p:attrNameLst>
                                          <p:attrName>style.visibility</p:attrName>
                                        </p:attrNameLst>
                                      </p:cBhvr>
                                      <p:to>
                                        <p:strVal val="visible"/>
                                      </p:to>
                                    </p:set>
                                  </p:childTnLst>
                                </p:cTn>
                              </p:par>
                              <p:par>
                                <p:cTn id="210" presetID="1" presetClass="entr"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nodeType="clickEffect">
                                  <p:stCondLst>
                                    <p:cond delay="0"/>
                                  </p:stCondLst>
                                  <p:childTnLst>
                                    <p:set>
                                      <p:cBhvr>
                                        <p:cTn id="217" dur="1" fill="hold">
                                          <p:stCondLst>
                                            <p:cond delay="0"/>
                                          </p:stCondLst>
                                        </p:cTn>
                                        <p:tgtEl>
                                          <p:spTgt spid="77">
                                            <p:txEl>
                                              <p:pRg st="0" end="0"/>
                                            </p:txEl>
                                          </p:spTgt>
                                        </p:tgtEl>
                                        <p:attrNameLst>
                                          <p:attrName>style.visibility</p:attrName>
                                        </p:attrNameLst>
                                      </p:cBhvr>
                                      <p:to>
                                        <p:strVal val="visible"/>
                                      </p:to>
                                    </p:set>
                                    <p:animEffect transition="in" filter="fade">
                                      <p:cBhvr>
                                        <p:cTn id="218" dur="500"/>
                                        <p:tgtEl>
                                          <p:spTgt spid="77">
                                            <p:txEl>
                                              <p:pRg st="0" end="0"/>
                                            </p:txEl>
                                          </p:spTgt>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87"/>
                                        </p:tgtEl>
                                        <p:attrNameLst>
                                          <p:attrName>style.visibility</p:attrName>
                                        </p:attrNameLst>
                                      </p:cBhvr>
                                      <p:to>
                                        <p:strVal val="visible"/>
                                      </p:to>
                                    </p:set>
                                    <p:animEffect transition="in" filter="fade">
                                      <p:cBhvr>
                                        <p:cTn id="223" dur="500"/>
                                        <p:tgtEl>
                                          <p:spTgt spid="87"/>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nodeType="click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fade">
                                      <p:cBhvr>
                                        <p:cTn id="228" dur="500"/>
                                        <p:tgtEl>
                                          <p:spTgt spid="8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77">
                                            <p:txEl>
                                              <p:pRg st="1" end="1"/>
                                            </p:txEl>
                                          </p:spTgt>
                                        </p:tgtEl>
                                        <p:attrNameLst>
                                          <p:attrName>style.visibility</p:attrName>
                                        </p:attrNameLst>
                                      </p:cBhvr>
                                      <p:to>
                                        <p:strVal val="visible"/>
                                      </p:to>
                                    </p:set>
                                    <p:animEffect transition="in" filter="fade">
                                      <p:cBhvr>
                                        <p:cTn id="233" dur="500"/>
                                        <p:tgtEl>
                                          <p:spTgt spid="77">
                                            <p:txEl>
                                              <p:pRg st="1" end="1"/>
                                            </p:txEl>
                                          </p:spTgt>
                                        </p:tgtEl>
                                      </p:cBhvr>
                                    </p:animEffect>
                                  </p:childTnLst>
                                </p:cTn>
                              </p:par>
                              <p:par>
                                <p:cTn id="234" presetID="10" presetClass="entr" presetSubtype="0" fill="hold" nodeType="withEffect">
                                  <p:stCondLst>
                                    <p:cond delay="0"/>
                                  </p:stCondLst>
                                  <p:childTnLst>
                                    <p:set>
                                      <p:cBhvr>
                                        <p:cTn id="235" dur="1" fill="hold">
                                          <p:stCondLst>
                                            <p:cond delay="0"/>
                                          </p:stCondLst>
                                        </p:cTn>
                                        <p:tgtEl>
                                          <p:spTgt spid="77">
                                            <p:txEl>
                                              <p:pRg st="2" end="2"/>
                                            </p:txEl>
                                          </p:spTgt>
                                        </p:tgtEl>
                                        <p:attrNameLst>
                                          <p:attrName>style.visibility</p:attrName>
                                        </p:attrNameLst>
                                      </p:cBhvr>
                                      <p:to>
                                        <p:strVal val="visible"/>
                                      </p:to>
                                    </p:set>
                                    <p:animEffect transition="in" filter="fade">
                                      <p:cBhvr>
                                        <p:cTn id="236" dur="500"/>
                                        <p:tgtEl>
                                          <p:spTgt spid="77">
                                            <p:txEl>
                                              <p:pRg st="2" end="2"/>
                                            </p:txEl>
                                          </p:spTgt>
                                        </p:tgtEl>
                                      </p:cBhvr>
                                    </p:animEffect>
                                  </p:childTnLst>
                                </p:cTn>
                              </p:par>
                              <p:par>
                                <p:cTn id="237" presetID="10" presetClass="entr" presetSubtype="0" fill="hold" nodeType="withEffect">
                                  <p:stCondLst>
                                    <p:cond delay="0"/>
                                  </p:stCondLst>
                                  <p:childTnLst>
                                    <p:set>
                                      <p:cBhvr>
                                        <p:cTn id="238" dur="1" fill="hold">
                                          <p:stCondLst>
                                            <p:cond delay="0"/>
                                          </p:stCondLst>
                                        </p:cTn>
                                        <p:tgtEl>
                                          <p:spTgt spid="77">
                                            <p:txEl>
                                              <p:pRg st="9" end="9"/>
                                            </p:txEl>
                                          </p:spTgt>
                                        </p:tgtEl>
                                        <p:attrNameLst>
                                          <p:attrName>style.visibility</p:attrName>
                                        </p:attrNameLst>
                                      </p:cBhvr>
                                      <p:to>
                                        <p:strVal val="visible"/>
                                      </p:to>
                                    </p:set>
                                    <p:animEffect transition="in" filter="fade">
                                      <p:cBhvr>
                                        <p:cTn id="239" dur="500"/>
                                        <p:tgtEl>
                                          <p:spTgt spid="77">
                                            <p:txEl>
                                              <p:pRg st="9" end="9"/>
                                            </p:txEl>
                                          </p:spTgt>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90"/>
                                        </p:tgtEl>
                                        <p:attrNameLst>
                                          <p:attrName>style.visibility</p:attrName>
                                        </p:attrNameLst>
                                      </p:cBhvr>
                                      <p:to>
                                        <p:strVal val="visible"/>
                                      </p:to>
                                    </p:set>
                                    <p:animEffect transition="in" filter="fade">
                                      <p:cBhvr>
                                        <p:cTn id="244" dur="500"/>
                                        <p:tgtEl>
                                          <p:spTgt spid="90"/>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77">
                                            <p:txEl>
                                              <p:pRg st="4" end="4"/>
                                            </p:txEl>
                                          </p:spTgt>
                                        </p:tgtEl>
                                        <p:attrNameLst>
                                          <p:attrName>style.visibility</p:attrName>
                                        </p:attrNameLst>
                                      </p:cBhvr>
                                      <p:to>
                                        <p:strVal val="visible"/>
                                      </p:to>
                                    </p:set>
                                    <p:animEffect transition="in" filter="fade">
                                      <p:cBhvr>
                                        <p:cTn id="249" dur="500"/>
                                        <p:tgtEl>
                                          <p:spTgt spid="77">
                                            <p:txEl>
                                              <p:pRg st="4" end="4"/>
                                            </p:txEl>
                                          </p:spTgt>
                                        </p:tgtEl>
                                      </p:cBhvr>
                                    </p:animEffect>
                                  </p:childTnLst>
                                </p:cTn>
                              </p:par>
                              <p:par>
                                <p:cTn id="250" presetID="10" presetClass="entr" presetSubtype="0" fill="hold" nodeType="withEffect">
                                  <p:stCondLst>
                                    <p:cond delay="0"/>
                                  </p:stCondLst>
                                  <p:childTnLst>
                                    <p:set>
                                      <p:cBhvr>
                                        <p:cTn id="251" dur="1" fill="hold">
                                          <p:stCondLst>
                                            <p:cond delay="0"/>
                                          </p:stCondLst>
                                        </p:cTn>
                                        <p:tgtEl>
                                          <p:spTgt spid="77">
                                            <p:txEl>
                                              <p:pRg st="6" end="6"/>
                                            </p:txEl>
                                          </p:spTgt>
                                        </p:tgtEl>
                                        <p:attrNameLst>
                                          <p:attrName>style.visibility</p:attrName>
                                        </p:attrNameLst>
                                      </p:cBhvr>
                                      <p:to>
                                        <p:strVal val="visible"/>
                                      </p:to>
                                    </p:set>
                                    <p:animEffect transition="in" filter="fade">
                                      <p:cBhvr>
                                        <p:cTn id="252" dur="500"/>
                                        <p:tgtEl>
                                          <p:spTgt spid="77">
                                            <p:txEl>
                                              <p:pRg st="6" end="6"/>
                                            </p:txEl>
                                          </p:spTgt>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xit" presetSubtype="0" fill="hold" nodeType="clickEffect">
                                  <p:stCondLst>
                                    <p:cond delay="0"/>
                                  </p:stCondLst>
                                  <p:childTnLst>
                                    <p:animEffect transition="out" filter="fade">
                                      <p:cBhvr>
                                        <p:cTn id="256" dur="500"/>
                                        <p:tgtEl>
                                          <p:spTgt spid="84"/>
                                        </p:tgtEl>
                                      </p:cBhvr>
                                    </p:animEffect>
                                    <p:set>
                                      <p:cBhvr>
                                        <p:cTn id="257" dur="1" fill="hold">
                                          <p:stCondLst>
                                            <p:cond delay="499"/>
                                          </p:stCondLst>
                                        </p:cTn>
                                        <p:tgtEl>
                                          <p:spTgt spid="84"/>
                                        </p:tgtEl>
                                        <p:attrNameLst>
                                          <p:attrName>style.visibility</p:attrName>
                                        </p:attrNameLst>
                                      </p:cBhvr>
                                      <p:to>
                                        <p:strVal val="hidden"/>
                                      </p:to>
                                    </p:set>
                                  </p:childTnLst>
                                </p:cTn>
                              </p:par>
                              <p:par>
                                <p:cTn id="258" presetID="10" presetClass="entr" presetSubtype="0" fill="hold" nodeType="withEffect">
                                  <p:stCondLst>
                                    <p:cond delay="0"/>
                                  </p:stCondLst>
                                  <p:childTnLst>
                                    <p:set>
                                      <p:cBhvr>
                                        <p:cTn id="259" dur="1" fill="hold">
                                          <p:stCondLst>
                                            <p:cond delay="0"/>
                                          </p:stCondLst>
                                        </p:cTn>
                                        <p:tgtEl>
                                          <p:spTgt spid="99"/>
                                        </p:tgtEl>
                                        <p:attrNameLst>
                                          <p:attrName>style.visibility</p:attrName>
                                        </p:attrNameLst>
                                      </p:cBhvr>
                                      <p:to>
                                        <p:strVal val="visible"/>
                                      </p:to>
                                    </p:set>
                                    <p:animEffect transition="in" filter="fade">
                                      <p:cBhvr>
                                        <p:cTn id="260" dur="500"/>
                                        <p:tgtEl>
                                          <p:spTgt spid="99"/>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nodeType="clickEffect">
                                  <p:stCondLst>
                                    <p:cond delay="0"/>
                                  </p:stCondLst>
                                  <p:childTnLst>
                                    <p:set>
                                      <p:cBhvr>
                                        <p:cTn id="264" dur="1" fill="hold">
                                          <p:stCondLst>
                                            <p:cond delay="0"/>
                                          </p:stCondLst>
                                        </p:cTn>
                                        <p:tgtEl>
                                          <p:spTgt spid="77">
                                            <p:txEl>
                                              <p:pRg st="5" end="5"/>
                                            </p:txEl>
                                          </p:spTgt>
                                        </p:tgtEl>
                                        <p:attrNameLst>
                                          <p:attrName>style.visibility</p:attrName>
                                        </p:attrNameLst>
                                      </p:cBhvr>
                                      <p:to>
                                        <p:strVal val="visible"/>
                                      </p:to>
                                    </p:set>
                                    <p:animEffect transition="in" filter="fade">
                                      <p:cBhvr>
                                        <p:cTn id="265" dur="500"/>
                                        <p:tgtEl>
                                          <p:spTgt spid="77">
                                            <p:txEl>
                                              <p:pRg st="5" end="5"/>
                                            </p:txEl>
                                          </p:spTgt>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xit" presetSubtype="0" fill="hold" nodeType="clickEffect">
                                  <p:stCondLst>
                                    <p:cond delay="0"/>
                                  </p:stCondLst>
                                  <p:childTnLst>
                                    <p:animEffect transition="out" filter="fade">
                                      <p:cBhvr>
                                        <p:cTn id="269" dur="500"/>
                                        <p:tgtEl>
                                          <p:spTgt spid="90"/>
                                        </p:tgtEl>
                                      </p:cBhvr>
                                    </p:animEffect>
                                    <p:set>
                                      <p:cBhvr>
                                        <p:cTn id="270" dur="1" fill="hold">
                                          <p:stCondLst>
                                            <p:cond delay="499"/>
                                          </p:stCondLst>
                                        </p:cTn>
                                        <p:tgtEl>
                                          <p:spTgt spid="90"/>
                                        </p:tgtEl>
                                        <p:attrNameLst>
                                          <p:attrName>style.visibility</p:attrName>
                                        </p:attrNameLst>
                                      </p:cBhvr>
                                      <p:to>
                                        <p:strVal val="hidden"/>
                                      </p:to>
                                    </p:set>
                                  </p:childTnLst>
                                </p:cTn>
                              </p:par>
                              <p:par>
                                <p:cTn id="271" presetID="10" presetClass="entr" presetSubtype="0" fill="hold" nodeType="withEffect">
                                  <p:stCondLst>
                                    <p:cond delay="0"/>
                                  </p:stCondLst>
                                  <p:childTnLst>
                                    <p:set>
                                      <p:cBhvr>
                                        <p:cTn id="272" dur="1" fill="hold">
                                          <p:stCondLst>
                                            <p:cond delay="0"/>
                                          </p:stCondLst>
                                        </p:cTn>
                                        <p:tgtEl>
                                          <p:spTgt spid="93"/>
                                        </p:tgtEl>
                                        <p:attrNameLst>
                                          <p:attrName>style.visibility</p:attrName>
                                        </p:attrNameLst>
                                      </p:cBhvr>
                                      <p:to>
                                        <p:strVal val="visible"/>
                                      </p:to>
                                    </p:set>
                                    <p:animEffect transition="in" filter="fade">
                                      <p:cBhvr>
                                        <p:cTn id="273" dur="500"/>
                                        <p:tgtEl>
                                          <p:spTgt spid="93"/>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nodeType="clickEffect">
                                  <p:stCondLst>
                                    <p:cond delay="0"/>
                                  </p:stCondLst>
                                  <p:childTnLst>
                                    <p:set>
                                      <p:cBhvr>
                                        <p:cTn id="277" dur="1" fill="hold">
                                          <p:stCondLst>
                                            <p:cond delay="0"/>
                                          </p:stCondLst>
                                        </p:cTn>
                                        <p:tgtEl>
                                          <p:spTgt spid="77">
                                            <p:txEl>
                                              <p:pRg st="3" end="3"/>
                                            </p:txEl>
                                          </p:spTgt>
                                        </p:tgtEl>
                                        <p:attrNameLst>
                                          <p:attrName>style.visibility</p:attrName>
                                        </p:attrNameLst>
                                      </p:cBhvr>
                                      <p:to>
                                        <p:strVal val="visible"/>
                                      </p:to>
                                    </p:set>
                                    <p:animEffect transition="in" filter="fade">
                                      <p:cBhvr>
                                        <p:cTn id="278" dur="500"/>
                                        <p:tgtEl>
                                          <p:spTgt spid="77">
                                            <p:txEl>
                                              <p:pRg st="3" end="3"/>
                                            </p:txEl>
                                          </p:spTgt>
                                        </p:tgtEl>
                                      </p:cBhvr>
                                    </p:animEffect>
                                  </p:childTnLst>
                                </p:cTn>
                              </p:par>
                              <p:par>
                                <p:cTn id="279" presetID="10" presetClass="entr" presetSubtype="0" fill="hold" nodeType="withEffect">
                                  <p:stCondLst>
                                    <p:cond delay="0"/>
                                  </p:stCondLst>
                                  <p:childTnLst>
                                    <p:set>
                                      <p:cBhvr>
                                        <p:cTn id="280" dur="1" fill="hold">
                                          <p:stCondLst>
                                            <p:cond delay="0"/>
                                          </p:stCondLst>
                                        </p:cTn>
                                        <p:tgtEl>
                                          <p:spTgt spid="77">
                                            <p:txEl>
                                              <p:pRg st="7" end="7"/>
                                            </p:txEl>
                                          </p:spTgt>
                                        </p:tgtEl>
                                        <p:attrNameLst>
                                          <p:attrName>style.visibility</p:attrName>
                                        </p:attrNameLst>
                                      </p:cBhvr>
                                      <p:to>
                                        <p:strVal val="visible"/>
                                      </p:to>
                                    </p:set>
                                    <p:animEffect transition="in" filter="fade">
                                      <p:cBhvr>
                                        <p:cTn id="281" dur="500"/>
                                        <p:tgtEl>
                                          <p:spTgt spid="77">
                                            <p:txEl>
                                              <p:pRg st="7" end="7"/>
                                            </p:txEl>
                                          </p:spTgt>
                                        </p:tgtEl>
                                      </p:cBhvr>
                                    </p:animEffect>
                                  </p:childTnLst>
                                </p:cTn>
                              </p:par>
                            </p:childTnLst>
                          </p:cTn>
                        </p:par>
                      </p:childTnLst>
                    </p:cTn>
                  </p:par>
                  <p:par>
                    <p:cTn id="282" fill="hold">
                      <p:stCondLst>
                        <p:cond delay="indefinite"/>
                      </p:stCondLst>
                      <p:childTnLst>
                        <p:par>
                          <p:cTn id="283" fill="hold">
                            <p:stCondLst>
                              <p:cond delay="0"/>
                            </p:stCondLst>
                            <p:childTnLst>
                              <p:par>
                                <p:cTn id="284" presetID="10" presetClass="exit" presetSubtype="0" fill="hold" nodeType="clickEffect">
                                  <p:stCondLst>
                                    <p:cond delay="0"/>
                                  </p:stCondLst>
                                  <p:childTnLst>
                                    <p:animEffect transition="out" filter="fade">
                                      <p:cBhvr>
                                        <p:cTn id="285" dur="500"/>
                                        <p:tgtEl>
                                          <p:spTgt spid="99"/>
                                        </p:tgtEl>
                                      </p:cBhvr>
                                    </p:animEffect>
                                    <p:set>
                                      <p:cBhvr>
                                        <p:cTn id="286" dur="1" fill="hold">
                                          <p:stCondLst>
                                            <p:cond delay="499"/>
                                          </p:stCondLst>
                                        </p:cTn>
                                        <p:tgtEl>
                                          <p:spTgt spid="99"/>
                                        </p:tgtEl>
                                        <p:attrNameLst>
                                          <p:attrName>style.visibility</p:attrName>
                                        </p:attrNameLst>
                                      </p:cBhvr>
                                      <p:to>
                                        <p:strVal val="hidden"/>
                                      </p:to>
                                    </p:set>
                                  </p:childTnLst>
                                </p:cTn>
                              </p:par>
                              <p:par>
                                <p:cTn id="287" presetID="10" presetClass="entr" presetSubtype="0" fill="hold" nodeType="withEffect">
                                  <p:stCondLst>
                                    <p:cond delay="0"/>
                                  </p:stCondLst>
                                  <p:childTnLst>
                                    <p:set>
                                      <p:cBhvr>
                                        <p:cTn id="288" dur="1" fill="hold">
                                          <p:stCondLst>
                                            <p:cond delay="0"/>
                                          </p:stCondLst>
                                        </p:cTn>
                                        <p:tgtEl>
                                          <p:spTgt spid="102"/>
                                        </p:tgtEl>
                                        <p:attrNameLst>
                                          <p:attrName>style.visibility</p:attrName>
                                        </p:attrNameLst>
                                      </p:cBhvr>
                                      <p:to>
                                        <p:strVal val="visible"/>
                                      </p:to>
                                    </p:set>
                                    <p:animEffect transition="in" filter="fade">
                                      <p:cBhvr>
                                        <p:cTn id="289" dur="500"/>
                                        <p:tgtEl>
                                          <p:spTgt spid="102"/>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xit" presetSubtype="0" fill="hold" nodeType="clickEffect">
                                  <p:stCondLst>
                                    <p:cond delay="0"/>
                                  </p:stCondLst>
                                  <p:childTnLst>
                                    <p:animEffect transition="out" filter="fade">
                                      <p:cBhvr>
                                        <p:cTn id="293" dur="500"/>
                                        <p:tgtEl>
                                          <p:spTgt spid="93"/>
                                        </p:tgtEl>
                                      </p:cBhvr>
                                    </p:animEffect>
                                    <p:set>
                                      <p:cBhvr>
                                        <p:cTn id="294" dur="1" fill="hold">
                                          <p:stCondLst>
                                            <p:cond delay="499"/>
                                          </p:stCondLst>
                                        </p:cTn>
                                        <p:tgtEl>
                                          <p:spTgt spid="93"/>
                                        </p:tgtEl>
                                        <p:attrNameLst>
                                          <p:attrName>style.visibility</p:attrName>
                                        </p:attrNameLst>
                                      </p:cBhvr>
                                      <p:to>
                                        <p:strVal val="hidden"/>
                                      </p:to>
                                    </p:set>
                                  </p:childTnLst>
                                </p:cTn>
                              </p:par>
                              <p:par>
                                <p:cTn id="295" presetID="10" presetClass="entr" presetSubtype="0" fill="hold" nodeType="withEffect">
                                  <p:stCondLst>
                                    <p:cond delay="0"/>
                                  </p:stCondLst>
                                  <p:childTnLst>
                                    <p:set>
                                      <p:cBhvr>
                                        <p:cTn id="296" dur="1" fill="hold">
                                          <p:stCondLst>
                                            <p:cond delay="0"/>
                                          </p:stCondLst>
                                        </p:cTn>
                                        <p:tgtEl>
                                          <p:spTgt spid="96"/>
                                        </p:tgtEl>
                                        <p:attrNameLst>
                                          <p:attrName>style.visibility</p:attrName>
                                        </p:attrNameLst>
                                      </p:cBhvr>
                                      <p:to>
                                        <p:strVal val="visible"/>
                                      </p:to>
                                    </p:set>
                                    <p:animEffect transition="in" filter="fade">
                                      <p:cBhvr>
                                        <p:cTn id="297" dur="500"/>
                                        <p:tgtEl>
                                          <p:spTgt spid="96"/>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xit" presetSubtype="0" fill="hold" nodeType="clickEffect">
                                  <p:stCondLst>
                                    <p:cond delay="0"/>
                                  </p:stCondLst>
                                  <p:childTnLst>
                                    <p:animEffect transition="out" filter="fade">
                                      <p:cBhvr>
                                        <p:cTn id="301" dur="500"/>
                                        <p:tgtEl>
                                          <p:spTgt spid="96"/>
                                        </p:tgtEl>
                                      </p:cBhvr>
                                    </p:animEffect>
                                    <p:set>
                                      <p:cBhvr>
                                        <p:cTn id="302" dur="1" fill="hold">
                                          <p:stCondLst>
                                            <p:cond delay="499"/>
                                          </p:stCondLst>
                                        </p:cTn>
                                        <p:tgtEl>
                                          <p:spTgt spid="96"/>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0" presetClass="entr" presetSubtype="0" fill="hold" nodeType="clickEffect">
                                  <p:stCondLst>
                                    <p:cond delay="0"/>
                                  </p:stCondLst>
                                  <p:childTnLst>
                                    <p:set>
                                      <p:cBhvr>
                                        <p:cTn id="306" dur="1" fill="hold">
                                          <p:stCondLst>
                                            <p:cond delay="0"/>
                                          </p:stCondLst>
                                        </p:cTn>
                                        <p:tgtEl>
                                          <p:spTgt spid="77">
                                            <p:txEl>
                                              <p:pRg st="8" end="8"/>
                                            </p:txEl>
                                          </p:spTgt>
                                        </p:tgtEl>
                                        <p:attrNameLst>
                                          <p:attrName>style.visibility</p:attrName>
                                        </p:attrNameLst>
                                      </p:cBhvr>
                                      <p:to>
                                        <p:strVal val="visible"/>
                                      </p:to>
                                    </p:set>
                                    <p:animEffect transition="in" filter="fade">
                                      <p:cBhvr>
                                        <p:cTn id="307" dur="500"/>
                                        <p:tgtEl>
                                          <p:spTgt spid="77">
                                            <p:txEl>
                                              <p:pRg st="8" end="8"/>
                                            </p:txEl>
                                          </p:spTgt>
                                        </p:tgtEl>
                                      </p:cBhvr>
                                    </p:animEffect>
                                  </p:childTnLst>
                                </p:cTn>
                              </p:par>
                            </p:childTnLst>
                          </p:cTn>
                        </p:par>
                      </p:childTnLst>
                    </p:cTn>
                  </p:par>
                  <p:par>
                    <p:cTn id="308" fill="hold">
                      <p:stCondLst>
                        <p:cond delay="indefinite"/>
                      </p:stCondLst>
                      <p:childTnLst>
                        <p:par>
                          <p:cTn id="309" fill="hold">
                            <p:stCondLst>
                              <p:cond delay="0"/>
                            </p:stCondLst>
                            <p:childTnLst>
                              <p:par>
                                <p:cTn id="310" presetID="12" presetClass="exit" presetSubtype="4" fill="hold" grpId="0" nodeType="clickEffect">
                                  <p:stCondLst>
                                    <p:cond delay="0"/>
                                  </p:stCondLst>
                                  <p:childTnLst>
                                    <p:animEffect transition="out" filter="slide(fromBottom)">
                                      <p:cBhvr>
                                        <p:cTn id="311" dur="500"/>
                                        <p:tgtEl>
                                          <p:spTgt spid="80"/>
                                        </p:tgtEl>
                                      </p:cBhvr>
                                    </p:animEffect>
                                    <p:set>
                                      <p:cBhvr>
                                        <p:cTn id="312" dur="1" fill="hold">
                                          <p:stCondLst>
                                            <p:cond delay="499"/>
                                          </p:stCondLst>
                                        </p:cTn>
                                        <p:tgtEl>
                                          <p:spTgt spid="80"/>
                                        </p:tgtEl>
                                        <p:attrNameLst>
                                          <p:attrName>style.visibility</p:attrName>
                                        </p:attrNameLst>
                                      </p:cBhvr>
                                      <p:to>
                                        <p:strVal val="hidden"/>
                                      </p:to>
                                    </p:set>
                                  </p:childTnLst>
                                </p:cTn>
                              </p:par>
                              <p:par>
                                <p:cTn id="313" presetID="12" presetClass="exit" presetSubtype="4" fill="hold" grpId="0" nodeType="withEffect">
                                  <p:stCondLst>
                                    <p:cond delay="0"/>
                                  </p:stCondLst>
                                  <p:childTnLst>
                                    <p:animEffect transition="out" filter="slide(fromBottom)">
                                      <p:cBhvr>
                                        <p:cTn id="314" dur="500"/>
                                        <p:tgtEl>
                                          <p:spTgt spid="82"/>
                                        </p:tgtEl>
                                      </p:cBhvr>
                                    </p:animEffect>
                                    <p:set>
                                      <p:cBhvr>
                                        <p:cTn id="315" dur="1" fill="hold">
                                          <p:stCondLst>
                                            <p:cond delay="499"/>
                                          </p:stCondLst>
                                        </p:cTn>
                                        <p:tgtEl>
                                          <p:spTgt spid="82"/>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102"/>
                                        </p:tgtEl>
                                      </p:cBhvr>
                                    </p:animEffect>
                                    <p:set>
                                      <p:cBhvr>
                                        <p:cTn id="318" dur="1" fill="hold">
                                          <p:stCondLst>
                                            <p:cond delay="499"/>
                                          </p:stCondLst>
                                        </p:cTn>
                                        <p:tgtEl>
                                          <p:spTgt spid="102"/>
                                        </p:tgtEl>
                                        <p:attrNameLst>
                                          <p:attrName>style.visibility</p:attrName>
                                        </p:attrNameLst>
                                      </p:cBhvr>
                                      <p:to>
                                        <p:strVal val="hidden"/>
                                      </p:to>
                                    </p:set>
                                  </p:childTnLst>
                                </p:cTn>
                              </p:par>
                            </p:childTnLst>
                          </p:cTn>
                        </p:par>
                        <p:par>
                          <p:cTn id="319" fill="hold">
                            <p:stCondLst>
                              <p:cond delay="500"/>
                            </p:stCondLst>
                            <p:childTnLst>
                              <p:par>
                                <p:cTn id="320" presetID="12" presetClass="entr" presetSubtype="4" fill="hold" grpId="0" nodeType="afterEffect">
                                  <p:stCondLst>
                                    <p:cond delay="0"/>
                                  </p:stCondLst>
                                  <p:childTnLst>
                                    <p:set>
                                      <p:cBhvr>
                                        <p:cTn id="321" dur="1" fill="hold">
                                          <p:stCondLst>
                                            <p:cond delay="0"/>
                                          </p:stCondLst>
                                        </p:cTn>
                                        <p:tgtEl>
                                          <p:spTgt spid="106"/>
                                        </p:tgtEl>
                                        <p:attrNameLst>
                                          <p:attrName>style.visibility</p:attrName>
                                        </p:attrNameLst>
                                      </p:cBhvr>
                                      <p:to>
                                        <p:strVal val="visible"/>
                                      </p:to>
                                    </p:set>
                                    <p:animEffect transition="in" filter="slide(fromBottom)">
                                      <p:cBhvr>
                                        <p:cTn id="322" dur="500"/>
                                        <p:tgtEl>
                                          <p:spTgt spid="106"/>
                                        </p:tgtEl>
                                      </p:cBhvr>
                                    </p:animEffect>
                                  </p:childTnLst>
                                </p:cTn>
                              </p:par>
                              <p:par>
                                <p:cTn id="323" presetID="12" presetClass="entr" presetSubtype="4" fill="hold" grpId="0" nodeType="withEffect">
                                  <p:stCondLst>
                                    <p:cond delay="0"/>
                                  </p:stCondLst>
                                  <p:childTnLst>
                                    <p:set>
                                      <p:cBhvr>
                                        <p:cTn id="324" dur="1" fill="hold">
                                          <p:stCondLst>
                                            <p:cond delay="0"/>
                                          </p:stCondLst>
                                        </p:cTn>
                                        <p:tgtEl>
                                          <p:spTgt spid="105"/>
                                        </p:tgtEl>
                                        <p:attrNameLst>
                                          <p:attrName>style.visibility</p:attrName>
                                        </p:attrNameLst>
                                      </p:cBhvr>
                                      <p:to>
                                        <p:strVal val="visible"/>
                                      </p:to>
                                    </p:set>
                                    <p:animEffect transition="in" filter="slide(fromBottom)">
                                      <p:cBhvr>
                                        <p:cTn id="325" dur="500"/>
                                        <p:tgtEl>
                                          <p:spTgt spid="105"/>
                                        </p:tgtEl>
                                      </p:cBhvr>
                                    </p:animEffect>
                                  </p:childTnLst>
                                </p:cTn>
                              </p:par>
                            </p:childTnLst>
                          </p:cTn>
                        </p:par>
                        <p:par>
                          <p:cTn id="326" fill="hold">
                            <p:stCondLst>
                              <p:cond delay="1000"/>
                            </p:stCondLst>
                            <p:childTnLst>
                              <p:par>
                                <p:cTn id="327" presetID="1" presetClass="emph" presetSubtype="2" fill="hold" nodeType="afterEffect">
                                  <p:stCondLst>
                                    <p:cond delay="0"/>
                                  </p:stCondLst>
                                  <p:childTnLst>
                                    <p:animClr clrSpc="rgb" dir="cw">
                                      <p:cBhvr>
                                        <p:cTn id="328" dur="500" fill="hold"/>
                                        <p:tgtEl>
                                          <p:spTgt spid="106"/>
                                        </p:tgtEl>
                                        <p:attrNameLst>
                                          <p:attrName>fillcolor</p:attrName>
                                        </p:attrNameLst>
                                      </p:cBhvr>
                                      <p:to>
                                        <a:srgbClr val="C88282"/>
                                      </p:to>
                                    </p:animClr>
                                    <p:set>
                                      <p:cBhvr>
                                        <p:cTn id="329" dur="500" fill="hold"/>
                                        <p:tgtEl>
                                          <p:spTgt spid="106"/>
                                        </p:tgtEl>
                                        <p:attrNameLst>
                                          <p:attrName>fill.type</p:attrName>
                                        </p:attrNameLst>
                                      </p:cBhvr>
                                      <p:to>
                                        <p:strVal val="solid"/>
                                      </p:to>
                                    </p:set>
                                    <p:set>
                                      <p:cBhvr>
                                        <p:cTn id="330" dur="500" fill="hold"/>
                                        <p:tgtEl>
                                          <p:spTgt spid="106"/>
                                        </p:tgtEl>
                                        <p:attrNameLst>
                                          <p:attrName>fill.on</p:attrName>
                                        </p:attrNameLst>
                                      </p:cBhvr>
                                      <p:to>
                                        <p:strVal val="true"/>
                                      </p:to>
                                    </p:set>
                                  </p:childTnLst>
                                </p:cTn>
                              </p:par>
                              <p:par>
                                <p:cTn id="331" presetID="10" presetClass="exit" presetSubtype="0" fill="hold" nodeType="withEffect">
                                  <p:stCondLst>
                                    <p:cond delay="0"/>
                                  </p:stCondLst>
                                  <p:childTnLst>
                                    <p:animEffect transition="out" filter="fade">
                                      <p:cBhvr>
                                        <p:cTn id="332" dur="500"/>
                                        <p:tgtEl>
                                          <p:spTgt spid="87"/>
                                        </p:tgtEl>
                                      </p:cBhvr>
                                    </p:animEffect>
                                    <p:set>
                                      <p:cBhvr>
                                        <p:cTn id="333" dur="1" fill="hold">
                                          <p:stCondLst>
                                            <p:cond delay="499"/>
                                          </p:stCondLst>
                                        </p:cTn>
                                        <p:tgtEl>
                                          <p:spTgt spid="87"/>
                                        </p:tgtEl>
                                        <p:attrNameLst>
                                          <p:attrName>style.visibility</p:attrName>
                                        </p:attrNameLst>
                                      </p:cBhvr>
                                      <p:to>
                                        <p:strVal val="hidden"/>
                                      </p:to>
                                    </p:set>
                                  </p:childTnLst>
                                </p:cTn>
                              </p:par>
                            </p:childTnLst>
                          </p:cTn>
                        </p:par>
                        <p:par>
                          <p:cTn id="334" fill="hold">
                            <p:stCondLst>
                              <p:cond delay="1500"/>
                            </p:stCondLst>
                            <p:childTnLst>
                              <p:par>
                                <p:cTn id="335" presetID="10" presetClass="exit" presetSubtype="0" fill="hold" nodeType="afterEffect">
                                  <p:stCondLst>
                                    <p:cond delay="0"/>
                                  </p:stCondLst>
                                  <p:childTnLst>
                                    <p:animEffect transition="out" filter="fade">
                                      <p:cBhvr>
                                        <p:cTn id="336" dur="500"/>
                                        <p:tgtEl>
                                          <p:spTgt spid="71"/>
                                        </p:tgtEl>
                                      </p:cBhvr>
                                    </p:animEffect>
                                    <p:set>
                                      <p:cBhvr>
                                        <p:cTn id="337" dur="1" fill="hold">
                                          <p:stCondLst>
                                            <p:cond delay="499"/>
                                          </p:stCondLst>
                                        </p:cTn>
                                        <p:tgtEl>
                                          <p:spTgt spid="71"/>
                                        </p:tgtEl>
                                        <p:attrNameLst>
                                          <p:attrName>style.visibility</p:attrName>
                                        </p:attrNameLst>
                                      </p:cBhvr>
                                      <p:to>
                                        <p:strVal val="hidden"/>
                                      </p:to>
                                    </p:set>
                                  </p:childTnLst>
                                </p:cTn>
                              </p:par>
                              <p:par>
                                <p:cTn id="338" presetID="10" presetClass="entr" presetSubtype="0" fill="hold" nodeType="withEffect">
                                  <p:stCondLst>
                                    <p:cond delay="0"/>
                                  </p:stCondLst>
                                  <p:childTnLst>
                                    <p:set>
                                      <p:cBhvr>
                                        <p:cTn id="339" dur="1" fill="hold">
                                          <p:stCondLst>
                                            <p:cond delay="0"/>
                                          </p:stCondLst>
                                        </p:cTn>
                                        <p:tgtEl>
                                          <p:spTgt spid="107"/>
                                        </p:tgtEl>
                                        <p:attrNameLst>
                                          <p:attrName>style.visibility</p:attrName>
                                        </p:attrNameLst>
                                      </p:cBhvr>
                                      <p:to>
                                        <p:strVal val="visible"/>
                                      </p:to>
                                    </p:set>
                                    <p:animEffect transition="in" filter="fade">
                                      <p:cBhvr>
                                        <p:cTn id="340" dur="500"/>
                                        <p:tgtEl>
                                          <p:spTgt spid="107"/>
                                        </p:tgtEl>
                                      </p:cBhvr>
                                    </p:animEffect>
                                  </p:childTnLst>
                                </p:cTn>
                              </p:par>
                            </p:childTnLst>
                          </p:cTn>
                        </p:par>
                        <p:par>
                          <p:cTn id="341" fill="hold">
                            <p:stCondLst>
                              <p:cond delay="2000"/>
                            </p:stCondLst>
                            <p:childTnLst>
                              <p:par>
                                <p:cTn id="342" presetID="1" presetClass="exit" presetSubtype="0" fill="hold" grpId="1" nodeType="afterEffect">
                                  <p:stCondLst>
                                    <p:cond delay="0"/>
                                  </p:stCondLst>
                                  <p:childTnLst>
                                    <p:set>
                                      <p:cBhvr>
                                        <p:cTn id="343" dur="1" fill="hold">
                                          <p:stCondLst>
                                            <p:cond delay="0"/>
                                          </p:stCondLst>
                                        </p:cTn>
                                        <p:tgtEl>
                                          <p:spTgt spid="78"/>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79"/>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106"/>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81"/>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105"/>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83"/>
                                        </p:tgtEl>
                                        <p:attrNameLst>
                                          <p:attrName>style.visibility</p:attrName>
                                        </p:attrNameLst>
                                      </p:cBhvr>
                                      <p:to>
                                        <p:strVal val="hidden"/>
                                      </p:to>
                                    </p:set>
                                  </p:childTnLst>
                                </p:cTn>
                              </p:par>
                              <p:par>
                                <p:cTn id="354" presetID="1" presetClass="entr" presetSubtype="0" fill="hold" grpId="0" nodeType="withEffect">
                                  <p:stCondLst>
                                    <p:cond delay="0"/>
                                  </p:stCondLst>
                                  <p:childTnLst>
                                    <p:set>
                                      <p:cBhvr>
                                        <p:cTn id="355" dur="1" fill="hold">
                                          <p:stCondLst>
                                            <p:cond delay="0"/>
                                          </p:stCondLst>
                                        </p:cTn>
                                        <p:tgtEl>
                                          <p:spTgt spid="113"/>
                                        </p:tgtEl>
                                        <p:attrNameLst>
                                          <p:attrName>style.visibility</p:attrName>
                                        </p:attrNameLst>
                                      </p:cBhvr>
                                      <p:to>
                                        <p:strVal val="visible"/>
                                      </p:to>
                                    </p:set>
                                  </p:childTnLst>
                                </p:cTn>
                              </p:par>
                              <p:par>
                                <p:cTn id="356" presetID="1" presetClass="entr" presetSubtype="0" fill="hold" grpId="0" nodeType="withEffect">
                                  <p:stCondLst>
                                    <p:cond delay="0"/>
                                  </p:stCondLst>
                                  <p:childTnLst>
                                    <p:set>
                                      <p:cBhvr>
                                        <p:cTn id="357" dur="1" fill="hold">
                                          <p:stCondLst>
                                            <p:cond delay="0"/>
                                          </p:stCondLst>
                                        </p:cTn>
                                        <p:tgtEl>
                                          <p:spTgt spid="114"/>
                                        </p:tgtEl>
                                        <p:attrNameLst>
                                          <p:attrName>style.visibility</p:attrName>
                                        </p:attrNameLst>
                                      </p:cBhvr>
                                      <p:to>
                                        <p:strVal val="visible"/>
                                      </p:to>
                                    </p:set>
                                  </p:childTnLst>
                                </p:cTn>
                              </p:par>
                              <p:par>
                                <p:cTn id="358" presetID="1" presetClass="entr" presetSubtype="0" fill="hold" grpId="0" nodeType="withEffect">
                                  <p:stCondLst>
                                    <p:cond delay="0"/>
                                  </p:stCondLst>
                                  <p:childTnLst>
                                    <p:set>
                                      <p:cBhvr>
                                        <p:cTn id="359" dur="1" fill="hold">
                                          <p:stCondLst>
                                            <p:cond delay="0"/>
                                          </p:stCondLst>
                                        </p:cTn>
                                        <p:tgtEl>
                                          <p:spTgt spid="115"/>
                                        </p:tgtEl>
                                        <p:attrNameLst>
                                          <p:attrName>style.visibility</p:attrName>
                                        </p:attrNameLst>
                                      </p:cBhvr>
                                      <p:to>
                                        <p:strVal val="visible"/>
                                      </p:to>
                                    </p:set>
                                  </p:childTnLst>
                                </p:cTn>
                              </p:par>
                              <p:par>
                                <p:cTn id="360" presetID="1" presetClass="entr" presetSubtype="0" fill="hold" grpId="1" nodeType="withEffect">
                                  <p:stCondLst>
                                    <p:cond delay="0"/>
                                  </p:stCondLst>
                                  <p:childTnLst>
                                    <p:set>
                                      <p:cBhvr>
                                        <p:cTn id="361" dur="1" fill="hold">
                                          <p:stCondLst>
                                            <p:cond delay="0"/>
                                          </p:stCondLst>
                                        </p:cTn>
                                        <p:tgtEl>
                                          <p:spTgt spid="116"/>
                                        </p:tgtEl>
                                        <p:attrNameLst>
                                          <p:attrName>style.visibility</p:attrName>
                                        </p:attrNameLst>
                                      </p:cBhvr>
                                      <p:to>
                                        <p:strVal val="visible"/>
                                      </p:to>
                                    </p:set>
                                  </p:childTnLst>
                                </p:cTn>
                              </p:par>
                              <p:par>
                                <p:cTn id="362" presetID="1" presetClass="entr" presetSubtype="0" fill="hold" grpId="0" nodeType="withEffect">
                                  <p:stCondLst>
                                    <p:cond delay="0"/>
                                  </p:stCondLst>
                                  <p:childTnLst>
                                    <p:set>
                                      <p:cBhvr>
                                        <p:cTn id="363" dur="1" fill="hold">
                                          <p:stCondLst>
                                            <p:cond delay="0"/>
                                          </p:stCondLst>
                                        </p:cTn>
                                        <p:tgtEl>
                                          <p:spTgt spid="117"/>
                                        </p:tgtEl>
                                        <p:attrNameLst>
                                          <p:attrName>style.visibility</p:attrName>
                                        </p:attrNameLst>
                                      </p:cBhvr>
                                      <p:to>
                                        <p:strVal val="visible"/>
                                      </p:to>
                                    </p:set>
                                  </p:childTnLst>
                                </p:cTn>
                              </p:par>
                              <p:par>
                                <p:cTn id="364" presetID="1" presetClass="entr" presetSubtype="0" fill="hold" grpId="1" nodeType="withEffect">
                                  <p:stCondLst>
                                    <p:cond delay="0"/>
                                  </p:stCondLst>
                                  <p:childTnLst>
                                    <p:set>
                                      <p:cBhvr>
                                        <p:cTn id="365" dur="1" fill="hold">
                                          <p:stCondLst>
                                            <p:cond delay="0"/>
                                          </p:stCondLst>
                                        </p:cTn>
                                        <p:tgtEl>
                                          <p:spTgt spid="118"/>
                                        </p:tgtEl>
                                        <p:attrNameLst>
                                          <p:attrName>style.visibility</p:attrName>
                                        </p:attrNameLst>
                                      </p:cBhvr>
                                      <p:to>
                                        <p:strVal val="visible"/>
                                      </p:to>
                                    </p:set>
                                  </p:childTnLst>
                                </p:cTn>
                              </p:par>
                            </p:childTnLst>
                          </p:cTn>
                        </p:par>
                        <p:par>
                          <p:cTn id="366" fill="hold">
                            <p:stCondLst>
                              <p:cond delay="2000"/>
                            </p:stCondLst>
                            <p:childTnLst>
                              <p:par>
                                <p:cTn id="367" presetID="10" presetClass="entr" presetSubtype="0" fill="hold" nodeType="afterEffect">
                                  <p:stCondLst>
                                    <p:cond delay="0"/>
                                  </p:stCondLst>
                                  <p:childTnLst>
                                    <p:set>
                                      <p:cBhvr>
                                        <p:cTn id="368" dur="1" fill="hold">
                                          <p:stCondLst>
                                            <p:cond delay="0"/>
                                          </p:stCondLst>
                                        </p:cTn>
                                        <p:tgtEl>
                                          <p:spTgt spid="122"/>
                                        </p:tgtEl>
                                        <p:attrNameLst>
                                          <p:attrName>style.visibility</p:attrName>
                                        </p:attrNameLst>
                                      </p:cBhvr>
                                      <p:to>
                                        <p:strVal val="visible"/>
                                      </p:to>
                                    </p:set>
                                    <p:animEffect transition="in" filter="fade">
                                      <p:cBhvr>
                                        <p:cTn id="369" dur="500"/>
                                        <p:tgtEl>
                                          <p:spTgt spid="122"/>
                                        </p:tgtEl>
                                      </p:cBhvr>
                                    </p:animEffect>
                                  </p:childTnLst>
                                </p:cTn>
                              </p:par>
                            </p:childTnLst>
                          </p:cTn>
                        </p:par>
                      </p:childTnLst>
                    </p:cTn>
                  </p:par>
                  <p:par>
                    <p:cTn id="370" fill="hold">
                      <p:stCondLst>
                        <p:cond delay="indefinite"/>
                      </p:stCondLst>
                      <p:childTnLst>
                        <p:par>
                          <p:cTn id="371" fill="hold">
                            <p:stCondLst>
                              <p:cond delay="0"/>
                            </p:stCondLst>
                            <p:childTnLst>
                              <p:par>
                                <p:cTn id="372" presetID="10" presetClass="entr" presetSubtype="0" fill="hold" nodeType="clickEffect">
                                  <p:stCondLst>
                                    <p:cond delay="0"/>
                                  </p:stCondLst>
                                  <p:childTnLst>
                                    <p:set>
                                      <p:cBhvr>
                                        <p:cTn id="373" dur="1" fill="hold">
                                          <p:stCondLst>
                                            <p:cond delay="0"/>
                                          </p:stCondLst>
                                        </p:cTn>
                                        <p:tgtEl>
                                          <p:spTgt spid="119"/>
                                        </p:tgtEl>
                                        <p:attrNameLst>
                                          <p:attrName>style.visibility</p:attrName>
                                        </p:attrNameLst>
                                      </p:cBhvr>
                                      <p:to>
                                        <p:strVal val="visible"/>
                                      </p:to>
                                    </p:set>
                                    <p:animEffect transition="in" filter="fade">
                                      <p:cBhvr>
                                        <p:cTn id="374" dur="500"/>
                                        <p:tgtEl>
                                          <p:spTgt spid="119"/>
                                        </p:tgtEl>
                                      </p:cBhvr>
                                    </p:animEffect>
                                  </p:childTnLst>
                                </p:cTn>
                              </p:par>
                            </p:childTnLst>
                          </p:cTn>
                        </p:par>
                      </p:childTnLst>
                    </p:cTn>
                  </p:par>
                  <p:par>
                    <p:cTn id="375" fill="hold">
                      <p:stCondLst>
                        <p:cond delay="indefinite"/>
                      </p:stCondLst>
                      <p:childTnLst>
                        <p:par>
                          <p:cTn id="376" fill="hold">
                            <p:stCondLst>
                              <p:cond delay="0"/>
                            </p:stCondLst>
                            <p:childTnLst>
                              <p:par>
                                <p:cTn id="377" presetID="10" presetClass="entr" presetSubtype="0" fill="hold" nodeType="clickEffect">
                                  <p:stCondLst>
                                    <p:cond delay="0"/>
                                  </p:stCondLst>
                                  <p:childTnLst>
                                    <p:set>
                                      <p:cBhvr>
                                        <p:cTn id="378" dur="1" fill="hold">
                                          <p:stCondLst>
                                            <p:cond delay="0"/>
                                          </p:stCondLst>
                                        </p:cTn>
                                        <p:tgtEl>
                                          <p:spTgt spid="125"/>
                                        </p:tgtEl>
                                        <p:attrNameLst>
                                          <p:attrName>style.visibility</p:attrName>
                                        </p:attrNameLst>
                                      </p:cBhvr>
                                      <p:to>
                                        <p:strVal val="visible"/>
                                      </p:to>
                                    </p:set>
                                    <p:animEffect transition="in" filter="fade">
                                      <p:cBhvr>
                                        <p:cTn id="379" dur="500"/>
                                        <p:tgtEl>
                                          <p:spTgt spid="125"/>
                                        </p:tgtEl>
                                      </p:cBhvr>
                                    </p:animEffect>
                                  </p:childTnLst>
                                </p:cTn>
                              </p:par>
                            </p:childTnLst>
                          </p:cTn>
                        </p:par>
                      </p:childTnLst>
                    </p:cTn>
                  </p:par>
                  <p:par>
                    <p:cTn id="380" fill="hold">
                      <p:stCondLst>
                        <p:cond delay="indefinite"/>
                      </p:stCondLst>
                      <p:childTnLst>
                        <p:par>
                          <p:cTn id="381" fill="hold">
                            <p:stCondLst>
                              <p:cond delay="0"/>
                            </p:stCondLst>
                            <p:childTnLst>
                              <p:par>
                                <p:cTn id="382" presetID="10" presetClass="exit" presetSubtype="0" fill="hold" nodeType="clickEffect">
                                  <p:stCondLst>
                                    <p:cond delay="0"/>
                                  </p:stCondLst>
                                  <p:childTnLst>
                                    <p:animEffect transition="out" filter="fade">
                                      <p:cBhvr>
                                        <p:cTn id="383" dur="500"/>
                                        <p:tgtEl>
                                          <p:spTgt spid="125"/>
                                        </p:tgtEl>
                                      </p:cBhvr>
                                    </p:animEffect>
                                    <p:set>
                                      <p:cBhvr>
                                        <p:cTn id="384" dur="1" fill="hold">
                                          <p:stCondLst>
                                            <p:cond delay="499"/>
                                          </p:stCondLst>
                                        </p:cTn>
                                        <p:tgtEl>
                                          <p:spTgt spid="125"/>
                                        </p:tgtEl>
                                        <p:attrNameLst>
                                          <p:attrName>style.visibility</p:attrName>
                                        </p:attrNameLst>
                                      </p:cBhvr>
                                      <p:to>
                                        <p:strVal val="hidden"/>
                                      </p:to>
                                    </p:set>
                                  </p:childTnLst>
                                </p:cTn>
                              </p:par>
                              <p:par>
                                <p:cTn id="385" presetID="10" presetClass="entr" presetSubtype="0" fill="hold" nodeType="withEffect">
                                  <p:stCondLst>
                                    <p:cond delay="0"/>
                                  </p:stCondLst>
                                  <p:childTnLst>
                                    <p:set>
                                      <p:cBhvr>
                                        <p:cTn id="386" dur="1" fill="hold">
                                          <p:stCondLst>
                                            <p:cond delay="0"/>
                                          </p:stCondLst>
                                        </p:cTn>
                                        <p:tgtEl>
                                          <p:spTgt spid="128"/>
                                        </p:tgtEl>
                                        <p:attrNameLst>
                                          <p:attrName>style.visibility</p:attrName>
                                        </p:attrNameLst>
                                      </p:cBhvr>
                                      <p:to>
                                        <p:strVal val="visible"/>
                                      </p:to>
                                    </p:set>
                                    <p:animEffect transition="in" filter="fade">
                                      <p:cBhvr>
                                        <p:cTn id="387" dur="500"/>
                                        <p:tgtEl>
                                          <p:spTgt spid="128"/>
                                        </p:tgtEl>
                                      </p:cBhvr>
                                    </p:animEffect>
                                  </p:childTnLst>
                                </p:cTn>
                              </p:par>
                            </p:childTnLst>
                          </p:cTn>
                        </p:par>
                      </p:childTnLst>
                    </p:cTn>
                  </p:par>
                  <p:par>
                    <p:cTn id="388" fill="hold">
                      <p:stCondLst>
                        <p:cond delay="indefinite"/>
                      </p:stCondLst>
                      <p:childTnLst>
                        <p:par>
                          <p:cTn id="389" fill="hold">
                            <p:stCondLst>
                              <p:cond delay="0"/>
                            </p:stCondLst>
                            <p:childTnLst>
                              <p:par>
                                <p:cTn id="390" presetID="10" presetClass="exit" presetSubtype="0" fill="hold" nodeType="clickEffect">
                                  <p:stCondLst>
                                    <p:cond delay="0"/>
                                  </p:stCondLst>
                                  <p:childTnLst>
                                    <p:animEffect transition="out" filter="fade">
                                      <p:cBhvr>
                                        <p:cTn id="391" dur="500"/>
                                        <p:tgtEl>
                                          <p:spTgt spid="119"/>
                                        </p:tgtEl>
                                      </p:cBhvr>
                                    </p:animEffect>
                                    <p:set>
                                      <p:cBhvr>
                                        <p:cTn id="392" dur="1" fill="hold">
                                          <p:stCondLst>
                                            <p:cond delay="499"/>
                                          </p:stCondLst>
                                        </p:cTn>
                                        <p:tgtEl>
                                          <p:spTgt spid="119"/>
                                        </p:tgtEl>
                                        <p:attrNameLst>
                                          <p:attrName>style.visibility</p:attrName>
                                        </p:attrNameLst>
                                      </p:cBhvr>
                                      <p:to>
                                        <p:strVal val="hidden"/>
                                      </p:to>
                                    </p:set>
                                  </p:childTnLst>
                                </p:cTn>
                              </p:par>
                              <p:par>
                                <p:cTn id="393" presetID="10" presetClass="entr" presetSubtype="0" fill="hold" nodeType="withEffect">
                                  <p:stCondLst>
                                    <p:cond delay="0"/>
                                  </p:stCondLst>
                                  <p:childTnLst>
                                    <p:set>
                                      <p:cBhvr>
                                        <p:cTn id="394" dur="1" fill="hold">
                                          <p:stCondLst>
                                            <p:cond delay="0"/>
                                          </p:stCondLst>
                                        </p:cTn>
                                        <p:tgtEl>
                                          <p:spTgt spid="131"/>
                                        </p:tgtEl>
                                        <p:attrNameLst>
                                          <p:attrName>style.visibility</p:attrName>
                                        </p:attrNameLst>
                                      </p:cBhvr>
                                      <p:to>
                                        <p:strVal val="visible"/>
                                      </p:to>
                                    </p:set>
                                    <p:animEffect transition="in" filter="fade">
                                      <p:cBhvr>
                                        <p:cTn id="395" dur="500"/>
                                        <p:tgtEl>
                                          <p:spTgt spid="131"/>
                                        </p:tgtEl>
                                      </p:cBhvr>
                                    </p:animEffect>
                                  </p:childTnLst>
                                </p:cTn>
                              </p:par>
                            </p:childTnLst>
                          </p:cTn>
                        </p:par>
                      </p:childTnLst>
                    </p:cTn>
                  </p:par>
                  <p:par>
                    <p:cTn id="396" fill="hold">
                      <p:stCondLst>
                        <p:cond delay="indefinite"/>
                      </p:stCondLst>
                      <p:childTnLst>
                        <p:par>
                          <p:cTn id="397" fill="hold">
                            <p:stCondLst>
                              <p:cond delay="0"/>
                            </p:stCondLst>
                            <p:childTnLst>
                              <p:par>
                                <p:cTn id="398" presetID="10" presetClass="exit" presetSubtype="0" fill="hold" nodeType="clickEffect">
                                  <p:stCondLst>
                                    <p:cond delay="0"/>
                                  </p:stCondLst>
                                  <p:childTnLst>
                                    <p:animEffect transition="out" filter="fade">
                                      <p:cBhvr>
                                        <p:cTn id="399" dur="500"/>
                                        <p:tgtEl>
                                          <p:spTgt spid="128"/>
                                        </p:tgtEl>
                                      </p:cBhvr>
                                    </p:animEffect>
                                    <p:set>
                                      <p:cBhvr>
                                        <p:cTn id="400" dur="1" fill="hold">
                                          <p:stCondLst>
                                            <p:cond delay="499"/>
                                          </p:stCondLst>
                                        </p:cTn>
                                        <p:tgtEl>
                                          <p:spTgt spid="128"/>
                                        </p:tgtEl>
                                        <p:attrNameLst>
                                          <p:attrName>style.visibility</p:attrName>
                                        </p:attrNameLst>
                                      </p:cBhvr>
                                      <p:to>
                                        <p:strVal val="hidden"/>
                                      </p:to>
                                    </p:set>
                                  </p:childTnLst>
                                </p:cTn>
                              </p:par>
                            </p:childTnLst>
                          </p:cTn>
                        </p:par>
                      </p:childTnLst>
                    </p:cTn>
                  </p:par>
                  <p:par>
                    <p:cTn id="401" fill="hold">
                      <p:stCondLst>
                        <p:cond delay="indefinite"/>
                      </p:stCondLst>
                      <p:childTnLst>
                        <p:par>
                          <p:cTn id="402" fill="hold">
                            <p:stCondLst>
                              <p:cond delay="0"/>
                            </p:stCondLst>
                            <p:childTnLst>
                              <p:par>
                                <p:cTn id="403" presetID="12" presetClass="exit" presetSubtype="4" fill="hold" grpId="0" nodeType="clickEffect">
                                  <p:stCondLst>
                                    <p:cond delay="0"/>
                                  </p:stCondLst>
                                  <p:childTnLst>
                                    <p:animEffect transition="out" filter="slide(fromBottom)">
                                      <p:cBhvr>
                                        <p:cTn id="404" dur="500"/>
                                        <p:tgtEl>
                                          <p:spTgt spid="116"/>
                                        </p:tgtEl>
                                      </p:cBhvr>
                                    </p:animEffect>
                                    <p:set>
                                      <p:cBhvr>
                                        <p:cTn id="405" dur="1" fill="hold">
                                          <p:stCondLst>
                                            <p:cond delay="499"/>
                                          </p:stCondLst>
                                        </p:cTn>
                                        <p:tgtEl>
                                          <p:spTgt spid="116"/>
                                        </p:tgtEl>
                                        <p:attrNameLst>
                                          <p:attrName>style.visibility</p:attrName>
                                        </p:attrNameLst>
                                      </p:cBhvr>
                                      <p:to>
                                        <p:strVal val="hidden"/>
                                      </p:to>
                                    </p:set>
                                  </p:childTnLst>
                                </p:cTn>
                              </p:par>
                              <p:par>
                                <p:cTn id="406" presetID="12" presetClass="exit" presetSubtype="4" fill="hold" grpId="0" nodeType="withEffect">
                                  <p:stCondLst>
                                    <p:cond delay="0"/>
                                  </p:stCondLst>
                                  <p:childTnLst>
                                    <p:animEffect transition="out" filter="slide(fromBottom)">
                                      <p:cBhvr>
                                        <p:cTn id="407" dur="500"/>
                                        <p:tgtEl>
                                          <p:spTgt spid="118"/>
                                        </p:tgtEl>
                                      </p:cBhvr>
                                    </p:animEffect>
                                    <p:set>
                                      <p:cBhvr>
                                        <p:cTn id="408" dur="1" fill="hold">
                                          <p:stCondLst>
                                            <p:cond delay="499"/>
                                          </p:stCondLst>
                                        </p:cTn>
                                        <p:tgtEl>
                                          <p:spTgt spid="118"/>
                                        </p:tgtEl>
                                        <p:attrNameLst>
                                          <p:attrName>style.visibility</p:attrName>
                                        </p:attrNameLst>
                                      </p:cBhvr>
                                      <p:to>
                                        <p:strVal val="hidden"/>
                                      </p:to>
                                    </p:set>
                                  </p:childTnLst>
                                </p:cTn>
                              </p:par>
                              <p:par>
                                <p:cTn id="409" presetID="10" presetClass="exit" presetSubtype="0" fill="hold" nodeType="withEffect">
                                  <p:stCondLst>
                                    <p:cond delay="0"/>
                                  </p:stCondLst>
                                  <p:childTnLst>
                                    <p:animEffect transition="out" filter="fade">
                                      <p:cBhvr>
                                        <p:cTn id="410" dur="500"/>
                                        <p:tgtEl>
                                          <p:spTgt spid="131"/>
                                        </p:tgtEl>
                                      </p:cBhvr>
                                    </p:animEffect>
                                    <p:set>
                                      <p:cBhvr>
                                        <p:cTn id="411" dur="1" fill="hold">
                                          <p:stCondLst>
                                            <p:cond delay="499"/>
                                          </p:stCondLst>
                                        </p:cTn>
                                        <p:tgtEl>
                                          <p:spTgt spid="131"/>
                                        </p:tgtEl>
                                        <p:attrNameLst>
                                          <p:attrName>style.visibility</p:attrName>
                                        </p:attrNameLst>
                                      </p:cBhvr>
                                      <p:to>
                                        <p:strVal val="hidden"/>
                                      </p:to>
                                    </p:set>
                                  </p:childTnLst>
                                </p:cTn>
                              </p:par>
                            </p:childTnLst>
                          </p:cTn>
                        </p:par>
                        <p:par>
                          <p:cTn id="412" fill="hold">
                            <p:stCondLst>
                              <p:cond delay="500"/>
                            </p:stCondLst>
                            <p:childTnLst>
                              <p:par>
                                <p:cTn id="413" presetID="12" presetClass="entr" presetSubtype="4" fill="hold" grpId="0" nodeType="afterEffect">
                                  <p:stCondLst>
                                    <p:cond delay="0"/>
                                  </p:stCondLst>
                                  <p:childTnLst>
                                    <p:set>
                                      <p:cBhvr>
                                        <p:cTn id="414" dur="1" fill="hold">
                                          <p:stCondLst>
                                            <p:cond delay="0"/>
                                          </p:stCondLst>
                                        </p:cTn>
                                        <p:tgtEl>
                                          <p:spTgt spid="135"/>
                                        </p:tgtEl>
                                        <p:attrNameLst>
                                          <p:attrName>style.visibility</p:attrName>
                                        </p:attrNameLst>
                                      </p:cBhvr>
                                      <p:to>
                                        <p:strVal val="visible"/>
                                      </p:to>
                                    </p:set>
                                    <p:animEffect transition="in" filter="slide(fromBottom)">
                                      <p:cBhvr>
                                        <p:cTn id="415" dur="500"/>
                                        <p:tgtEl>
                                          <p:spTgt spid="135"/>
                                        </p:tgtEl>
                                      </p:cBhvr>
                                    </p:animEffect>
                                  </p:childTnLst>
                                </p:cTn>
                              </p:par>
                              <p:par>
                                <p:cTn id="416" presetID="12" presetClass="entr" presetSubtype="4" fill="hold" grpId="0" nodeType="withEffect">
                                  <p:stCondLst>
                                    <p:cond delay="0"/>
                                  </p:stCondLst>
                                  <p:childTnLst>
                                    <p:set>
                                      <p:cBhvr>
                                        <p:cTn id="417" dur="1" fill="hold">
                                          <p:stCondLst>
                                            <p:cond delay="0"/>
                                          </p:stCondLst>
                                        </p:cTn>
                                        <p:tgtEl>
                                          <p:spTgt spid="134"/>
                                        </p:tgtEl>
                                        <p:attrNameLst>
                                          <p:attrName>style.visibility</p:attrName>
                                        </p:attrNameLst>
                                      </p:cBhvr>
                                      <p:to>
                                        <p:strVal val="visible"/>
                                      </p:to>
                                    </p:set>
                                    <p:animEffect transition="in" filter="slide(fromBottom)">
                                      <p:cBhvr>
                                        <p:cTn id="418" dur="500"/>
                                        <p:tgtEl>
                                          <p:spTgt spid="134"/>
                                        </p:tgtEl>
                                      </p:cBhvr>
                                    </p:animEffect>
                                  </p:childTnLst>
                                </p:cTn>
                              </p:par>
                            </p:childTnLst>
                          </p:cTn>
                        </p:par>
                        <p:par>
                          <p:cTn id="419" fill="hold">
                            <p:stCondLst>
                              <p:cond delay="1000"/>
                            </p:stCondLst>
                            <p:childTnLst>
                              <p:par>
                                <p:cTn id="420" presetID="1" presetClass="emph" presetSubtype="2" fill="hold" nodeType="afterEffect">
                                  <p:stCondLst>
                                    <p:cond delay="1000"/>
                                  </p:stCondLst>
                                  <p:childTnLst>
                                    <p:animClr clrSpc="rgb" dir="cw">
                                      <p:cBhvr>
                                        <p:cTn id="421" dur="500" fill="hold"/>
                                        <p:tgtEl>
                                          <p:spTgt spid="135"/>
                                        </p:tgtEl>
                                        <p:attrNameLst>
                                          <p:attrName>fillcolor</p:attrName>
                                        </p:attrNameLst>
                                      </p:cBhvr>
                                      <p:to>
                                        <a:srgbClr val="C88282"/>
                                      </p:to>
                                    </p:animClr>
                                    <p:set>
                                      <p:cBhvr>
                                        <p:cTn id="422" dur="500" fill="hold"/>
                                        <p:tgtEl>
                                          <p:spTgt spid="135"/>
                                        </p:tgtEl>
                                        <p:attrNameLst>
                                          <p:attrName>fill.type</p:attrName>
                                        </p:attrNameLst>
                                      </p:cBhvr>
                                      <p:to>
                                        <p:strVal val="solid"/>
                                      </p:to>
                                    </p:set>
                                    <p:set>
                                      <p:cBhvr>
                                        <p:cTn id="423" dur="500" fill="hold"/>
                                        <p:tgtEl>
                                          <p:spTgt spid="135"/>
                                        </p:tgtEl>
                                        <p:attrNameLst>
                                          <p:attrName>fill.on</p:attrName>
                                        </p:attrNameLst>
                                      </p:cBhvr>
                                      <p:to>
                                        <p:strVal val="true"/>
                                      </p:to>
                                    </p:set>
                                  </p:childTnLst>
                                </p:cTn>
                              </p:par>
                              <p:par>
                                <p:cTn id="424" presetID="10" presetClass="exit" presetSubtype="0" fill="hold" nodeType="withEffect">
                                  <p:stCondLst>
                                    <p:cond delay="1000"/>
                                  </p:stCondLst>
                                  <p:childTnLst>
                                    <p:animEffect transition="out" filter="fade">
                                      <p:cBhvr>
                                        <p:cTn id="425" dur="500"/>
                                        <p:tgtEl>
                                          <p:spTgt spid="122"/>
                                        </p:tgtEl>
                                      </p:cBhvr>
                                    </p:animEffect>
                                    <p:set>
                                      <p:cBhvr>
                                        <p:cTn id="426" dur="1" fill="hold">
                                          <p:stCondLst>
                                            <p:cond delay="499"/>
                                          </p:stCondLst>
                                        </p:cTn>
                                        <p:tgtEl>
                                          <p:spTgt spid="122"/>
                                        </p:tgtEl>
                                        <p:attrNameLst>
                                          <p:attrName>style.visibility</p:attrName>
                                        </p:attrNameLst>
                                      </p:cBhvr>
                                      <p:to>
                                        <p:strVal val="hidden"/>
                                      </p:to>
                                    </p:set>
                                  </p:childTnLst>
                                </p:cTn>
                              </p:par>
                            </p:childTnLst>
                          </p:cTn>
                        </p:par>
                        <p:par>
                          <p:cTn id="427" fill="hold">
                            <p:stCondLst>
                              <p:cond delay="2500"/>
                            </p:stCondLst>
                            <p:childTnLst>
                              <p:par>
                                <p:cTn id="428" presetID="10" presetClass="exit" presetSubtype="0" fill="hold" nodeType="afterEffect">
                                  <p:stCondLst>
                                    <p:cond delay="0"/>
                                  </p:stCondLst>
                                  <p:childTnLst>
                                    <p:animEffect transition="out" filter="fade">
                                      <p:cBhvr>
                                        <p:cTn id="429" dur="500"/>
                                        <p:tgtEl>
                                          <p:spTgt spid="107"/>
                                        </p:tgtEl>
                                      </p:cBhvr>
                                    </p:animEffect>
                                    <p:set>
                                      <p:cBhvr>
                                        <p:cTn id="430" dur="1" fill="hold">
                                          <p:stCondLst>
                                            <p:cond delay="499"/>
                                          </p:stCondLst>
                                        </p:cTn>
                                        <p:tgtEl>
                                          <p:spTgt spid="107"/>
                                        </p:tgtEl>
                                        <p:attrNameLst>
                                          <p:attrName>style.visibility</p:attrName>
                                        </p:attrNameLst>
                                      </p:cBhvr>
                                      <p:to>
                                        <p:strVal val="hidden"/>
                                      </p:to>
                                    </p:set>
                                  </p:childTnLst>
                                </p:cTn>
                              </p:par>
                              <p:par>
                                <p:cTn id="431" presetID="10" presetClass="entr" presetSubtype="0" fill="hold" nodeType="withEffect">
                                  <p:stCondLst>
                                    <p:cond delay="0"/>
                                  </p:stCondLst>
                                  <p:childTnLst>
                                    <p:set>
                                      <p:cBhvr>
                                        <p:cTn id="432" dur="1" fill="hold">
                                          <p:stCondLst>
                                            <p:cond delay="0"/>
                                          </p:stCondLst>
                                        </p:cTn>
                                        <p:tgtEl>
                                          <p:spTgt spid="136"/>
                                        </p:tgtEl>
                                        <p:attrNameLst>
                                          <p:attrName>style.visibility</p:attrName>
                                        </p:attrNameLst>
                                      </p:cBhvr>
                                      <p:to>
                                        <p:strVal val="visible"/>
                                      </p:to>
                                    </p:set>
                                    <p:animEffect transition="in" filter="fade">
                                      <p:cBhvr>
                                        <p:cTn id="433" dur="500"/>
                                        <p:tgtEl>
                                          <p:spTgt spid="136"/>
                                        </p:tgtEl>
                                      </p:cBhvr>
                                    </p:animEffect>
                                  </p:childTnLst>
                                </p:cTn>
                              </p:par>
                            </p:childTnLst>
                          </p:cTn>
                        </p:par>
                        <p:par>
                          <p:cTn id="434" fill="hold">
                            <p:stCondLst>
                              <p:cond delay="3000"/>
                            </p:stCondLst>
                            <p:childTnLst>
                              <p:par>
                                <p:cTn id="435" presetID="1" presetClass="exit" presetSubtype="0" fill="hold" grpId="1" nodeType="afterEffect">
                                  <p:stCondLst>
                                    <p:cond delay="0"/>
                                  </p:stCondLst>
                                  <p:childTnLst>
                                    <p:set>
                                      <p:cBhvr>
                                        <p:cTn id="436" dur="1" fill="hold">
                                          <p:stCondLst>
                                            <p:cond delay="0"/>
                                          </p:stCondLst>
                                        </p:cTn>
                                        <p:tgtEl>
                                          <p:spTgt spid="113"/>
                                        </p:tgtEl>
                                        <p:attrNameLst>
                                          <p:attrName>style.visibility</p:attrName>
                                        </p:attrNameLst>
                                      </p:cBhvr>
                                      <p:to>
                                        <p:strVal val="hidden"/>
                                      </p:to>
                                    </p:set>
                                  </p:childTnLst>
                                </p:cTn>
                              </p:par>
                              <p:par>
                                <p:cTn id="437" presetID="1" presetClass="exit" presetSubtype="0" fill="hold" grpId="1" nodeType="withEffect">
                                  <p:stCondLst>
                                    <p:cond delay="0"/>
                                  </p:stCondLst>
                                  <p:childTnLst>
                                    <p:set>
                                      <p:cBhvr>
                                        <p:cTn id="438" dur="1" fill="hold">
                                          <p:stCondLst>
                                            <p:cond delay="0"/>
                                          </p:stCondLst>
                                        </p:cTn>
                                        <p:tgtEl>
                                          <p:spTgt spid="114"/>
                                        </p:tgtEl>
                                        <p:attrNameLst>
                                          <p:attrName>style.visibility</p:attrName>
                                        </p:attrNameLst>
                                      </p:cBhvr>
                                      <p:to>
                                        <p:strVal val="hidden"/>
                                      </p:to>
                                    </p:set>
                                  </p:childTnLst>
                                </p:cTn>
                              </p:par>
                              <p:par>
                                <p:cTn id="439" presetID="1" presetClass="exit" presetSubtype="0" fill="hold" grpId="1" nodeType="withEffect">
                                  <p:stCondLst>
                                    <p:cond delay="0"/>
                                  </p:stCondLst>
                                  <p:childTnLst>
                                    <p:set>
                                      <p:cBhvr>
                                        <p:cTn id="440" dur="1" fill="hold">
                                          <p:stCondLst>
                                            <p:cond delay="0"/>
                                          </p:stCondLst>
                                        </p:cTn>
                                        <p:tgtEl>
                                          <p:spTgt spid="115"/>
                                        </p:tgtEl>
                                        <p:attrNameLst>
                                          <p:attrName>style.visibility</p:attrName>
                                        </p:attrNameLst>
                                      </p:cBhvr>
                                      <p:to>
                                        <p:strVal val="hidden"/>
                                      </p:to>
                                    </p:set>
                                  </p:childTnLst>
                                </p:cTn>
                              </p:par>
                              <p:par>
                                <p:cTn id="441" presetID="1" presetClass="exit" presetSubtype="0" fill="hold" grpId="1" nodeType="withEffect">
                                  <p:stCondLst>
                                    <p:cond delay="0"/>
                                  </p:stCondLst>
                                  <p:childTnLst>
                                    <p:set>
                                      <p:cBhvr>
                                        <p:cTn id="442" dur="1" fill="hold">
                                          <p:stCondLst>
                                            <p:cond delay="0"/>
                                          </p:stCondLst>
                                        </p:cTn>
                                        <p:tgtEl>
                                          <p:spTgt spid="135"/>
                                        </p:tgtEl>
                                        <p:attrNameLst>
                                          <p:attrName>style.visibility</p:attrName>
                                        </p:attrNameLst>
                                      </p:cBhvr>
                                      <p:to>
                                        <p:strVal val="hidden"/>
                                      </p:to>
                                    </p:set>
                                  </p:childTnLst>
                                </p:cTn>
                              </p:par>
                              <p:par>
                                <p:cTn id="443" presetID="1" presetClass="exit" presetSubtype="0" fill="hold" grpId="1" nodeType="withEffect">
                                  <p:stCondLst>
                                    <p:cond delay="0"/>
                                  </p:stCondLst>
                                  <p:childTnLst>
                                    <p:set>
                                      <p:cBhvr>
                                        <p:cTn id="444" dur="1" fill="hold">
                                          <p:stCondLst>
                                            <p:cond delay="0"/>
                                          </p:stCondLst>
                                        </p:cTn>
                                        <p:tgtEl>
                                          <p:spTgt spid="117"/>
                                        </p:tgtEl>
                                        <p:attrNameLst>
                                          <p:attrName>style.visibility</p:attrName>
                                        </p:attrNameLst>
                                      </p:cBhvr>
                                      <p:to>
                                        <p:strVal val="hidden"/>
                                      </p:to>
                                    </p:set>
                                  </p:childTnLst>
                                </p:cTn>
                              </p:par>
                              <p:par>
                                <p:cTn id="445" presetID="1" presetClass="exit" presetSubtype="0" fill="hold" grpId="1" nodeType="withEffect">
                                  <p:stCondLst>
                                    <p:cond delay="0"/>
                                  </p:stCondLst>
                                  <p:childTnLst>
                                    <p:set>
                                      <p:cBhvr>
                                        <p:cTn id="446" dur="1" fill="hold">
                                          <p:stCondLst>
                                            <p:cond delay="0"/>
                                          </p:stCondLst>
                                        </p:cTn>
                                        <p:tgtEl>
                                          <p:spTgt spid="134"/>
                                        </p:tgtEl>
                                        <p:attrNameLst>
                                          <p:attrName>style.visibility</p:attrName>
                                        </p:attrNameLst>
                                      </p:cBhvr>
                                      <p:to>
                                        <p:strVal val="hidden"/>
                                      </p:to>
                                    </p:set>
                                  </p:childTnLst>
                                </p:cTn>
                              </p:par>
                              <p:par>
                                <p:cTn id="447" presetID="1" presetClass="entr" presetSubtype="0" fill="hold" grpId="0" nodeType="withEffect">
                                  <p:stCondLst>
                                    <p:cond delay="0"/>
                                  </p:stCondLst>
                                  <p:childTnLst>
                                    <p:set>
                                      <p:cBhvr>
                                        <p:cTn id="448" dur="1" fill="hold">
                                          <p:stCondLst>
                                            <p:cond delay="0"/>
                                          </p:stCondLst>
                                        </p:cTn>
                                        <p:tgtEl>
                                          <p:spTgt spid="142"/>
                                        </p:tgtEl>
                                        <p:attrNameLst>
                                          <p:attrName>style.visibility</p:attrName>
                                        </p:attrNameLst>
                                      </p:cBhvr>
                                      <p:to>
                                        <p:strVal val="visible"/>
                                      </p:to>
                                    </p:set>
                                  </p:childTnLst>
                                </p:cTn>
                              </p:par>
                              <p:par>
                                <p:cTn id="449" presetID="1" presetClass="entr" presetSubtype="0" fill="hold" grpId="0" nodeType="withEffect">
                                  <p:stCondLst>
                                    <p:cond delay="0"/>
                                  </p:stCondLst>
                                  <p:childTnLst>
                                    <p:set>
                                      <p:cBhvr>
                                        <p:cTn id="450" dur="1" fill="hold">
                                          <p:stCondLst>
                                            <p:cond delay="0"/>
                                          </p:stCondLst>
                                        </p:cTn>
                                        <p:tgtEl>
                                          <p:spTgt spid="143"/>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144"/>
                                        </p:tgtEl>
                                        <p:attrNameLst>
                                          <p:attrName>style.visibility</p:attrName>
                                        </p:attrNameLst>
                                      </p:cBhvr>
                                      <p:to>
                                        <p:strVal val="visible"/>
                                      </p:to>
                                    </p:set>
                                  </p:childTnLst>
                                </p:cTn>
                              </p:par>
                              <p:par>
                                <p:cTn id="453" presetID="1" presetClass="entr" presetSubtype="0" fill="hold" grpId="0" nodeType="withEffect">
                                  <p:stCondLst>
                                    <p:cond delay="0"/>
                                  </p:stCondLst>
                                  <p:childTnLst>
                                    <p:set>
                                      <p:cBhvr>
                                        <p:cTn id="454" dur="1" fill="hold">
                                          <p:stCondLst>
                                            <p:cond delay="0"/>
                                          </p:stCondLst>
                                        </p:cTn>
                                        <p:tgtEl>
                                          <p:spTgt spid="145"/>
                                        </p:tgtEl>
                                        <p:attrNameLst>
                                          <p:attrName>style.visibility</p:attrName>
                                        </p:attrNameLst>
                                      </p:cBhvr>
                                      <p:to>
                                        <p:strVal val="visible"/>
                                      </p:to>
                                    </p:set>
                                  </p:childTnLst>
                                </p:cTn>
                              </p:par>
                              <p:par>
                                <p:cTn id="455" presetID="1" presetClass="entr" presetSubtype="0" fill="hold" grpId="1" nodeType="withEffect">
                                  <p:stCondLst>
                                    <p:cond delay="0"/>
                                  </p:stCondLst>
                                  <p:childTnLst>
                                    <p:set>
                                      <p:cBhvr>
                                        <p:cTn id="456" dur="1" fill="hold">
                                          <p:stCondLst>
                                            <p:cond delay="0"/>
                                          </p:stCondLst>
                                        </p:cTn>
                                        <p:tgtEl>
                                          <p:spTgt spid="146"/>
                                        </p:tgtEl>
                                        <p:attrNameLst>
                                          <p:attrName>style.visibility</p:attrName>
                                        </p:attrNameLst>
                                      </p:cBhvr>
                                      <p:to>
                                        <p:strVal val="visible"/>
                                      </p:to>
                                    </p:set>
                                  </p:childTnLst>
                                </p:cTn>
                              </p:par>
                              <p:par>
                                <p:cTn id="457" presetID="1" presetClass="entr" presetSubtype="0" fill="hold" grpId="1" nodeType="withEffect">
                                  <p:stCondLst>
                                    <p:cond delay="0"/>
                                  </p:stCondLst>
                                  <p:childTnLst>
                                    <p:set>
                                      <p:cBhvr>
                                        <p:cTn id="458" dur="1" fill="hold">
                                          <p:stCondLst>
                                            <p:cond delay="0"/>
                                          </p:stCondLst>
                                        </p:cTn>
                                        <p:tgtEl>
                                          <p:spTgt spid="147"/>
                                        </p:tgtEl>
                                        <p:attrNameLst>
                                          <p:attrName>style.visibility</p:attrName>
                                        </p:attrNameLst>
                                      </p:cBhvr>
                                      <p:to>
                                        <p:strVal val="visible"/>
                                      </p:to>
                                    </p:set>
                                  </p:childTnLst>
                                </p:cTn>
                              </p:par>
                            </p:childTnLst>
                          </p:cTn>
                        </p:par>
                        <p:par>
                          <p:cTn id="459" fill="hold">
                            <p:stCondLst>
                              <p:cond delay="3000"/>
                            </p:stCondLst>
                            <p:childTnLst>
                              <p:par>
                                <p:cTn id="460" presetID="10" presetClass="entr" presetSubtype="0" fill="hold" nodeType="afterEffect">
                                  <p:stCondLst>
                                    <p:cond delay="0"/>
                                  </p:stCondLst>
                                  <p:childTnLst>
                                    <p:set>
                                      <p:cBhvr>
                                        <p:cTn id="461" dur="1" fill="hold">
                                          <p:stCondLst>
                                            <p:cond delay="0"/>
                                          </p:stCondLst>
                                        </p:cTn>
                                        <p:tgtEl>
                                          <p:spTgt spid="151"/>
                                        </p:tgtEl>
                                        <p:attrNameLst>
                                          <p:attrName>style.visibility</p:attrName>
                                        </p:attrNameLst>
                                      </p:cBhvr>
                                      <p:to>
                                        <p:strVal val="visible"/>
                                      </p:to>
                                    </p:set>
                                    <p:animEffect transition="in" filter="fade">
                                      <p:cBhvr>
                                        <p:cTn id="462" dur="500"/>
                                        <p:tgtEl>
                                          <p:spTgt spid="151"/>
                                        </p:tgtEl>
                                      </p:cBhvr>
                                    </p:animEffect>
                                  </p:childTnLst>
                                </p:cTn>
                              </p:par>
                            </p:childTnLst>
                          </p:cTn>
                        </p:par>
                      </p:childTnLst>
                    </p:cTn>
                  </p:par>
                  <p:par>
                    <p:cTn id="463" fill="hold">
                      <p:stCondLst>
                        <p:cond delay="indefinite"/>
                      </p:stCondLst>
                      <p:childTnLst>
                        <p:par>
                          <p:cTn id="464" fill="hold">
                            <p:stCondLst>
                              <p:cond delay="0"/>
                            </p:stCondLst>
                            <p:childTnLst>
                              <p:par>
                                <p:cTn id="465" presetID="10" presetClass="entr" presetSubtype="0" fill="hold" nodeType="clickEffect">
                                  <p:stCondLst>
                                    <p:cond delay="0"/>
                                  </p:stCondLst>
                                  <p:childTnLst>
                                    <p:set>
                                      <p:cBhvr>
                                        <p:cTn id="466" dur="1" fill="hold">
                                          <p:stCondLst>
                                            <p:cond delay="0"/>
                                          </p:stCondLst>
                                        </p:cTn>
                                        <p:tgtEl>
                                          <p:spTgt spid="148"/>
                                        </p:tgtEl>
                                        <p:attrNameLst>
                                          <p:attrName>style.visibility</p:attrName>
                                        </p:attrNameLst>
                                      </p:cBhvr>
                                      <p:to>
                                        <p:strVal val="visible"/>
                                      </p:to>
                                    </p:set>
                                    <p:animEffect transition="in" filter="fade">
                                      <p:cBhvr>
                                        <p:cTn id="467" dur="500"/>
                                        <p:tgtEl>
                                          <p:spTgt spid="148"/>
                                        </p:tgtEl>
                                      </p:cBhvr>
                                    </p:animEffect>
                                  </p:childTnLst>
                                </p:cTn>
                              </p:par>
                            </p:childTnLst>
                          </p:cTn>
                        </p:par>
                      </p:childTnLst>
                    </p:cTn>
                  </p:par>
                  <p:par>
                    <p:cTn id="468" fill="hold">
                      <p:stCondLst>
                        <p:cond delay="indefinite"/>
                      </p:stCondLst>
                      <p:childTnLst>
                        <p:par>
                          <p:cTn id="469" fill="hold">
                            <p:stCondLst>
                              <p:cond delay="0"/>
                            </p:stCondLst>
                            <p:childTnLst>
                              <p:par>
                                <p:cTn id="470" presetID="10" presetClass="entr" presetSubtype="0" fill="hold" nodeType="clickEffect">
                                  <p:stCondLst>
                                    <p:cond delay="0"/>
                                  </p:stCondLst>
                                  <p:childTnLst>
                                    <p:set>
                                      <p:cBhvr>
                                        <p:cTn id="471" dur="1" fill="hold">
                                          <p:stCondLst>
                                            <p:cond delay="0"/>
                                          </p:stCondLst>
                                        </p:cTn>
                                        <p:tgtEl>
                                          <p:spTgt spid="154"/>
                                        </p:tgtEl>
                                        <p:attrNameLst>
                                          <p:attrName>style.visibility</p:attrName>
                                        </p:attrNameLst>
                                      </p:cBhvr>
                                      <p:to>
                                        <p:strVal val="visible"/>
                                      </p:to>
                                    </p:set>
                                    <p:animEffect transition="in" filter="fade">
                                      <p:cBhvr>
                                        <p:cTn id="472" dur="500"/>
                                        <p:tgtEl>
                                          <p:spTgt spid="154"/>
                                        </p:tgtEl>
                                      </p:cBhvr>
                                    </p:animEffect>
                                  </p:childTnLst>
                                </p:cTn>
                              </p:par>
                            </p:childTnLst>
                          </p:cTn>
                        </p:par>
                      </p:childTnLst>
                    </p:cTn>
                  </p:par>
                  <p:par>
                    <p:cTn id="473" fill="hold">
                      <p:stCondLst>
                        <p:cond delay="indefinite"/>
                      </p:stCondLst>
                      <p:childTnLst>
                        <p:par>
                          <p:cTn id="474" fill="hold">
                            <p:stCondLst>
                              <p:cond delay="0"/>
                            </p:stCondLst>
                            <p:childTnLst>
                              <p:par>
                                <p:cTn id="475" presetID="10" presetClass="exit" presetSubtype="0" fill="hold" nodeType="clickEffect">
                                  <p:stCondLst>
                                    <p:cond delay="0"/>
                                  </p:stCondLst>
                                  <p:childTnLst>
                                    <p:animEffect transition="out" filter="fade">
                                      <p:cBhvr>
                                        <p:cTn id="476" dur="500"/>
                                        <p:tgtEl>
                                          <p:spTgt spid="148"/>
                                        </p:tgtEl>
                                      </p:cBhvr>
                                    </p:animEffect>
                                    <p:set>
                                      <p:cBhvr>
                                        <p:cTn id="477" dur="1" fill="hold">
                                          <p:stCondLst>
                                            <p:cond delay="499"/>
                                          </p:stCondLst>
                                        </p:cTn>
                                        <p:tgtEl>
                                          <p:spTgt spid="148"/>
                                        </p:tgtEl>
                                        <p:attrNameLst>
                                          <p:attrName>style.visibility</p:attrName>
                                        </p:attrNameLst>
                                      </p:cBhvr>
                                      <p:to>
                                        <p:strVal val="hidden"/>
                                      </p:to>
                                    </p:set>
                                  </p:childTnLst>
                                </p:cTn>
                              </p:par>
                              <p:par>
                                <p:cTn id="478" presetID="10" presetClass="entr" presetSubtype="0" fill="hold" nodeType="withEffect">
                                  <p:stCondLst>
                                    <p:cond delay="0"/>
                                  </p:stCondLst>
                                  <p:childTnLst>
                                    <p:set>
                                      <p:cBhvr>
                                        <p:cTn id="479" dur="1" fill="hold">
                                          <p:stCondLst>
                                            <p:cond delay="0"/>
                                          </p:stCondLst>
                                        </p:cTn>
                                        <p:tgtEl>
                                          <p:spTgt spid="157"/>
                                        </p:tgtEl>
                                        <p:attrNameLst>
                                          <p:attrName>style.visibility</p:attrName>
                                        </p:attrNameLst>
                                      </p:cBhvr>
                                      <p:to>
                                        <p:strVal val="visible"/>
                                      </p:to>
                                    </p:set>
                                    <p:animEffect transition="in" filter="fade">
                                      <p:cBhvr>
                                        <p:cTn id="480" dur="500"/>
                                        <p:tgtEl>
                                          <p:spTgt spid="157"/>
                                        </p:tgtEl>
                                      </p:cBhvr>
                                    </p:animEffect>
                                  </p:childTnLst>
                                </p:cTn>
                              </p:par>
                            </p:childTnLst>
                          </p:cTn>
                        </p:par>
                      </p:childTnLst>
                    </p:cTn>
                  </p:par>
                  <p:par>
                    <p:cTn id="481" fill="hold">
                      <p:stCondLst>
                        <p:cond delay="indefinite"/>
                      </p:stCondLst>
                      <p:childTnLst>
                        <p:par>
                          <p:cTn id="482" fill="hold">
                            <p:stCondLst>
                              <p:cond delay="0"/>
                            </p:stCondLst>
                            <p:childTnLst>
                              <p:par>
                                <p:cTn id="483" presetID="10" presetClass="exit" presetSubtype="0" fill="hold" nodeType="clickEffect">
                                  <p:stCondLst>
                                    <p:cond delay="0"/>
                                  </p:stCondLst>
                                  <p:childTnLst>
                                    <p:animEffect transition="out" filter="fade">
                                      <p:cBhvr>
                                        <p:cTn id="484" dur="500"/>
                                        <p:tgtEl>
                                          <p:spTgt spid="154"/>
                                        </p:tgtEl>
                                      </p:cBhvr>
                                    </p:animEffect>
                                    <p:set>
                                      <p:cBhvr>
                                        <p:cTn id="485" dur="1" fill="hold">
                                          <p:stCondLst>
                                            <p:cond delay="499"/>
                                          </p:stCondLst>
                                        </p:cTn>
                                        <p:tgtEl>
                                          <p:spTgt spid="154"/>
                                        </p:tgtEl>
                                        <p:attrNameLst>
                                          <p:attrName>style.visibility</p:attrName>
                                        </p:attrNameLst>
                                      </p:cBhvr>
                                      <p:to>
                                        <p:strVal val="hidden"/>
                                      </p:to>
                                    </p:set>
                                  </p:childTnLst>
                                </p:cTn>
                              </p:par>
                            </p:childTnLst>
                          </p:cTn>
                        </p:par>
                      </p:childTnLst>
                    </p:cTn>
                  </p:par>
                  <p:par>
                    <p:cTn id="486" fill="hold">
                      <p:stCondLst>
                        <p:cond delay="indefinite"/>
                      </p:stCondLst>
                      <p:childTnLst>
                        <p:par>
                          <p:cTn id="487" fill="hold">
                            <p:stCondLst>
                              <p:cond delay="0"/>
                            </p:stCondLst>
                            <p:childTnLst>
                              <p:par>
                                <p:cTn id="488" presetID="12" presetClass="exit" presetSubtype="4" fill="hold" grpId="0" nodeType="clickEffect">
                                  <p:stCondLst>
                                    <p:cond delay="0"/>
                                  </p:stCondLst>
                                  <p:childTnLst>
                                    <p:animEffect transition="out" filter="slide(fromBottom)">
                                      <p:cBhvr>
                                        <p:cTn id="489" dur="500"/>
                                        <p:tgtEl>
                                          <p:spTgt spid="146"/>
                                        </p:tgtEl>
                                      </p:cBhvr>
                                    </p:animEffect>
                                    <p:set>
                                      <p:cBhvr>
                                        <p:cTn id="490" dur="1" fill="hold">
                                          <p:stCondLst>
                                            <p:cond delay="499"/>
                                          </p:stCondLst>
                                        </p:cTn>
                                        <p:tgtEl>
                                          <p:spTgt spid="146"/>
                                        </p:tgtEl>
                                        <p:attrNameLst>
                                          <p:attrName>style.visibility</p:attrName>
                                        </p:attrNameLst>
                                      </p:cBhvr>
                                      <p:to>
                                        <p:strVal val="hidden"/>
                                      </p:to>
                                    </p:set>
                                  </p:childTnLst>
                                </p:cTn>
                              </p:par>
                              <p:par>
                                <p:cTn id="491" presetID="12" presetClass="exit" presetSubtype="4" fill="hold" grpId="0" nodeType="withEffect">
                                  <p:stCondLst>
                                    <p:cond delay="0"/>
                                  </p:stCondLst>
                                  <p:childTnLst>
                                    <p:animEffect transition="out" filter="slide(fromBottom)">
                                      <p:cBhvr>
                                        <p:cTn id="492" dur="500"/>
                                        <p:tgtEl>
                                          <p:spTgt spid="147"/>
                                        </p:tgtEl>
                                      </p:cBhvr>
                                    </p:animEffect>
                                    <p:set>
                                      <p:cBhvr>
                                        <p:cTn id="493" dur="1" fill="hold">
                                          <p:stCondLst>
                                            <p:cond delay="499"/>
                                          </p:stCondLst>
                                        </p:cTn>
                                        <p:tgtEl>
                                          <p:spTgt spid="147"/>
                                        </p:tgtEl>
                                        <p:attrNameLst>
                                          <p:attrName>style.visibility</p:attrName>
                                        </p:attrNameLst>
                                      </p:cBhvr>
                                      <p:to>
                                        <p:strVal val="hidden"/>
                                      </p:to>
                                    </p:set>
                                  </p:childTnLst>
                                </p:cTn>
                              </p:par>
                              <p:par>
                                <p:cTn id="494" presetID="10" presetClass="exit" presetSubtype="0" fill="hold" nodeType="withEffect">
                                  <p:stCondLst>
                                    <p:cond delay="0"/>
                                  </p:stCondLst>
                                  <p:childTnLst>
                                    <p:animEffect transition="out" filter="fade">
                                      <p:cBhvr>
                                        <p:cTn id="495" dur="500"/>
                                        <p:tgtEl>
                                          <p:spTgt spid="157"/>
                                        </p:tgtEl>
                                      </p:cBhvr>
                                    </p:animEffect>
                                    <p:set>
                                      <p:cBhvr>
                                        <p:cTn id="496" dur="1" fill="hold">
                                          <p:stCondLst>
                                            <p:cond delay="499"/>
                                          </p:stCondLst>
                                        </p:cTn>
                                        <p:tgtEl>
                                          <p:spTgt spid="157"/>
                                        </p:tgtEl>
                                        <p:attrNameLst>
                                          <p:attrName>style.visibility</p:attrName>
                                        </p:attrNameLst>
                                      </p:cBhvr>
                                      <p:to>
                                        <p:strVal val="hidden"/>
                                      </p:to>
                                    </p:set>
                                  </p:childTnLst>
                                </p:cTn>
                              </p:par>
                            </p:childTnLst>
                          </p:cTn>
                        </p:par>
                        <p:par>
                          <p:cTn id="497" fill="hold">
                            <p:stCondLst>
                              <p:cond delay="500"/>
                            </p:stCondLst>
                            <p:childTnLst>
                              <p:par>
                                <p:cTn id="498" presetID="12" presetClass="entr" presetSubtype="4" fill="hold" grpId="0" nodeType="afterEffect">
                                  <p:stCondLst>
                                    <p:cond delay="0"/>
                                  </p:stCondLst>
                                  <p:childTnLst>
                                    <p:set>
                                      <p:cBhvr>
                                        <p:cTn id="499" dur="1" fill="hold">
                                          <p:stCondLst>
                                            <p:cond delay="0"/>
                                          </p:stCondLst>
                                        </p:cTn>
                                        <p:tgtEl>
                                          <p:spTgt spid="161"/>
                                        </p:tgtEl>
                                        <p:attrNameLst>
                                          <p:attrName>style.visibility</p:attrName>
                                        </p:attrNameLst>
                                      </p:cBhvr>
                                      <p:to>
                                        <p:strVal val="visible"/>
                                      </p:to>
                                    </p:set>
                                    <p:animEffect transition="in" filter="slide(fromBottom)">
                                      <p:cBhvr>
                                        <p:cTn id="500" dur="500"/>
                                        <p:tgtEl>
                                          <p:spTgt spid="161"/>
                                        </p:tgtEl>
                                      </p:cBhvr>
                                    </p:animEffect>
                                  </p:childTnLst>
                                </p:cTn>
                              </p:par>
                              <p:par>
                                <p:cTn id="501" presetID="12" presetClass="entr" presetSubtype="4" fill="hold" grpId="0" nodeType="withEffect">
                                  <p:stCondLst>
                                    <p:cond delay="0"/>
                                  </p:stCondLst>
                                  <p:childTnLst>
                                    <p:set>
                                      <p:cBhvr>
                                        <p:cTn id="502" dur="1" fill="hold">
                                          <p:stCondLst>
                                            <p:cond delay="0"/>
                                          </p:stCondLst>
                                        </p:cTn>
                                        <p:tgtEl>
                                          <p:spTgt spid="160"/>
                                        </p:tgtEl>
                                        <p:attrNameLst>
                                          <p:attrName>style.visibility</p:attrName>
                                        </p:attrNameLst>
                                      </p:cBhvr>
                                      <p:to>
                                        <p:strVal val="visible"/>
                                      </p:to>
                                    </p:set>
                                    <p:animEffect transition="in" filter="slide(fromBottom)">
                                      <p:cBhvr>
                                        <p:cTn id="503" dur="500"/>
                                        <p:tgtEl>
                                          <p:spTgt spid="160"/>
                                        </p:tgtEl>
                                      </p:cBhvr>
                                    </p:animEffect>
                                  </p:childTnLst>
                                </p:cTn>
                              </p:par>
                            </p:childTnLst>
                          </p:cTn>
                        </p:par>
                        <p:par>
                          <p:cTn id="504" fill="hold">
                            <p:stCondLst>
                              <p:cond delay="1000"/>
                            </p:stCondLst>
                            <p:childTnLst>
                              <p:par>
                                <p:cTn id="505" presetID="1" presetClass="emph" presetSubtype="2" fill="hold" nodeType="afterEffect">
                                  <p:stCondLst>
                                    <p:cond delay="0"/>
                                  </p:stCondLst>
                                  <p:childTnLst>
                                    <p:animClr clrSpc="rgb" dir="cw">
                                      <p:cBhvr>
                                        <p:cTn id="506" dur="500" fill="hold"/>
                                        <p:tgtEl>
                                          <p:spTgt spid="161"/>
                                        </p:tgtEl>
                                        <p:attrNameLst>
                                          <p:attrName>fillcolor</p:attrName>
                                        </p:attrNameLst>
                                      </p:cBhvr>
                                      <p:to>
                                        <a:srgbClr val="C88282"/>
                                      </p:to>
                                    </p:animClr>
                                    <p:set>
                                      <p:cBhvr>
                                        <p:cTn id="507" dur="500" fill="hold"/>
                                        <p:tgtEl>
                                          <p:spTgt spid="161"/>
                                        </p:tgtEl>
                                        <p:attrNameLst>
                                          <p:attrName>fill.type</p:attrName>
                                        </p:attrNameLst>
                                      </p:cBhvr>
                                      <p:to>
                                        <p:strVal val="solid"/>
                                      </p:to>
                                    </p:set>
                                    <p:set>
                                      <p:cBhvr>
                                        <p:cTn id="508" dur="500" fill="hold"/>
                                        <p:tgtEl>
                                          <p:spTgt spid="161"/>
                                        </p:tgtEl>
                                        <p:attrNameLst>
                                          <p:attrName>fill.on</p:attrName>
                                        </p:attrNameLst>
                                      </p:cBhvr>
                                      <p:to>
                                        <p:strVal val="true"/>
                                      </p:to>
                                    </p:set>
                                  </p:childTnLst>
                                </p:cTn>
                              </p:par>
                              <p:par>
                                <p:cTn id="509" presetID="10" presetClass="exit" presetSubtype="0" fill="hold" nodeType="withEffect">
                                  <p:stCondLst>
                                    <p:cond delay="0"/>
                                  </p:stCondLst>
                                  <p:childTnLst>
                                    <p:animEffect transition="out" filter="fade">
                                      <p:cBhvr>
                                        <p:cTn id="510" dur="500"/>
                                        <p:tgtEl>
                                          <p:spTgt spid="151"/>
                                        </p:tgtEl>
                                      </p:cBhvr>
                                    </p:animEffect>
                                    <p:set>
                                      <p:cBhvr>
                                        <p:cTn id="511" dur="1" fill="hold">
                                          <p:stCondLst>
                                            <p:cond delay="499"/>
                                          </p:stCondLst>
                                        </p:cTn>
                                        <p:tgtEl>
                                          <p:spTgt spid="151"/>
                                        </p:tgtEl>
                                        <p:attrNameLst>
                                          <p:attrName>style.visibility</p:attrName>
                                        </p:attrNameLst>
                                      </p:cBhvr>
                                      <p:to>
                                        <p:strVal val="hidden"/>
                                      </p:to>
                                    </p:set>
                                  </p:childTnLst>
                                </p:cTn>
                              </p:par>
                            </p:childTnLst>
                          </p:cTn>
                        </p:par>
                        <p:par>
                          <p:cTn id="512" fill="hold">
                            <p:stCondLst>
                              <p:cond delay="1500"/>
                            </p:stCondLst>
                            <p:childTnLst>
                              <p:par>
                                <p:cTn id="513" presetID="10" presetClass="exit" presetSubtype="0" fill="hold" nodeType="afterEffect">
                                  <p:stCondLst>
                                    <p:cond delay="0"/>
                                  </p:stCondLst>
                                  <p:childTnLst>
                                    <p:animEffect transition="out" filter="fade">
                                      <p:cBhvr>
                                        <p:cTn id="514" dur="500"/>
                                        <p:tgtEl>
                                          <p:spTgt spid="136"/>
                                        </p:tgtEl>
                                      </p:cBhvr>
                                    </p:animEffect>
                                    <p:set>
                                      <p:cBhvr>
                                        <p:cTn id="515" dur="1" fill="hold">
                                          <p:stCondLst>
                                            <p:cond delay="499"/>
                                          </p:stCondLst>
                                        </p:cTn>
                                        <p:tgtEl>
                                          <p:spTgt spid="136"/>
                                        </p:tgtEl>
                                        <p:attrNameLst>
                                          <p:attrName>style.visibility</p:attrName>
                                        </p:attrNameLst>
                                      </p:cBhvr>
                                      <p:to>
                                        <p:strVal val="hidden"/>
                                      </p:to>
                                    </p:set>
                                  </p:childTnLst>
                                </p:cTn>
                              </p:par>
                              <p:par>
                                <p:cTn id="516" presetID="10" presetClass="entr" presetSubtype="0" fill="hold" nodeType="withEffect">
                                  <p:stCondLst>
                                    <p:cond delay="0"/>
                                  </p:stCondLst>
                                  <p:childTnLst>
                                    <p:set>
                                      <p:cBhvr>
                                        <p:cTn id="517" dur="1" fill="hold">
                                          <p:stCondLst>
                                            <p:cond delay="0"/>
                                          </p:stCondLst>
                                        </p:cTn>
                                        <p:tgtEl>
                                          <p:spTgt spid="162"/>
                                        </p:tgtEl>
                                        <p:attrNameLst>
                                          <p:attrName>style.visibility</p:attrName>
                                        </p:attrNameLst>
                                      </p:cBhvr>
                                      <p:to>
                                        <p:strVal val="visible"/>
                                      </p:to>
                                    </p:set>
                                    <p:animEffect transition="in" filter="fade">
                                      <p:cBhvr>
                                        <p:cTn id="518" dur="500"/>
                                        <p:tgtEl>
                                          <p:spTgt spid="162"/>
                                        </p:tgtEl>
                                      </p:cBhvr>
                                    </p:animEffect>
                                  </p:childTnLst>
                                </p:cTn>
                              </p:par>
                            </p:childTnLst>
                          </p:cTn>
                        </p:par>
                        <p:par>
                          <p:cTn id="519" fill="hold">
                            <p:stCondLst>
                              <p:cond delay="2000"/>
                            </p:stCondLst>
                            <p:childTnLst>
                              <p:par>
                                <p:cTn id="520" presetID="1" presetClass="exit" presetSubtype="0" fill="hold" grpId="1" nodeType="afterEffect">
                                  <p:stCondLst>
                                    <p:cond delay="0"/>
                                  </p:stCondLst>
                                  <p:childTnLst>
                                    <p:set>
                                      <p:cBhvr>
                                        <p:cTn id="521" dur="1" fill="hold">
                                          <p:stCondLst>
                                            <p:cond delay="0"/>
                                          </p:stCondLst>
                                        </p:cTn>
                                        <p:tgtEl>
                                          <p:spTgt spid="142"/>
                                        </p:tgtEl>
                                        <p:attrNameLst>
                                          <p:attrName>style.visibility</p:attrName>
                                        </p:attrNameLst>
                                      </p:cBhvr>
                                      <p:to>
                                        <p:strVal val="hidden"/>
                                      </p:to>
                                    </p:set>
                                  </p:childTnLst>
                                </p:cTn>
                              </p:par>
                              <p:par>
                                <p:cTn id="522" presetID="1" presetClass="exit" presetSubtype="0" fill="hold" grpId="1" nodeType="withEffect">
                                  <p:stCondLst>
                                    <p:cond delay="0"/>
                                  </p:stCondLst>
                                  <p:childTnLst>
                                    <p:set>
                                      <p:cBhvr>
                                        <p:cTn id="523" dur="1" fill="hold">
                                          <p:stCondLst>
                                            <p:cond delay="0"/>
                                          </p:stCondLst>
                                        </p:cTn>
                                        <p:tgtEl>
                                          <p:spTgt spid="143"/>
                                        </p:tgtEl>
                                        <p:attrNameLst>
                                          <p:attrName>style.visibility</p:attrName>
                                        </p:attrNameLst>
                                      </p:cBhvr>
                                      <p:to>
                                        <p:strVal val="hidden"/>
                                      </p:to>
                                    </p:set>
                                  </p:childTnLst>
                                </p:cTn>
                              </p:par>
                              <p:par>
                                <p:cTn id="524" presetID="1" presetClass="exit" presetSubtype="0" fill="hold" grpId="1" nodeType="withEffect">
                                  <p:stCondLst>
                                    <p:cond delay="0"/>
                                  </p:stCondLst>
                                  <p:childTnLst>
                                    <p:set>
                                      <p:cBhvr>
                                        <p:cTn id="525" dur="1" fill="hold">
                                          <p:stCondLst>
                                            <p:cond delay="0"/>
                                          </p:stCondLst>
                                        </p:cTn>
                                        <p:tgtEl>
                                          <p:spTgt spid="144"/>
                                        </p:tgtEl>
                                        <p:attrNameLst>
                                          <p:attrName>style.visibility</p:attrName>
                                        </p:attrNameLst>
                                      </p:cBhvr>
                                      <p:to>
                                        <p:strVal val="hidden"/>
                                      </p:to>
                                    </p:set>
                                  </p:childTnLst>
                                </p:cTn>
                              </p:par>
                              <p:par>
                                <p:cTn id="526" presetID="1" presetClass="exit" presetSubtype="0" fill="hold" grpId="1" nodeType="withEffect">
                                  <p:stCondLst>
                                    <p:cond delay="0"/>
                                  </p:stCondLst>
                                  <p:childTnLst>
                                    <p:set>
                                      <p:cBhvr>
                                        <p:cTn id="527" dur="1" fill="hold">
                                          <p:stCondLst>
                                            <p:cond delay="0"/>
                                          </p:stCondLst>
                                        </p:cTn>
                                        <p:tgtEl>
                                          <p:spTgt spid="145"/>
                                        </p:tgtEl>
                                        <p:attrNameLst>
                                          <p:attrName>style.visibility</p:attrName>
                                        </p:attrNameLst>
                                      </p:cBhvr>
                                      <p:to>
                                        <p:strVal val="hidden"/>
                                      </p:to>
                                    </p:set>
                                  </p:childTnLst>
                                </p:cTn>
                              </p:par>
                              <p:par>
                                <p:cTn id="528" presetID="1" presetClass="exit" presetSubtype="0" fill="hold" grpId="1" nodeType="withEffect">
                                  <p:stCondLst>
                                    <p:cond delay="0"/>
                                  </p:stCondLst>
                                  <p:childTnLst>
                                    <p:set>
                                      <p:cBhvr>
                                        <p:cTn id="529" dur="1" fill="hold">
                                          <p:stCondLst>
                                            <p:cond delay="0"/>
                                          </p:stCondLst>
                                        </p:cTn>
                                        <p:tgtEl>
                                          <p:spTgt spid="161"/>
                                        </p:tgtEl>
                                        <p:attrNameLst>
                                          <p:attrName>style.visibility</p:attrName>
                                        </p:attrNameLst>
                                      </p:cBhvr>
                                      <p:to>
                                        <p:strVal val="hidden"/>
                                      </p:to>
                                    </p:set>
                                  </p:childTnLst>
                                </p:cTn>
                              </p:par>
                              <p:par>
                                <p:cTn id="530" presetID="1" presetClass="exit" presetSubtype="0" fill="hold" grpId="1" nodeType="withEffect">
                                  <p:stCondLst>
                                    <p:cond delay="0"/>
                                  </p:stCondLst>
                                  <p:childTnLst>
                                    <p:set>
                                      <p:cBhvr>
                                        <p:cTn id="531" dur="1" fill="hold">
                                          <p:stCondLst>
                                            <p:cond delay="0"/>
                                          </p:stCondLst>
                                        </p:cTn>
                                        <p:tgtEl>
                                          <p:spTgt spid="160"/>
                                        </p:tgtEl>
                                        <p:attrNameLst>
                                          <p:attrName>style.visibility</p:attrName>
                                        </p:attrNameLst>
                                      </p:cBhvr>
                                      <p:to>
                                        <p:strVal val="hidden"/>
                                      </p:to>
                                    </p:set>
                                  </p:childTnLst>
                                </p:cTn>
                              </p:par>
                              <p:par>
                                <p:cTn id="532" presetID="1" presetClass="entr" presetSubtype="0" fill="hold" grpId="0" nodeType="withEffect">
                                  <p:stCondLst>
                                    <p:cond delay="0"/>
                                  </p:stCondLst>
                                  <p:childTnLst>
                                    <p:set>
                                      <p:cBhvr>
                                        <p:cTn id="533" dur="1" fill="hold">
                                          <p:stCondLst>
                                            <p:cond delay="0"/>
                                          </p:stCondLst>
                                        </p:cTn>
                                        <p:tgtEl>
                                          <p:spTgt spid="168"/>
                                        </p:tgtEl>
                                        <p:attrNameLst>
                                          <p:attrName>style.visibility</p:attrName>
                                        </p:attrNameLst>
                                      </p:cBhvr>
                                      <p:to>
                                        <p:strVal val="visible"/>
                                      </p:to>
                                    </p:set>
                                  </p:childTnLst>
                                </p:cTn>
                              </p:par>
                              <p:par>
                                <p:cTn id="534" presetID="1" presetClass="entr" presetSubtype="0" fill="hold" grpId="0" nodeType="withEffect">
                                  <p:stCondLst>
                                    <p:cond delay="0"/>
                                  </p:stCondLst>
                                  <p:childTnLst>
                                    <p:set>
                                      <p:cBhvr>
                                        <p:cTn id="535" dur="1" fill="hold">
                                          <p:stCondLst>
                                            <p:cond delay="0"/>
                                          </p:stCondLst>
                                        </p:cTn>
                                        <p:tgtEl>
                                          <p:spTgt spid="169"/>
                                        </p:tgtEl>
                                        <p:attrNameLst>
                                          <p:attrName>style.visibility</p:attrName>
                                        </p:attrNameLst>
                                      </p:cBhvr>
                                      <p:to>
                                        <p:strVal val="visible"/>
                                      </p:to>
                                    </p:set>
                                  </p:childTnLst>
                                </p:cTn>
                              </p:par>
                              <p:par>
                                <p:cTn id="536" presetID="1" presetClass="entr" presetSubtype="0" fill="hold" grpId="0" nodeType="withEffect">
                                  <p:stCondLst>
                                    <p:cond delay="0"/>
                                  </p:stCondLst>
                                  <p:childTnLst>
                                    <p:set>
                                      <p:cBhvr>
                                        <p:cTn id="537" dur="1" fill="hold">
                                          <p:stCondLst>
                                            <p:cond delay="0"/>
                                          </p:stCondLst>
                                        </p:cTn>
                                        <p:tgtEl>
                                          <p:spTgt spid="170"/>
                                        </p:tgtEl>
                                        <p:attrNameLst>
                                          <p:attrName>style.visibility</p:attrName>
                                        </p:attrNameLst>
                                      </p:cBhvr>
                                      <p:to>
                                        <p:strVal val="visible"/>
                                      </p:to>
                                    </p:set>
                                  </p:childTnLst>
                                </p:cTn>
                              </p:par>
                              <p:par>
                                <p:cTn id="538" presetID="1" presetClass="entr" presetSubtype="0" fill="hold" grpId="0" nodeType="withEffect">
                                  <p:stCondLst>
                                    <p:cond delay="0"/>
                                  </p:stCondLst>
                                  <p:childTnLst>
                                    <p:set>
                                      <p:cBhvr>
                                        <p:cTn id="539" dur="1" fill="hold">
                                          <p:stCondLst>
                                            <p:cond delay="0"/>
                                          </p:stCondLst>
                                        </p:cTn>
                                        <p:tgtEl>
                                          <p:spTgt spid="171"/>
                                        </p:tgtEl>
                                        <p:attrNameLst>
                                          <p:attrName>style.visibility</p:attrName>
                                        </p:attrNameLst>
                                      </p:cBhvr>
                                      <p:to>
                                        <p:strVal val="visible"/>
                                      </p:to>
                                    </p:set>
                                  </p:childTnLst>
                                </p:cTn>
                              </p:par>
                              <p:par>
                                <p:cTn id="540" presetID="1" presetClass="entr" presetSubtype="0" fill="hold" grpId="0" nodeType="withEffect">
                                  <p:stCondLst>
                                    <p:cond delay="0"/>
                                  </p:stCondLst>
                                  <p:childTnLst>
                                    <p:set>
                                      <p:cBhvr>
                                        <p:cTn id="541" dur="1" fill="hold">
                                          <p:stCondLst>
                                            <p:cond delay="0"/>
                                          </p:stCondLst>
                                        </p:cTn>
                                        <p:tgtEl>
                                          <p:spTgt spid="172"/>
                                        </p:tgtEl>
                                        <p:attrNameLst>
                                          <p:attrName>style.visibility</p:attrName>
                                        </p:attrNameLst>
                                      </p:cBhvr>
                                      <p:to>
                                        <p:strVal val="visible"/>
                                      </p:to>
                                    </p:set>
                                  </p:childTnLst>
                                </p:cTn>
                              </p:par>
                              <p:par>
                                <p:cTn id="542" presetID="1" presetClass="entr" presetSubtype="0" fill="hold" grpId="0" nodeType="withEffect">
                                  <p:stCondLst>
                                    <p:cond delay="0"/>
                                  </p:stCondLst>
                                  <p:childTnLst>
                                    <p:set>
                                      <p:cBhvr>
                                        <p:cTn id="543" dur="1" fill="hold">
                                          <p:stCondLst>
                                            <p:cond delay="0"/>
                                          </p:stCondLst>
                                        </p:cTn>
                                        <p:tgtEl>
                                          <p:spTgt spid="173"/>
                                        </p:tgtEl>
                                        <p:attrNameLst>
                                          <p:attrName>style.visibility</p:attrName>
                                        </p:attrNameLst>
                                      </p:cBhvr>
                                      <p:to>
                                        <p:strVal val="visible"/>
                                      </p:to>
                                    </p:set>
                                  </p:childTnLst>
                                </p:cTn>
                              </p:par>
                            </p:childTnLst>
                          </p:cTn>
                        </p:par>
                        <p:par>
                          <p:cTn id="544" fill="hold">
                            <p:stCondLst>
                              <p:cond delay="2000"/>
                            </p:stCondLst>
                            <p:childTnLst>
                              <p:par>
                                <p:cTn id="545" presetID="10" presetClass="entr" presetSubtype="0" fill="hold" nodeType="afterEffect">
                                  <p:stCondLst>
                                    <p:cond delay="0"/>
                                  </p:stCondLst>
                                  <p:childTnLst>
                                    <p:set>
                                      <p:cBhvr>
                                        <p:cTn id="546" dur="1" fill="hold">
                                          <p:stCondLst>
                                            <p:cond delay="0"/>
                                          </p:stCondLst>
                                        </p:cTn>
                                        <p:tgtEl>
                                          <p:spTgt spid="174"/>
                                        </p:tgtEl>
                                        <p:attrNameLst>
                                          <p:attrName>style.visibility</p:attrName>
                                        </p:attrNameLst>
                                      </p:cBhvr>
                                      <p:to>
                                        <p:strVal val="visible"/>
                                      </p:to>
                                    </p:set>
                                    <p:animEffect transition="in" filter="fade">
                                      <p:cBhvr>
                                        <p:cTn id="547" dur="500"/>
                                        <p:tgtEl>
                                          <p:spTgt spid="174"/>
                                        </p:tgtEl>
                                      </p:cBhvr>
                                    </p:animEffect>
                                  </p:childTnLst>
                                </p:cTn>
                              </p:par>
                            </p:childTnLst>
                          </p:cTn>
                        </p:par>
                      </p:childTnLst>
                    </p:cTn>
                  </p:par>
                  <p:par>
                    <p:cTn id="548" fill="hold">
                      <p:stCondLst>
                        <p:cond delay="indefinite"/>
                      </p:stCondLst>
                      <p:childTnLst>
                        <p:par>
                          <p:cTn id="549" fill="hold">
                            <p:stCondLst>
                              <p:cond delay="0"/>
                            </p:stCondLst>
                            <p:childTnLst>
                              <p:par>
                                <p:cTn id="550" presetID="10" presetClass="exit" presetSubtype="0" fill="hold" nodeType="clickEffect">
                                  <p:stCondLst>
                                    <p:cond delay="0"/>
                                  </p:stCondLst>
                                  <p:childTnLst>
                                    <p:animEffect transition="out" filter="fade">
                                      <p:cBhvr>
                                        <p:cTn id="551" dur="500"/>
                                        <p:tgtEl>
                                          <p:spTgt spid="174"/>
                                        </p:tgtEl>
                                      </p:cBhvr>
                                    </p:animEffect>
                                    <p:set>
                                      <p:cBhvr>
                                        <p:cTn id="552" dur="1" fill="hold">
                                          <p:stCondLst>
                                            <p:cond delay="499"/>
                                          </p:stCondLst>
                                        </p:cTn>
                                        <p:tgtEl>
                                          <p:spTgt spid="174"/>
                                        </p:tgtEl>
                                        <p:attrNameLst>
                                          <p:attrName>style.visibility</p:attrName>
                                        </p:attrNameLst>
                                      </p:cBhvr>
                                      <p:to>
                                        <p:strVal val="hidden"/>
                                      </p:to>
                                    </p:set>
                                  </p:childTnLst>
                                </p:cTn>
                              </p:par>
                              <p:par>
                                <p:cTn id="553" presetID="1" presetClass="emph" presetSubtype="2" fill="hold" nodeType="withEffect">
                                  <p:stCondLst>
                                    <p:cond delay="0"/>
                                  </p:stCondLst>
                                  <p:childTnLst>
                                    <p:animClr clrSpc="rgb" dir="cw">
                                      <p:cBhvr>
                                        <p:cTn id="554" dur="500" fill="hold"/>
                                        <p:tgtEl>
                                          <p:spTgt spid="173"/>
                                        </p:tgtEl>
                                        <p:attrNameLst>
                                          <p:attrName>fillcolor</p:attrName>
                                        </p:attrNameLst>
                                      </p:cBhvr>
                                      <p:to>
                                        <a:srgbClr val="C88282"/>
                                      </p:to>
                                    </p:animClr>
                                    <p:set>
                                      <p:cBhvr>
                                        <p:cTn id="555" dur="500" fill="hold"/>
                                        <p:tgtEl>
                                          <p:spTgt spid="173"/>
                                        </p:tgtEl>
                                        <p:attrNameLst>
                                          <p:attrName>fill.type</p:attrName>
                                        </p:attrNameLst>
                                      </p:cBhvr>
                                      <p:to>
                                        <p:strVal val="solid"/>
                                      </p:to>
                                    </p:set>
                                    <p:set>
                                      <p:cBhvr>
                                        <p:cTn id="556" dur="500" fill="hold"/>
                                        <p:tgtEl>
                                          <p:spTgt spid="173"/>
                                        </p:tgtEl>
                                        <p:attrNameLst>
                                          <p:attrName>fill.on</p:attrName>
                                        </p:attrNameLst>
                                      </p:cBhvr>
                                      <p:to>
                                        <p:strVal val="true"/>
                                      </p:to>
                                    </p:set>
                                  </p:childTnLst>
                                </p:cTn>
                              </p:par>
                            </p:childTnLst>
                          </p:cTn>
                        </p:par>
                        <p:par>
                          <p:cTn id="557" fill="hold">
                            <p:stCondLst>
                              <p:cond delay="500"/>
                            </p:stCondLst>
                            <p:childTnLst>
                              <p:par>
                                <p:cTn id="558" presetID="10" presetClass="exit" presetSubtype="0" fill="hold" nodeType="afterEffect">
                                  <p:stCondLst>
                                    <p:cond delay="0"/>
                                  </p:stCondLst>
                                  <p:childTnLst>
                                    <p:animEffect transition="out" filter="fade">
                                      <p:cBhvr>
                                        <p:cTn id="559" dur="500"/>
                                        <p:tgtEl>
                                          <p:spTgt spid="162"/>
                                        </p:tgtEl>
                                      </p:cBhvr>
                                    </p:animEffect>
                                    <p:set>
                                      <p:cBhvr>
                                        <p:cTn id="560" dur="1" fill="hold">
                                          <p:stCondLst>
                                            <p:cond delay="499"/>
                                          </p:stCondLst>
                                        </p:cTn>
                                        <p:tgtEl>
                                          <p:spTgt spid="162"/>
                                        </p:tgtEl>
                                        <p:attrNameLst>
                                          <p:attrName>style.visibility</p:attrName>
                                        </p:attrNameLst>
                                      </p:cBhvr>
                                      <p:to>
                                        <p:strVal val="hidden"/>
                                      </p:to>
                                    </p:set>
                                  </p:childTnLst>
                                </p:cTn>
                              </p:par>
                              <p:par>
                                <p:cTn id="561" presetID="10" presetClass="entr" presetSubtype="0" fill="hold" nodeType="withEffect">
                                  <p:stCondLst>
                                    <p:cond delay="0"/>
                                  </p:stCondLst>
                                  <p:childTnLst>
                                    <p:set>
                                      <p:cBhvr>
                                        <p:cTn id="562" dur="1" fill="hold">
                                          <p:stCondLst>
                                            <p:cond delay="0"/>
                                          </p:stCondLst>
                                        </p:cTn>
                                        <p:tgtEl>
                                          <p:spTgt spid="177"/>
                                        </p:tgtEl>
                                        <p:attrNameLst>
                                          <p:attrName>style.visibility</p:attrName>
                                        </p:attrNameLst>
                                      </p:cBhvr>
                                      <p:to>
                                        <p:strVal val="visible"/>
                                      </p:to>
                                    </p:set>
                                    <p:animEffect transition="in" filter="fade">
                                      <p:cBhvr>
                                        <p:cTn id="563"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7" grpId="0" animBg="1"/>
      <p:bldP spid="37" grpId="1" animBg="1"/>
      <p:bldP spid="38" grpId="0" animBg="1"/>
      <p:bldP spid="3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70" grpId="0" animBg="1"/>
      <p:bldP spid="70"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105" grpId="0" animBg="1"/>
      <p:bldP spid="105" grpId="1" animBg="1"/>
      <p:bldP spid="106" grpId="0" animBg="1"/>
      <p:bldP spid="106"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34" grpId="0" animBg="1"/>
      <p:bldP spid="134" grpId="1" animBg="1"/>
      <p:bldP spid="135" grpId="0" animBg="1"/>
      <p:bldP spid="135"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60" grpId="0" animBg="1"/>
      <p:bldP spid="160" grpId="1" animBg="1"/>
      <p:bldP spid="161" grpId="0" animBg="1"/>
      <p:bldP spid="161" grpId="1" animBg="1"/>
      <p:bldP spid="168" grpId="0" animBg="1"/>
      <p:bldP spid="169" grpId="0" animBg="1"/>
      <p:bldP spid="170" grpId="0" animBg="1"/>
      <p:bldP spid="171" grpId="0" animBg="1"/>
      <p:bldP spid="172" grpId="0" animBg="1"/>
      <p:bldP spid="1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4E1DE16A-0592-C0A4-DEE8-3BD6846ADC24}"/>
              </a:ext>
            </a:extLst>
          </p:cNvPr>
          <p:cNvSpPr>
            <a:spLocks noChangeArrowheads="1"/>
          </p:cNvSpPr>
          <p:nvPr/>
        </p:nvSpPr>
        <p:spPr bwMode="auto">
          <a:xfrm>
            <a:off x="194749" y="486223"/>
            <a:ext cx="11816435"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Lets consider the following array as an example: </a:t>
            </a:r>
            <a:r>
              <a:rPr kumimoji="0" lang="en-US" altLang="en-US" sz="20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arr</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{64, 25, 12, 22, 11}</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First pass: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 the first position in the sorted array, the whole array is traversed from index 0 to 4 sequentially. The first position where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64 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is stored presently, after traversing whole array it is clear that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11 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is the lowest value.</a:t>
            </a:r>
          </a:p>
          <a:p>
            <a:pPr marL="342900" lvl="0" indent="-342900" defTabSz="914400">
              <a:buAutoNum type="arabicPlain" startAt="64"/>
            </a:pPr>
            <a:r>
              <a:rPr lang="en-US" altLang="en-US" sz="2000" b="1" dirty="0">
                <a:latin typeface="Calibri" panose="020F0502020204030204" pitchFamily="34" charset="0"/>
                <a:ea typeface="Times New Roman" panose="02020603050405020304" pitchFamily="18" charset="0"/>
                <a:cs typeface="Calibri" panose="020F0502020204030204" pitchFamily="34" charset="0"/>
              </a:rPr>
              <a:t>   	25   	12      	22      	11 </a:t>
            </a:r>
          </a:p>
          <a:p>
            <a:pPr lvl="0" defTabSz="914400"/>
            <a:endPar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Thus, replace 64 with 11. After one iteration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which happens to be the least value in the array, tends to appear in the first position of the sorted list.</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   	   25       	12     	22       	64 </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Second Pass: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 the second position, where 25 is present, again traverse the rest of the array in a sequential manner.</a:t>
            </a:r>
          </a:p>
          <a:p>
            <a:pPr defTabSz="914400"/>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   	   	25      	12     	22       	64 </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After traversing, we found that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second lowest value in the array and it should appear at the second place in the array, thus swap these values.</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11   	    12     	25     	22     	 64 </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49400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391804-067A-959B-3C5C-01A94F96BDBF}"/>
              </a:ext>
            </a:extLst>
          </p:cNvPr>
          <p:cNvSpPr txBox="1"/>
          <p:nvPr/>
        </p:nvSpPr>
        <p:spPr>
          <a:xfrm>
            <a:off x="350807" y="429054"/>
            <a:ext cx="11490385" cy="59400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Third Pass: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Now, for third place, where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25</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present again traverse the rest of the array and find the third least value present in the array.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11   	   12   	   25   	   22   	   64 </a:t>
            </a:r>
          </a:p>
          <a:p>
            <a:pPr defTabSz="914400" eaLnBrk="0" fontAlgn="base" hangingPunct="0">
              <a:spcBef>
                <a:spcPct val="0"/>
              </a:spcBef>
              <a:spcAft>
                <a:spcPct val="0"/>
              </a:spcAft>
              <a:tabLst>
                <a:tab pos="457200" algn="l"/>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defTabSz="914400" eaLnBrk="0" fontAlgn="base" hangingPunct="0">
              <a:spcBef>
                <a:spcPct val="0"/>
              </a:spcBef>
              <a:spcAft>
                <a:spcPct val="0"/>
              </a:spcAft>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While traversing,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22 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came out to be the third least value and it should appear at the third place in the array, thus swap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22 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with element present at third position.</a:t>
            </a:r>
          </a:p>
          <a:p>
            <a:pPr defTabSz="914400" eaLnBrk="0" fontAlgn="base" hangingPunct="0">
              <a:spcBef>
                <a:spcPct val="0"/>
              </a:spcBef>
              <a:spcAft>
                <a:spcPct val="0"/>
              </a:spcAft>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11   	   12   	   22   	   25   	   64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Fourth pass: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Similarly, for fourth position traverse the rest of the array and find the fourth least element in the array </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As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25 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is the 4th lowest value hence, it will place at the fourth position.</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11   	   12   	   22   	   25   	   64 </a:t>
            </a:r>
            <a:endParaRPr lang="en-US" altLang="en-US" sz="20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Fifth Pass: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last the largest value present in the array automatically get placed at the last position in the array</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resulted array is the sorted array.</a:t>
            </a:r>
            <a:endPar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11   	   12   	   22   	   25   	   64 </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36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Best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ea typeface="Gulim" pitchFamily="34" charset="-127"/>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pPr lvl="1"/>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Worst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pPr lvl="1"/>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Average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887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7CC8-39BA-321D-E803-D2CE4086A3D3}"/>
              </a:ext>
            </a:extLst>
          </p:cNvPr>
          <p:cNvSpPr>
            <a:spLocks noGrp="1"/>
          </p:cNvSpPr>
          <p:nvPr>
            <p:ph type="title"/>
          </p:nvPr>
        </p:nvSpPr>
        <p:spPr/>
        <p:txBody>
          <a:bodyPr/>
          <a:lstStyle/>
          <a:p>
            <a:r>
              <a:rPr lang="en-US" dirty="0"/>
              <a:t>Insertion Sort</a:t>
            </a:r>
            <a:endParaRPr lang="en-IN" dirty="0"/>
          </a:p>
        </p:txBody>
      </p:sp>
      <p:sp>
        <p:nvSpPr>
          <p:cNvPr id="3" name="Content Placeholder 2">
            <a:extLst>
              <a:ext uri="{FF2B5EF4-FFF2-40B4-BE49-F238E27FC236}">
                <a16:creationId xmlns:a16="http://schemas.microsoft.com/office/drawing/2014/main" id="{5E8ABA48-C328-065D-60BA-C81B6462D45C}"/>
              </a:ext>
            </a:extLst>
          </p:cNvPr>
          <p:cNvSpPr>
            <a:spLocks noGrp="1"/>
          </p:cNvSpPr>
          <p:nvPr>
            <p:ph idx="1"/>
          </p:nvPr>
        </p:nvSpPr>
        <p:spPr>
          <a:xfrm>
            <a:off x="3853770" y="740121"/>
            <a:ext cx="7315200" cy="5120640"/>
          </a:xfrm>
        </p:spPr>
        <p:txBody>
          <a:bodyPr>
            <a:noAutofit/>
          </a:bodyPr>
          <a:lstStyle/>
          <a:p>
            <a:pPr>
              <a:lnSpc>
                <a:spcPct val="107000"/>
              </a:lnSpc>
              <a:spcAft>
                <a:spcPts val="800"/>
              </a:spcAft>
            </a:pPr>
            <a:r>
              <a:rPr lang="en-IN" b="1"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Insertion sort</a:t>
            </a:r>
            <a:r>
              <a:rPr lang="en-IN"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a simple sorting algorithm that works similar to the way you sort playing cards in your hands. The array is virtually split into a sorted and an unsorted part. Values from the unsorted part are picked and placed at the correct position in the sorted part.</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fontAlgn="base">
              <a:lnSpc>
                <a:spcPct val="107000"/>
              </a:lnSpc>
              <a:spcBef>
                <a:spcPts val="200"/>
              </a:spcBef>
            </a:pPr>
            <a:r>
              <a:rPr lang="en-IN"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Characteristics of Insertion Sort:</a:t>
            </a:r>
            <a:endParaRPr lang="en-IN"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algorithm is one of the simplest algorithm with simple implementation</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Basically, Insertion sort is efficient for small data values</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Insertion sort is adaptive in nature, i.e. it is appropriate for data sets which are already partially sorted.</a:t>
            </a:r>
          </a:p>
        </p:txBody>
      </p:sp>
    </p:spTree>
    <p:extLst>
      <p:ext uri="{BB962C8B-B14F-4D97-AF65-F5344CB8AC3E}">
        <p14:creationId xmlns:p14="http://schemas.microsoft.com/office/powerpoint/2010/main" val="335608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6DF4-CD83-7905-8693-8301808F1D7A}"/>
              </a:ext>
            </a:extLst>
          </p:cNvPr>
          <p:cNvSpPr>
            <a:spLocks noGrp="1"/>
          </p:cNvSpPr>
          <p:nvPr>
            <p:ph type="title"/>
          </p:nvPr>
        </p:nvSpPr>
        <p:spPr>
          <a:xfrm>
            <a:off x="92991" y="1123837"/>
            <a:ext cx="3239146" cy="4564041"/>
          </a:xfrm>
        </p:spPr>
        <p:txBody>
          <a:bodyPr>
            <a:normAutofit/>
          </a:bodyPr>
          <a:lstStyle/>
          <a:p>
            <a:pPr algn="ctr"/>
            <a:br>
              <a:rPr lang="en-IN" dirty="0">
                <a:effectLst/>
                <a:ea typeface="Times New Roman" panose="02020603050405020304" pitchFamily="18" charset="0"/>
                <a:cs typeface="Calibri" panose="020F0502020204030204" pitchFamily="34" charset="0"/>
              </a:rPr>
            </a:br>
            <a:r>
              <a:rPr lang="en-IN" dirty="0">
                <a:effectLst/>
                <a:ea typeface="Times New Roman" panose="02020603050405020304" pitchFamily="18" charset="0"/>
                <a:cs typeface="Calibri" panose="020F0502020204030204" pitchFamily="34" charset="0"/>
              </a:rPr>
              <a:t>Working of Insertion Sort algorithm:</a:t>
            </a:r>
            <a:br>
              <a:rPr lang="en-IN" dirty="0">
                <a:effectLst/>
                <a:ea typeface="Times New Roman" panose="02020603050405020304" pitchFamily="18" charset="0"/>
                <a:cs typeface="Calibri" panose="020F0502020204030204" pitchFamily="34" charset="0"/>
              </a:rPr>
            </a:br>
            <a:endParaRPr lang="en-IN" dirty="0">
              <a:cs typeface="Calibri" panose="020F0502020204030204" pitchFamily="34" charset="0"/>
            </a:endParaRPr>
          </a:p>
        </p:txBody>
      </p:sp>
      <p:sp>
        <p:nvSpPr>
          <p:cNvPr id="3" name="Content Placeholder 2">
            <a:extLst>
              <a:ext uri="{FF2B5EF4-FFF2-40B4-BE49-F238E27FC236}">
                <a16:creationId xmlns:a16="http://schemas.microsoft.com/office/drawing/2014/main" id="{B1B0EF47-EA5E-BE0F-B115-FBBACD2E1946}"/>
              </a:ext>
            </a:extLst>
          </p:cNvPr>
          <p:cNvSpPr>
            <a:spLocks noGrp="1"/>
          </p:cNvSpPr>
          <p:nvPr>
            <p:ph idx="1"/>
          </p:nvPr>
        </p:nvSpPr>
        <p:spPr>
          <a:xfrm>
            <a:off x="3621295" y="567238"/>
            <a:ext cx="7924942" cy="5430606"/>
          </a:xfrm>
        </p:spPr>
        <p:txBody>
          <a:bodyPr>
            <a:normAutofit/>
          </a:bodyPr>
          <a:lstStyle/>
          <a:p>
            <a:pPr marL="0" indent="0">
              <a:buNone/>
            </a:pPr>
            <a:r>
              <a:rPr lang="en-IN"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Consider an example: </a:t>
            </a:r>
            <a:r>
              <a:rPr lang="en-IN" spc="1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arr</a:t>
            </a:r>
            <a:r>
              <a:rPr lang="en-IN"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{12, 11, 13, 5, 6}</a:t>
            </a:r>
            <a:endParaRPr lang="en-IN"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 12   	   11   	   13   	   5   	   6 </a:t>
            </a:r>
          </a:p>
          <a:p>
            <a:pPr marL="0" indent="0" fontAlgn="base">
              <a:buNone/>
            </a:pPr>
            <a:r>
              <a:rPr lang="en-IN" sz="2400" b="1"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First Pass:</a:t>
            </a:r>
            <a:endParaRPr lang="en-IN"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Initially, the first two elements of the array are compared in insertion sort.</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 12   	   11   	   13   	   5   	   6 </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Here, 12 is greater than 11 hence they are not in the ascending order and 12 is not at its correct position. Thus, swap 11 and 12.</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 for now 11 is stored in a sorted sub-array</a:t>
            </a:r>
            <a:endParaRPr lang="en-IN" b="1" spc="1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 11   	   12   	   13   	   5   	   6 </a:t>
            </a:r>
          </a:p>
        </p:txBody>
      </p:sp>
    </p:spTree>
    <p:extLst>
      <p:ext uri="{BB962C8B-B14F-4D97-AF65-F5344CB8AC3E}">
        <p14:creationId xmlns:p14="http://schemas.microsoft.com/office/powerpoint/2010/main" val="145570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00671-179F-BCA6-94D9-E35D608EDE24}"/>
              </a:ext>
            </a:extLst>
          </p:cNvPr>
          <p:cNvSpPr txBox="1"/>
          <p:nvPr/>
        </p:nvSpPr>
        <p:spPr>
          <a:xfrm>
            <a:off x="274449" y="361493"/>
            <a:ext cx="11643102" cy="6299160"/>
          </a:xfrm>
          <a:prstGeom prst="rect">
            <a:avLst/>
          </a:prstGeom>
          <a:noFill/>
        </p:spPr>
        <p:txBody>
          <a:bodyPr wrap="square">
            <a:spAutoFit/>
          </a:bodyPr>
          <a:lstStyle/>
          <a:p>
            <a:pPr fontAlgn="base"/>
            <a:r>
              <a:rPr lang="en-IN" sz="2000" b="1" spc="10" dirty="0">
                <a:effectLst/>
                <a:latin typeface="Calibri" panose="020F0502020204030204" pitchFamily="34" charset="0"/>
                <a:ea typeface="Times New Roman" panose="02020603050405020304" pitchFamily="18" charset="0"/>
                <a:cs typeface="Calibri" panose="020F0502020204030204" pitchFamily="34" charset="0"/>
              </a:rPr>
              <a:t>Second Pass: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fontAlgn="base">
              <a:spcAft>
                <a:spcPts val="800"/>
              </a:spcAft>
              <a:buSzPts val="1000"/>
              <a:buFont typeface="Symbol" panose="05050102010706020507" pitchFamily="18" charset="2"/>
              <a:buChar char=""/>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 Now, move to the next two elements and compare them.</a:t>
            </a:r>
          </a:p>
          <a:p>
            <a:pPr lvl="0" fontAlgn="base">
              <a:spcAft>
                <a:spcPts val="800"/>
              </a:spcAft>
              <a:buSzPts val="1000"/>
              <a:tabLst>
                <a:tab pos="457200" algn="l"/>
              </a:tabLst>
            </a:pPr>
            <a:r>
              <a:rPr lang="en-IN" dirty="0">
                <a:effectLst/>
                <a:latin typeface="Calibri" panose="020F0502020204030204" pitchFamily="34" charset="0"/>
                <a:ea typeface="Calibri" panose="020F0502020204030204" pitchFamily="34" charset="0"/>
                <a:cs typeface="Calibri" panose="020F0502020204030204" pitchFamily="34" charset="0"/>
              </a:rPr>
              <a:t> 11   	   12   	   13   	   5   	   6 </a:t>
            </a:r>
          </a:p>
          <a:p>
            <a:pPr fontAlgn="base">
              <a:spcAft>
                <a:spcPts val="800"/>
              </a:spcAft>
              <a:buSzPts val="1000"/>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Here, 13 is greater than 12, thus both elements seems to be in ascending order, hence, no swapping will occur. </a:t>
            </a:r>
          </a:p>
          <a:p>
            <a:pPr fontAlgn="base">
              <a:spcAft>
                <a:spcPts val="800"/>
              </a:spcAft>
              <a:buSzPts val="1000"/>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12 also stored in a sorted sub-array along with 11</a:t>
            </a:r>
          </a:p>
          <a:p>
            <a:pPr fontAlgn="base">
              <a:spcAft>
                <a:spcPts val="800"/>
              </a:spcAft>
              <a:buSzPts val="1000"/>
              <a:tabLst>
                <a:tab pos="457200" algn="l"/>
              </a:tabLst>
            </a:pPr>
            <a:endParaRPr lang="en-IN" spc="10" dirty="0">
              <a:effectLst/>
              <a:latin typeface="Calibri" panose="020F0502020204030204" pitchFamily="34" charset="0"/>
              <a:ea typeface="Calibri" panose="020F0502020204030204" pitchFamily="34" charset="0"/>
              <a:cs typeface="Calibri" panose="020F0502020204030204" pitchFamily="34" charset="0"/>
            </a:endParaRPr>
          </a:p>
          <a:p>
            <a:pPr fontAlgn="base"/>
            <a:r>
              <a:rPr lang="en-IN" sz="2000" b="1" spc="10" dirty="0">
                <a:effectLst/>
                <a:latin typeface="Calibri" panose="020F0502020204030204" pitchFamily="34" charset="0"/>
                <a:ea typeface="Times New Roman" panose="02020603050405020304" pitchFamily="18" charset="0"/>
                <a:cs typeface="Calibri" panose="020F0502020204030204" pitchFamily="34" charset="0"/>
              </a:rPr>
              <a:t>Third Pass: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fontAlgn="base">
              <a:spcAft>
                <a:spcPts val="800"/>
              </a:spcAft>
              <a:buSzPts val="1000"/>
              <a:buFont typeface="Symbol" panose="05050102010706020507" pitchFamily="18" charset="2"/>
              <a:buChar char=""/>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Now, two elements are present in the sorted sub-array which are </a:t>
            </a:r>
            <a:r>
              <a:rPr lang="en-IN" b="1" spc="10" dirty="0">
                <a:effectLst/>
                <a:latin typeface="Calibri" panose="020F0502020204030204" pitchFamily="34" charset="0"/>
                <a:ea typeface="Calibri" panose="020F0502020204030204" pitchFamily="34" charset="0"/>
                <a:cs typeface="Calibri" panose="020F0502020204030204" pitchFamily="34" charset="0"/>
              </a:rPr>
              <a:t>11 </a:t>
            </a:r>
            <a:r>
              <a:rPr lang="en-IN" spc="10" dirty="0">
                <a:effectLst/>
                <a:latin typeface="Calibri" panose="020F0502020204030204" pitchFamily="34" charset="0"/>
                <a:ea typeface="Calibri" panose="020F0502020204030204" pitchFamily="34" charset="0"/>
                <a:cs typeface="Calibri" panose="020F0502020204030204" pitchFamily="34" charset="0"/>
              </a:rPr>
              <a:t>and </a:t>
            </a:r>
            <a:r>
              <a:rPr lang="en-IN" b="1" spc="10" dirty="0">
                <a:effectLst/>
                <a:latin typeface="Calibri" panose="020F0502020204030204" pitchFamily="34" charset="0"/>
                <a:ea typeface="Calibri" panose="020F0502020204030204" pitchFamily="34" charset="0"/>
                <a:cs typeface="Calibri" panose="020F0502020204030204" pitchFamily="34" charset="0"/>
              </a:rPr>
              <a:t>12</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spcAft>
                <a:spcPts val="800"/>
              </a:spcAft>
              <a:buSzPts val="1000"/>
              <a:buFont typeface="Symbol" panose="05050102010706020507" pitchFamily="18" charset="2"/>
              <a:buChar char=""/>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Moving forward to the next two elements which are 13 and 5</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fontAlgn="base">
              <a:spcAft>
                <a:spcPts val="800"/>
              </a:spcAft>
              <a:buSzPts val="1000"/>
              <a:tabLst>
                <a:tab pos="457200" algn="l"/>
              </a:tabLst>
            </a:pPr>
            <a:r>
              <a:rPr lang="en-IN" dirty="0">
                <a:effectLst/>
                <a:latin typeface="Calibri" panose="020F0502020204030204" pitchFamily="34" charset="0"/>
                <a:ea typeface="Calibri" panose="020F0502020204030204" pitchFamily="34" charset="0"/>
                <a:cs typeface="Calibri" panose="020F0502020204030204" pitchFamily="34" charset="0"/>
              </a:rPr>
              <a:t> 11   	   12   	   13   	   5   	   6 </a:t>
            </a:r>
          </a:p>
          <a:p>
            <a:pPr fontAlgn="base">
              <a:spcAft>
                <a:spcPts val="800"/>
              </a:spcAft>
              <a:buSzPts val="1000"/>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Both 5 and 13 are not present at their correct place so swap them</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fontAlgn="base">
              <a:spcAft>
                <a:spcPts val="800"/>
              </a:spcAft>
              <a:buSzPts val="1000"/>
              <a:tabLst>
                <a:tab pos="457200" algn="l"/>
              </a:tabLst>
            </a:pPr>
            <a:r>
              <a:rPr lang="en-IN" dirty="0">
                <a:effectLst/>
                <a:latin typeface="Calibri" panose="020F0502020204030204" pitchFamily="34" charset="0"/>
                <a:ea typeface="Calibri" panose="020F0502020204030204" pitchFamily="34" charset="0"/>
                <a:cs typeface="Calibri" panose="020F0502020204030204" pitchFamily="34" charset="0"/>
              </a:rPr>
              <a:t> 11   	   12   	   5   	   13   	   6 </a:t>
            </a:r>
          </a:p>
          <a:p>
            <a:pPr fontAlgn="base">
              <a:spcAft>
                <a:spcPts val="800"/>
              </a:spcAft>
              <a:buSzPts val="1000"/>
              <a:tabLst>
                <a:tab pos="457200" algn="l"/>
              </a:tabLst>
            </a:pPr>
            <a:r>
              <a:rPr lang="en-IN" spc="10" dirty="0">
                <a:effectLst/>
                <a:latin typeface="Calibri" panose="020F0502020204030204" pitchFamily="34" charset="0"/>
                <a:ea typeface="Calibri" panose="020F0502020204030204" pitchFamily="34" charset="0"/>
                <a:cs typeface="Calibri" panose="020F0502020204030204" pitchFamily="34" charset="0"/>
              </a:rPr>
              <a:t>After swapping, elements 12 and 5 are not sorted, thus swap again</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fontAlgn="base">
              <a:spcAft>
                <a:spcPts val="800"/>
              </a:spcAft>
              <a:buSzPts val="1000"/>
              <a:tabLst>
                <a:tab pos="457200" algn="l"/>
              </a:tabLst>
            </a:pPr>
            <a:r>
              <a:rPr lang="en-IN" dirty="0">
                <a:effectLst/>
                <a:latin typeface="Calibri" panose="020F0502020204030204" pitchFamily="34" charset="0"/>
                <a:ea typeface="Calibri" panose="020F0502020204030204" pitchFamily="34" charset="0"/>
                <a:cs typeface="Calibri" panose="020F0502020204030204" pitchFamily="34" charset="0"/>
              </a:rPr>
              <a:t> 11   	   5   	   12   	   13   	   6 </a:t>
            </a:r>
          </a:p>
          <a:p>
            <a:pPr fontAlgn="base">
              <a:spcAft>
                <a:spcPts val="800"/>
              </a:spcAft>
              <a:buSzPts val="1000"/>
              <a:tabLst>
                <a:tab pos="457200" algn="l"/>
              </a:tabLst>
            </a:pPr>
            <a:r>
              <a:rPr lang="en-US" dirty="0">
                <a:effectLst/>
                <a:latin typeface="Calibri" panose="020F0502020204030204" pitchFamily="34" charset="0"/>
                <a:ea typeface="Calibri" panose="020F0502020204030204" pitchFamily="34" charset="0"/>
                <a:cs typeface="Calibri" panose="020F0502020204030204" pitchFamily="34" charset="0"/>
              </a:rPr>
              <a:t>Here, again 11 and 5 are not sorted, hence swap again</a:t>
            </a:r>
          </a:p>
          <a:p>
            <a:pPr fontAlgn="base">
              <a:spcAft>
                <a:spcPts val="800"/>
              </a:spcAft>
              <a:buSzPts val="1000"/>
              <a:tabLst>
                <a:tab pos="457200" algn="l"/>
              </a:tabLst>
            </a:pPr>
            <a:r>
              <a:rPr lang="en-US" dirty="0">
                <a:effectLst/>
                <a:latin typeface="Calibri" panose="020F0502020204030204" pitchFamily="34" charset="0"/>
                <a:ea typeface="Calibri" panose="020F0502020204030204" pitchFamily="34" charset="0"/>
                <a:cs typeface="Calibri" panose="020F0502020204030204" pitchFamily="34" charset="0"/>
              </a:rPr>
              <a:t>   5   	   11   	   12   	   13   	   6 </a:t>
            </a:r>
          </a:p>
          <a:p>
            <a:pPr fontAlgn="base">
              <a:spcAft>
                <a:spcPts val="800"/>
              </a:spcAft>
              <a:buSzPts val="1000"/>
              <a:tabLst>
                <a:tab pos="457200" algn="l"/>
              </a:tabLst>
            </a:pPr>
            <a:r>
              <a:rPr lang="en-US" dirty="0">
                <a:effectLst/>
                <a:latin typeface="Calibri" panose="020F0502020204030204" pitchFamily="34" charset="0"/>
                <a:ea typeface="Calibri" panose="020F0502020204030204" pitchFamily="34" charset="0"/>
                <a:cs typeface="Calibri" panose="020F0502020204030204" pitchFamily="34" charset="0"/>
              </a:rPr>
              <a:t>Here, 5 is at its correct position</a:t>
            </a:r>
          </a:p>
        </p:txBody>
      </p:sp>
    </p:spTree>
    <p:extLst>
      <p:ext uri="{BB962C8B-B14F-4D97-AF65-F5344CB8AC3E}">
        <p14:creationId xmlns:p14="http://schemas.microsoft.com/office/powerpoint/2010/main" val="171581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AD4E9-A22E-A6F4-064C-84E3E660492A}"/>
              </a:ext>
            </a:extLst>
          </p:cNvPr>
          <p:cNvSpPr txBox="1"/>
          <p:nvPr/>
        </p:nvSpPr>
        <p:spPr>
          <a:xfrm>
            <a:off x="0" y="0"/>
            <a:ext cx="10496227" cy="4165243"/>
          </a:xfrm>
          <a:prstGeom prst="rect">
            <a:avLst/>
          </a:prstGeom>
          <a:noFill/>
        </p:spPr>
        <p:txBody>
          <a:bodyPr wrap="square">
            <a:spAutoFit/>
          </a:bodyPr>
          <a:lstStyle/>
          <a:p>
            <a:pPr fontAlgn="base">
              <a:spcAft>
                <a:spcPts val="800"/>
              </a:spcAft>
              <a:buSzPts val="1000"/>
              <a:tabLst>
                <a:tab pos="457200" algn="l"/>
              </a:tabLst>
            </a:pPr>
            <a:r>
              <a:rPr lang="en-US" sz="2000" b="1" dirty="0">
                <a:effectLst/>
                <a:latin typeface="Calibri" panose="020F0502020204030204" pitchFamily="34" charset="0"/>
                <a:ea typeface="Calibri" panose="020F0502020204030204" pitchFamily="34" charset="0"/>
                <a:cs typeface="Calibri" panose="020F0502020204030204" pitchFamily="34" charset="0"/>
              </a:rPr>
              <a:t>Fourth Pass:</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Now, the elements which are present in the sorted sub-array are 5, 11 and 12</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Moving to the next two elements 13 and 6</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5   	   11   	   12   	   13   	   6   </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Clearly, they are not sorted, thus perform swap between both</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5   	   11   	   12   	   6   	   13   </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Now, 6 is smaller than 12, hence, swap again</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5   	   11   	   6   	   12   	   13   </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Here, also swapping makes 11 and 6 unsorted hence, swap again</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5   	   6   	   11   	   12   	   13   </a:t>
            </a:r>
          </a:p>
          <a:p>
            <a:pPr fontAlgn="base">
              <a:spcAft>
                <a:spcPts val="800"/>
              </a:spcAft>
              <a:buSzPts val="1000"/>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Finally, the array is completely sorted.</a:t>
            </a:r>
          </a:p>
        </p:txBody>
      </p:sp>
      <p:pic>
        <p:nvPicPr>
          <p:cNvPr id="4" name="Picture 3" descr="insertion-sort">
            <a:extLst>
              <a:ext uri="{FF2B5EF4-FFF2-40B4-BE49-F238E27FC236}">
                <a16:creationId xmlns:a16="http://schemas.microsoft.com/office/drawing/2014/main" id="{6644D64F-C977-6911-281F-376B4D09CD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3846" y="1184813"/>
            <a:ext cx="5059666" cy="5122997"/>
          </a:xfrm>
          <a:prstGeom prst="rect">
            <a:avLst/>
          </a:prstGeom>
          <a:noFill/>
          <a:ln>
            <a:noFill/>
          </a:ln>
        </p:spPr>
      </p:pic>
    </p:spTree>
    <p:extLst>
      <p:ext uri="{BB962C8B-B14F-4D97-AF65-F5344CB8AC3E}">
        <p14:creationId xmlns:p14="http://schemas.microsoft.com/office/powerpoint/2010/main" val="42916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7" name="TextBox 6"/>
          <p:cNvSpPr txBox="1"/>
          <p:nvPr/>
        </p:nvSpPr>
        <p:spPr>
          <a:xfrm>
            <a:off x="7516862" y="1569492"/>
            <a:ext cx="4648200" cy="3785652"/>
          </a:xfrm>
          <a:prstGeom prst="rect">
            <a:avLst/>
          </a:prstGeom>
          <a:noFill/>
        </p:spPr>
        <p:txBody>
          <a:bodyPr wrap="square" rtlCol="0">
            <a:spAutoFit/>
          </a:bodyPr>
          <a:lstStyle/>
          <a:p>
            <a:pPr>
              <a:lnSpc>
                <a:spcPct val="150000"/>
              </a:lnSpc>
            </a:pPr>
            <a:r>
              <a:rPr lang="en-US" sz="1600" b="1" dirty="0">
                <a:latin typeface="Verdana" pitchFamily="34" charset="0"/>
                <a:ea typeface="Verdana" pitchFamily="34" charset="0"/>
                <a:cs typeface="Verdana" pitchFamily="34" charset="0"/>
              </a:rPr>
              <a:t>Procedure </a:t>
            </a:r>
            <a:r>
              <a:rPr lang="en-US" sz="1600" dirty="0">
                <a:latin typeface="Verdana" pitchFamily="34" charset="0"/>
                <a:ea typeface="Verdana" pitchFamily="34" charset="0"/>
                <a:cs typeface="Verdana" pitchFamily="34" charset="0"/>
              </a:rPr>
              <a:t>insertion(T[1...n])</a:t>
            </a:r>
          </a:p>
          <a:p>
            <a:pPr>
              <a:lnSpc>
                <a:spcPct val="150000"/>
              </a:lnSpc>
            </a:pPr>
            <a:r>
              <a:rPr lang="en-US" sz="1600" b="1" dirty="0">
                <a:latin typeface="Verdana" pitchFamily="34" charset="0"/>
                <a:ea typeface="Verdana" pitchFamily="34" charset="0"/>
                <a:cs typeface="Verdana" pitchFamily="34" charset="0"/>
              </a:rPr>
              <a:t>for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i</a:t>
            </a:r>
            <a:r>
              <a:rPr lang="en-US" sz="1600" dirty="0">
                <a:latin typeface="Verdana" pitchFamily="34" charset="0"/>
                <a:ea typeface="Verdana" pitchFamily="34" charset="0"/>
                <a:cs typeface="Verdana" pitchFamily="34" charset="0"/>
              </a:rPr>
              <a:t> ← 1 </a:t>
            </a:r>
            <a:r>
              <a:rPr lang="en-US" sz="1600" b="1" dirty="0">
                <a:latin typeface="Verdana" pitchFamily="34" charset="0"/>
                <a:ea typeface="Verdana" pitchFamily="34" charset="0"/>
                <a:cs typeface="Verdana" pitchFamily="34" charset="0"/>
              </a:rPr>
              <a:t>to</a:t>
            </a:r>
            <a:r>
              <a:rPr lang="en-US" sz="1600" dirty="0">
                <a:latin typeface="Verdana" pitchFamily="34" charset="0"/>
                <a:ea typeface="Verdana" pitchFamily="34" charset="0"/>
                <a:cs typeface="Verdana" pitchFamily="34" charset="0"/>
              </a:rPr>
              <a:t> n </a:t>
            </a:r>
            <a:r>
              <a:rPr lang="en-US" sz="1600" b="1" dirty="0">
                <a:latin typeface="Verdana" pitchFamily="34" charset="0"/>
                <a:ea typeface="Verdana" pitchFamily="34" charset="0"/>
                <a:cs typeface="Verdana" pitchFamily="34" charset="0"/>
              </a:rPr>
              <a:t>do</a:t>
            </a:r>
          </a:p>
          <a:p>
            <a:pPr>
              <a:lnSpc>
                <a:spcPct val="150000"/>
              </a:lnSpc>
            </a:pP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curr</a:t>
            </a:r>
            <a:r>
              <a:rPr lang="en-US" sz="1600" dirty="0">
                <a:latin typeface="Verdana" pitchFamily="34" charset="0"/>
                <a:ea typeface="Verdana" pitchFamily="34" charset="0"/>
                <a:cs typeface="Verdana" pitchFamily="34" charset="0"/>
              </a:rPr>
              <a:t> ← T[</a:t>
            </a:r>
            <a:r>
              <a:rPr lang="en-US" sz="1600" dirty="0" err="1">
                <a:latin typeface="Verdana" pitchFamily="34" charset="0"/>
                <a:ea typeface="Verdana" pitchFamily="34" charset="0"/>
                <a:cs typeface="Verdana" pitchFamily="34" charset="0"/>
              </a:rPr>
              <a:t>i</a:t>
            </a:r>
            <a:r>
              <a:rPr lang="en-US" sz="1600" dirty="0">
                <a:latin typeface="Verdana" pitchFamily="34" charset="0"/>
                <a:ea typeface="Verdana" pitchFamily="34" charset="0"/>
                <a:cs typeface="Verdana" pitchFamily="34" charset="0"/>
              </a:rPr>
              <a:t>]</a:t>
            </a:r>
          </a:p>
          <a:p>
            <a:pPr>
              <a:lnSpc>
                <a:spcPct val="150000"/>
              </a:lnSpc>
            </a:pPr>
            <a:r>
              <a:rPr lang="en-US" sz="1600" dirty="0">
                <a:latin typeface="Verdana" pitchFamily="34" charset="0"/>
                <a:ea typeface="Verdana" pitchFamily="34" charset="0"/>
                <a:cs typeface="Verdana" pitchFamily="34" charset="0"/>
              </a:rPr>
              <a:t>        j ← i-1 </a:t>
            </a: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while</a:t>
            </a:r>
            <a:r>
              <a:rPr lang="en-US" sz="1600" dirty="0">
                <a:latin typeface="Verdana" pitchFamily="34" charset="0"/>
                <a:ea typeface="Verdana" pitchFamily="34" charset="0"/>
                <a:cs typeface="Verdana" pitchFamily="34" charset="0"/>
              </a:rPr>
              <a:t> j &gt;= 0 </a:t>
            </a:r>
            <a:r>
              <a:rPr lang="en-US" sz="1600" b="1" dirty="0">
                <a:latin typeface="Verdana" pitchFamily="34" charset="0"/>
                <a:ea typeface="Verdana" pitchFamily="34" charset="0"/>
                <a:cs typeface="Verdana" pitchFamily="34" charset="0"/>
              </a:rPr>
              <a:t>and</a:t>
            </a:r>
            <a:r>
              <a:rPr lang="en-US" sz="1600" dirty="0">
                <a:latin typeface="Verdana" pitchFamily="34" charset="0"/>
                <a:ea typeface="Verdana" pitchFamily="34" charset="0"/>
                <a:cs typeface="Verdana" pitchFamily="34" charset="0"/>
              </a:rPr>
              <a:t> T[j] &gt; </a:t>
            </a:r>
            <a:r>
              <a:rPr lang="en-US" sz="1600" dirty="0" err="1">
                <a:latin typeface="Verdana" pitchFamily="34" charset="0"/>
                <a:ea typeface="Verdana" pitchFamily="34" charset="0"/>
                <a:cs typeface="Verdana" pitchFamily="34" charset="0"/>
              </a:rPr>
              <a:t>curr</a:t>
            </a: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do</a:t>
            </a:r>
          </a:p>
          <a:p>
            <a:pPr>
              <a:lnSpc>
                <a:spcPct val="150000"/>
              </a:lnSpc>
            </a:pPr>
            <a:r>
              <a:rPr lang="en-US" sz="1600" dirty="0">
                <a:latin typeface="Verdana" pitchFamily="34" charset="0"/>
                <a:ea typeface="Verdana" pitchFamily="34" charset="0"/>
                <a:cs typeface="Verdana" pitchFamily="34" charset="0"/>
              </a:rPr>
              <a:t>                T[j+1] ← T[j]</a:t>
            </a:r>
          </a:p>
          <a:p>
            <a:pPr>
              <a:lnSpc>
                <a:spcPct val="150000"/>
              </a:lnSpc>
            </a:pPr>
            <a:r>
              <a:rPr lang="en-US" sz="1600" dirty="0">
                <a:latin typeface="Verdana" pitchFamily="34" charset="0"/>
                <a:ea typeface="Verdana" pitchFamily="34" charset="0"/>
                <a:cs typeface="Verdana" pitchFamily="34" charset="0"/>
              </a:rPr>
              <a:t>                j ← j-1</a:t>
            </a: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end while</a:t>
            </a:r>
          </a:p>
          <a:p>
            <a:pPr>
              <a:lnSpc>
                <a:spcPct val="150000"/>
              </a:lnSpc>
            </a:pPr>
            <a:r>
              <a:rPr lang="en-US" sz="1600" dirty="0">
                <a:latin typeface="Verdana" pitchFamily="34" charset="0"/>
                <a:ea typeface="Verdana" pitchFamily="34" charset="0"/>
                <a:cs typeface="Verdana" pitchFamily="34" charset="0"/>
              </a:rPr>
              <a:t>        T[j+1] ← </a:t>
            </a:r>
            <a:r>
              <a:rPr lang="en-US" sz="1600" dirty="0" err="1">
                <a:latin typeface="Verdana" pitchFamily="34" charset="0"/>
                <a:ea typeface="Verdana" pitchFamily="34" charset="0"/>
                <a:cs typeface="Verdana" pitchFamily="34" charset="0"/>
              </a:rPr>
              <a:t>curr</a:t>
            </a:r>
            <a:r>
              <a:rPr lang="en-US" sz="1600" dirty="0">
                <a:latin typeface="Verdana" pitchFamily="34" charset="0"/>
                <a:ea typeface="Verdana" pitchFamily="34" charset="0"/>
                <a:cs typeface="Verdana" pitchFamily="34" charset="0"/>
              </a:rPr>
              <a:t>;</a:t>
            </a:r>
          </a:p>
          <a:p>
            <a:pPr>
              <a:lnSpc>
                <a:spcPct val="150000"/>
              </a:lnSpc>
            </a:pPr>
            <a:r>
              <a:rPr lang="en-US" sz="1600" b="1" dirty="0">
                <a:latin typeface="Verdana" pitchFamily="34" charset="0"/>
                <a:ea typeface="Verdana" pitchFamily="34" charset="0"/>
                <a:cs typeface="Verdana" pitchFamily="34" charset="0"/>
              </a:rPr>
              <a:t>end for</a:t>
            </a:r>
          </a:p>
        </p:txBody>
      </p:sp>
      <p:sp>
        <p:nvSpPr>
          <p:cNvPr id="8" name="Rectangle 7"/>
          <p:cNvSpPr/>
          <p:nvPr/>
        </p:nvSpPr>
        <p:spPr>
          <a:xfrm>
            <a:off x="4240262" y="30905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 name="Rectangle 8"/>
          <p:cNvSpPr/>
          <p:nvPr/>
        </p:nvSpPr>
        <p:spPr>
          <a:xfrm>
            <a:off x="4697462" y="30905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 name="Rectangle 9"/>
          <p:cNvSpPr/>
          <p:nvPr/>
        </p:nvSpPr>
        <p:spPr>
          <a:xfrm>
            <a:off x="5154662" y="30905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Rectangle 10"/>
          <p:cNvSpPr/>
          <p:nvPr/>
        </p:nvSpPr>
        <p:spPr>
          <a:xfrm>
            <a:off x="5611862" y="30905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2" name="Rectangle 11"/>
          <p:cNvSpPr/>
          <p:nvPr/>
        </p:nvSpPr>
        <p:spPr>
          <a:xfrm>
            <a:off x="6069062" y="30905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3" name="Rectangle 12"/>
          <p:cNvSpPr/>
          <p:nvPr/>
        </p:nvSpPr>
        <p:spPr>
          <a:xfrm>
            <a:off x="6526262" y="30905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4" name="Group 49"/>
          <p:cNvGrpSpPr/>
          <p:nvPr/>
        </p:nvGrpSpPr>
        <p:grpSpPr>
          <a:xfrm>
            <a:off x="4316462" y="3547715"/>
            <a:ext cx="228600" cy="457200"/>
            <a:chOff x="1225588" y="1581150"/>
            <a:chExt cx="228600" cy="457200"/>
          </a:xfrm>
        </p:grpSpPr>
        <p:sp>
          <p:nvSpPr>
            <p:cNvPr id="15" name="Isosceles Triangle 14"/>
            <p:cNvSpPr/>
            <p:nvPr/>
          </p:nvSpPr>
          <p:spPr>
            <a:xfrm>
              <a:off x="1271308"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1225588" y="1730573"/>
              <a:ext cx="226344" cy="307777"/>
            </a:xfrm>
            <a:prstGeom prst="rect">
              <a:avLst/>
            </a:prstGeom>
            <a:noFill/>
          </p:spPr>
          <p:txBody>
            <a:bodyPr wrap="none" rtlCol="0">
              <a:spAutoFit/>
            </a:bodyPr>
            <a:lstStyle/>
            <a:p>
              <a:r>
                <a:rPr lang="en-US" sz="1400" dirty="0" err="1"/>
                <a:t>i</a:t>
              </a:r>
              <a:endParaRPr lang="en-US" sz="1400" dirty="0"/>
            </a:p>
          </p:txBody>
        </p:sp>
      </p:grpSp>
      <p:sp>
        <p:nvSpPr>
          <p:cNvPr id="17" name="Rectangle 16"/>
          <p:cNvSpPr/>
          <p:nvPr/>
        </p:nvSpPr>
        <p:spPr>
          <a:xfrm>
            <a:off x="4240262" y="415731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240262" y="4538316"/>
            <a:ext cx="479618" cy="307777"/>
          </a:xfrm>
          <a:prstGeom prst="rect">
            <a:avLst/>
          </a:prstGeom>
          <a:noFill/>
        </p:spPr>
        <p:txBody>
          <a:bodyPr wrap="none" rtlCol="0">
            <a:spAutoFit/>
          </a:bodyPr>
          <a:lstStyle/>
          <a:p>
            <a:r>
              <a:rPr lang="en-US" sz="1400" dirty="0" err="1"/>
              <a:t>curr</a:t>
            </a:r>
            <a:endParaRPr lang="en-US" sz="1400" dirty="0"/>
          </a:p>
        </p:txBody>
      </p:sp>
      <p:grpSp>
        <p:nvGrpSpPr>
          <p:cNvPr id="19" name="Group 18"/>
          <p:cNvGrpSpPr/>
          <p:nvPr/>
        </p:nvGrpSpPr>
        <p:grpSpPr>
          <a:xfrm>
            <a:off x="4240262" y="1645692"/>
            <a:ext cx="3237154" cy="609600"/>
            <a:chOff x="1447800" y="663773"/>
            <a:chExt cx="3237154" cy="609600"/>
          </a:xfrm>
        </p:grpSpPr>
        <p:cxnSp>
          <p:nvCxnSpPr>
            <p:cNvPr id="20" name="Straight Connector 19"/>
            <p:cNvCxnSpPr/>
            <p:nvPr/>
          </p:nvCxnSpPr>
          <p:spPr>
            <a:xfrm rot="5400000">
              <a:off x="1219994" y="10439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47800" y="1047750"/>
              <a:ext cx="2743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40171" y="663773"/>
              <a:ext cx="844783" cy="307777"/>
            </a:xfrm>
            <a:prstGeom prst="rect">
              <a:avLst/>
            </a:prstGeom>
            <a:noFill/>
          </p:spPr>
          <p:txBody>
            <a:bodyPr wrap="none" rtlCol="0">
              <a:spAutoFit/>
            </a:bodyPr>
            <a:lstStyle/>
            <a:p>
              <a:r>
                <a:rPr lang="en-US" sz="1400" dirty="0"/>
                <a:t>unsorted</a:t>
              </a:r>
            </a:p>
          </p:txBody>
        </p:sp>
      </p:grpSp>
      <p:grpSp>
        <p:nvGrpSpPr>
          <p:cNvPr id="23" name="Group 22"/>
          <p:cNvGrpSpPr/>
          <p:nvPr/>
        </p:nvGrpSpPr>
        <p:grpSpPr>
          <a:xfrm>
            <a:off x="3935462" y="1645692"/>
            <a:ext cx="3541954" cy="609600"/>
            <a:chOff x="5029200" y="666750"/>
            <a:chExt cx="3541954" cy="609600"/>
          </a:xfrm>
        </p:grpSpPr>
        <p:cxnSp>
          <p:nvCxnSpPr>
            <p:cNvPr id="24" name="Straight Connector 23"/>
            <p:cNvCxnSpPr/>
            <p:nvPr/>
          </p:nvCxnSpPr>
          <p:spPr>
            <a:xfrm rot="5400000">
              <a:off x="5563394" y="10469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5334001" y="1050727"/>
              <a:ext cx="457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9200" y="666750"/>
              <a:ext cx="662361" cy="307777"/>
            </a:xfrm>
            <a:prstGeom prst="rect">
              <a:avLst/>
            </a:prstGeom>
            <a:noFill/>
          </p:spPr>
          <p:txBody>
            <a:bodyPr wrap="none" rtlCol="0">
              <a:spAutoFit/>
            </a:bodyPr>
            <a:lstStyle/>
            <a:p>
              <a:r>
                <a:rPr lang="en-US" sz="1400" dirty="0"/>
                <a:t>sorted</a:t>
              </a:r>
            </a:p>
          </p:txBody>
        </p:sp>
        <p:cxnSp>
          <p:nvCxnSpPr>
            <p:cNvPr id="27" name="Straight Arrow Connector 26"/>
            <p:cNvCxnSpPr/>
            <p:nvPr/>
          </p:nvCxnSpPr>
          <p:spPr>
            <a:xfrm>
              <a:off x="5791200" y="1050727"/>
              <a:ext cx="2286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26371" y="666750"/>
              <a:ext cx="844783" cy="307777"/>
            </a:xfrm>
            <a:prstGeom prst="rect">
              <a:avLst/>
            </a:prstGeom>
            <a:noFill/>
          </p:spPr>
          <p:txBody>
            <a:bodyPr wrap="none" rtlCol="0">
              <a:spAutoFit/>
            </a:bodyPr>
            <a:lstStyle/>
            <a:p>
              <a:r>
                <a:rPr lang="en-US" sz="1400" dirty="0"/>
                <a:t>unsorted</a:t>
              </a:r>
            </a:p>
          </p:txBody>
        </p:sp>
      </p:grpSp>
      <p:grpSp>
        <p:nvGrpSpPr>
          <p:cNvPr id="29" name="Group 28"/>
          <p:cNvGrpSpPr/>
          <p:nvPr/>
        </p:nvGrpSpPr>
        <p:grpSpPr>
          <a:xfrm>
            <a:off x="3935462" y="1645692"/>
            <a:ext cx="3541954" cy="609600"/>
            <a:chOff x="5029200" y="1349573"/>
            <a:chExt cx="3541954" cy="609600"/>
          </a:xfrm>
        </p:grpSpPr>
        <p:cxnSp>
          <p:nvCxnSpPr>
            <p:cNvPr id="30" name="Straight Connector 29"/>
            <p:cNvCxnSpPr/>
            <p:nvPr/>
          </p:nvCxnSpPr>
          <p:spPr>
            <a:xfrm rot="5400000">
              <a:off x="6019006" y="17297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5334000" y="1733550"/>
              <a:ext cx="9144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29200" y="1349573"/>
              <a:ext cx="662361" cy="307777"/>
            </a:xfrm>
            <a:prstGeom prst="rect">
              <a:avLst/>
            </a:prstGeom>
            <a:noFill/>
          </p:spPr>
          <p:txBody>
            <a:bodyPr wrap="none" rtlCol="0">
              <a:spAutoFit/>
            </a:bodyPr>
            <a:lstStyle/>
            <a:p>
              <a:r>
                <a:rPr lang="en-US" sz="1400" dirty="0"/>
                <a:t>sorted</a:t>
              </a:r>
            </a:p>
          </p:txBody>
        </p:sp>
        <p:cxnSp>
          <p:nvCxnSpPr>
            <p:cNvPr id="33" name="Straight Arrow Connector 32"/>
            <p:cNvCxnSpPr/>
            <p:nvPr/>
          </p:nvCxnSpPr>
          <p:spPr>
            <a:xfrm>
              <a:off x="6248400" y="1733550"/>
              <a:ext cx="1828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26371" y="1349573"/>
              <a:ext cx="844783" cy="307777"/>
            </a:xfrm>
            <a:prstGeom prst="rect">
              <a:avLst/>
            </a:prstGeom>
            <a:noFill/>
          </p:spPr>
          <p:txBody>
            <a:bodyPr wrap="none" rtlCol="0">
              <a:spAutoFit/>
            </a:bodyPr>
            <a:lstStyle/>
            <a:p>
              <a:r>
                <a:rPr lang="en-US" sz="1400" dirty="0"/>
                <a:t>unsorted</a:t>
              </a:r>
            </a:p>
          </p:txBody>
        </p:sp>
      </p:grpSp>
      <p:grpSp>
        <p:nvGrpSpPr>
          <p:cNvPr id="35" name="Group 34"/>
          <p:cNvGrpSpPr/>
          <p:nvPr/>
        </p:nvGrpSpPr>
        <p:grpSpPr>
          <a:xfrm>
            <a:off x="3935462" y="1645692"/>
            <a:ext cx="3541954" cy="609600"/>
            <a:chOff x="5029200" y="2035373"/>
            <a:chExt cx="3541954" cy="609600"/>
          </a:xfrm>
        </p:grpSpPr>
        <p:cxnSp>
          <p:nvCxnSpPr>
            <p:cNvPr id="36" name="Straight Connector 35"/>
            <p:cNvCxnSpPr/>
            <p:nvPr/>
          </p:nvCxnSpPr>
          <p:spPr>
            <a:xfrm rot="5400000">
              <a:off x="6476206" y="24155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5334000" y="2419350"/>
              <a:ext cx="13716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029200" y="2035373"/>
              <a:ext cx="662361" cy="307777"/>
            </a:xfrm>
            <a:prstGeom prst="rect">
              <a:avLst/>
            </a:prstGeom>
            <a:noFill/>
          </p:spPr>
          <p:txBody>
            <a:bodyPr wrap="none" rtlCol="0">
              <a:spAutoFit/>
            </a:bodyPr>
            <a:lstStyle/>
            <a:p>
              <a:r>
                <a:rPr lang="en-US" sz="1400" dirty="0"/>
                <a:t>sorted</a:t>
              </a:r>
            </a:p>
          </p:txBody>
        </p:sp>
        <p:cxnSp>
          <p:nvCxnSpPr>
            <p:cNvPr id="39" name="Straight Arrow Connector 38"/>
            <p:cNvCxnSpPr/>
            <p:nvPr/>
          </p:nvCxnSpPr>
          <p:spPr>
            <a:xfrm>
              <a:off x="6705600" y="2419350"/>
              <a:ext cx="1371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726371" y="2035373"/>
              <a:ext cx="844783" cy="307777"/>
            </a:xfrm>
            <a:prstGeom prst="rect">
              <a:avLst/>
            </a:prstGeom>
            <a:noFill/>
          </p:spPr>
          <p:txBody>
            <a:bodyPr wrap="none" rtlCol="0">
              <a:spAutoFit/>
            </a:bodyPr>
            <a:lstStyle/>
            <a:p>
              <a:r>
                <a:rPr lang="en-US" sz="1400" dirty="0"/>
                <a:t>unsorted</a:t>
              </a:r>
            </a:p>
          </p:txBody>
        </p:sp>
      </p:grpSp>
      <p:grpSp>
        <p:nvGrpSpPr>
          <p:cNvPr id="41" name="Group 40"/>
          <p:cNvGrpSpPr/>
          <p:nvPr/>
        </p:nvGrpSpPr>
        <p:grpSpPr>
          <a:xfrm>
            <a:off x="3935462" y="1645692"/>
            <a:ext cx="3541954" cy="609600"/>
            <a:chOff x="5029200" y="2647950"/>
            <a:chExt cx="3541954" cy="609600"/>
          </a:xfrm>
        </p:grpSpPr>
        <p:cxnSp>
          <p:nvCxnSpPr>
            <p:cNvPr id="42" name="Straight Connector 41"/>
            <p:cNvCxnSpPr/>
            <p:nvPr/>
          </p:nvCxnSpPr>
          <p:spPr>
            <a:xfrm rot="5400000">
              <a:off x="6933406" y="30281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5334000" y="3031927"/>
              <a:ext cx="18288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29200" y="2647950"/>
              <a:ext cx="662361" cy="307777"/>
            </a:xfrm>
            <a:prstGeom prst="rect">
              <a:avLst/>
            </a:prstGeom>
            <a:noFill/>
          </p:spPr>
          <p:txBody>
            <a:bodyPr wrap="none" rtlCol="0">
              <a:spAutoFit/>
            </a:bodyPr>
            <a:lstStyle/>
            <a:p>
              <a:r>
                <a:rPr lang="en-US" sz="1400" dirty="0"/>
                <a:t>sorted</a:t>
              </a:r>
            </a:p>
          </p:txBody>
        </p:sp>
        <p:cxnSp>
          <p:nvCxnSpPr>
            <p:cNvPr id="45" name="Straight Arrow Connector 44"/>
            <p:cNvCxnSpPr/>
            <p:nvPr/>
          </p:nvCxnSpPr>
          <p:spPr>
            <a:xfrm>
              <a:off x="7162800" y="3031927"/>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726371" y="2647950"/>
              <a:ext cx="844783" cy="307777"/>
            </a:xfrm>
            <a:prstGeom prst="rect">
              <a:avLst/>
            </a:prstGeom>
            <a:noFill/>
          </p:spPr>
          <p:txBody>
            <a:bodyPr wrap="none" rtlCol="0">
              <a:spAutoFit/>
            </a:bodyPr>
            <a:lstStyle/>
            <a:p>
              <a:r>
                <a:rPr lang="en-US" sz="1400" dirty="0"/>
                <a:t>unsorted</a:t>
              </a:r>
            </a:p>
          </p:txBody>
        </p:sp>
      </p:grpSp>
      <p:grpSp>
        <p:nvGrpSpPr>
          <p:cNvPr id="47" name="Group 46"/>
          <p:cNvGrpSpPr/>
          <p:nvPr/>
        </p:nvGrpSpPr>
        <p:grpSpPr>
          <a:xfrm>
            <a:off x="3935462" y="1645692"/>
            <a:ext cx="3541954" cy="609600"/>
            <a:chOff x="5029200" y="3333750"/>
            <a:chExt cx="3541954" cy="609600"/>
          </a:xfrm>
        </p:grpSpPr>
        <p:cxnSp>
          <p:nvCxnSpPr>
            <p:cNvPr id="48" name="Straight Connector 47"/>
            <p:cNvCxnSpPr/>
            <p:nvPr/>
          </p:nvCxnSpPr>
          <p:spPr>
            <a:xfrm rot="5400000">
              <a:off x="7390606" y="37139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5334000" y="3717727"/>
              <a:ext cx="22860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029200" y="3333750"/>
              <a:ext cx="662361" cy="307777"/>
            </a:xfrm>
            <a:prstGeom prst="rect">
              <a:avLst/>
            </a:prstGeom>
            <a:noFill/>
          </p:spPr>
          <p:txBody>
            <a:bodyPr wrap="none" rtlCol="0">
              <a:spAutoFit/>
            </a:bodyPr>
            <a:lstStyle/>
            <a:p>
              <a:r>
                <a:rPr lang="en-US" sz="1400" dirty="0"/>
                <a:t>sorted</a:t>
              </a:r>
            </a:p>
          </p:txBody>
        </p:sp>
        <p:cxnSp>
          <p:nvCxnSpPr>
            <p:cNvPr id="51" name="Straight Arrow Connector 50"/>
            <p:cNvCxnSpPr/>
            <p:nvPr/>
          </p:nvCxnSpPr>
          <p:spPr>
            <a:xfrm>
              <a:off x="7620000" y="3717727"/>
              <a:ext cx="457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726371" y="3333750"/>
              <a:ext cx="844783" cy="307777"/>
            </a:xfrm>
            <a:prstGeom prst="rect">
              <a:avLst/>
            </a:prstGeom>
            <a:noFill/>
          </p:spPr>
          <p:txBody>
            <a:bodyPr wrap="none" rtlCol="0">
              <a:spAutoFit/>
            </a:bodyPr>
            <a:lstStyle/>
            <a:p>
              <a:r>
                <a:rPr lang="en-US" sz="1400" dirty="0"/>
                <a:t>unsorted</a:t>
              </a:r>
            </a:p>
          </p:txBody>
        </p:sp>
      </p:grpSp>
      <p:sp>
        <p:nvSpPr>
          <p:cNvPr id="53" name="Rectangle 52"/>
          <p:cNvSpPr/>
          <p:nvPr/>
        </p:nvSpPr>
        <p:spPr>
          <a:xfrm>
            <a:off x="42402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4" name="Rectangle 53"/>
          <p:cNvSpPr/>
          <p:nvPr/>
        </p:nvSpPr>
        <p:spPr>
          <a:xfrm>
            <a:off x="46974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5" name="Rectangle 54"/>
          <p:cNvSpPr/>
          <p:nvPr/>
        </p:nvSpPr>
        <p:spPr>
          <a:xfrm>
            <a:off x="51546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6" name="Rectangle 55"/>
          <p:cNvSpPr/>
          <p:nvPr/>
        </p:nvSpPr>
        <p:spPr>
          <a:xfrm>
            <a:off x="56118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7" name="Rectangle 56"/>
          <p:cNvSpPr/>
          <p:nvPr/>
        </p:nvSpPr>
        <p:spPr>
          <a:xfrm>
            <a:off x="60690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8" name="Rectangle 57"/>
          <p:cNvSpPr/>
          <p:nvPr/>
        </p:nvSpPr>
        <p:spPr>
          <a:xfrm>
            <a:off x="65262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59" name="Group 49"/>
          <p:cNvGrpSpPr/>
          <p:nvPr/>
        </p:nvGrpSpPr>
        <p:grpSpPr>
          <a:xfrm>
            <a:off x="4773662" y="3550692"/>
            <a:ext cx="228600" cy="457200"/>
            <a:chOff x="1225588" y="1581150"/>
            <a:chExt cx="228600" cy="457200"/>
          </a:xfrm>
        </p:grpSpPr>
        <p:sp>
          <p:nvSpPr>
            <p:cNvPr id="60" name="Isosceles Triangle 59"/>
            <p:cNvSpPr/>
            <p:nvPr/>
          </p:nvSpPr>
          <p:spPr>
            <a:xfrm>
              <a:off x="1271308"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p:cNvSpPr txBox="1"/>
            <p:nvPr/>
          </p:nvSpPr>
          <p:spPr>
            <a:xfrm>
              <a:off x="1225588" y="1730573"/>
              <a:ext cx="226344" cy="307777"/>
            </a:xfrm>
            <a:prstGeom prst="rect">
              <a:avLst/>
            </a:prstGeom>
            <a:noFill/>
          </p:spPr>
          <p:txBody>
            <a:bodyPr wrap="none" rtlCol="0">
              <a:spAutoFit/>
            </a:bodyPr>
            <a:lstStyle/>
            <a:p>
              <a:r>
                <a:rPr lang="en-US" sz="1400" dirty="0" err="1"/>
                <a:t>i</a:t>
              </a:r>
              <a:endParaRPr lang="en-US" sz="1400" dirty="0"/>
            </a:p>
          </p:txBody>
        </p:sp>
      </p:grpSp>
      <p:grpSp>
        <p:nvGrpSpPr>
          <p:cNvPr id="62" name="Group 48"/>
          <p:cNvGrpSpPr/>
          <p:nvPr/>
        </p:nvGrpSpPr>
        <p:grpSpPr>
          <a:xfrm>
            <a:off x="4392662" y="2633317"/>
            <a:ext cx="227948" cy="460177"/>
            <a:chOff x="838200" y="663773"/>
            <a:chExt cx="227948" cy="460177"/>
          </a:xfrm>
        </p:grpSpPr>
        <p:sp>
          <p:nvSpPr>
            <p:cNvPr id="63" name="Isosceles Triangle 62"/>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TextBox 63"/>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65" name="Rectangle 64"/>
          <p:cNvSpPr/>
          <p:nvPr/>
        </p:nvSpPr>
        <p:spPr>
          <a:xfrm>
            <a:off x="4240262" y="41602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6" name="Rectangle 65"/>
          <p:cNvSpPr/>
          <p:nvPr/>
        </p:nvSpPr>
        <p:spPr>
          <a:xfrm>
            <a:off x="46974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7" name="Rectangle 66"/>
          <p:cNvSpPr/>
          <p:nvPr/>
        </p:nvSpPr>
        <p:spPr>
          <a:xfrm>
            <a:off x="42402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8" name="Rectangle 67"/>
          <p:cNvSpPr/>
          <p:nvPr/>
        </p:nvSpPr>
        <p:spPr>
          <a:xfrm>
            <a:off x="42402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9" name="Rectangle 68"/>
          <p:cNvSpPr/>
          <p:nvPr/>
        </p:nvSpPr>
        <p:spPr>
          <a:xfrm>
            <a:off x="46974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0" name="Rectangle 69"/>
          <p:cNvSpPr/>
          <p:nvPr/>
        </p:nvSpPr>
        <p:spPr>
          <a:xfrm>
            <a:off x="51546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1" name="Rectangle 70"/>
          <p:cNvSpPr/>
          <p:nvPr/>
        </p:nvSpPr>
        <p:spPr>
          <a:xfrm>
            <a:off x="56118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2" name="Rectangle 71"/>
          <p:cNvSpPr/>
          <p:nvPr/>
        </p:nvSpPr>
        <p:spPr>
          <a:xfrm>
            <a:off x="60690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3" name="Rectangle 72"/>
          <p:cNvSpPr/>
          <p:nvPr/>
        </p:nvSpPr>
        <p:spPr>
          <a:xfrm>
            <a:off x="6526262" y="30934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74" name="Group 49"/>
          <p:cNvGrpSpPr/>
          <p:nvPr/>
        </p:nvGrpSpPr>
        <p:grpSpPr>
          <a:xfrm>
            <a:off x="5230862" y="3550692"/>
            <a:ext cx="228600" cy="457200"/>
            <a:chOff x="1225588" y="1581150"/>
            <a:chExt cx="228600" cy="457200"/>
          </a:xfrm>
        </p:grpSpPr>
        <p:sp>
          <p:nvSpPr>
            <p:cNvPr id="75" name="Isosceles Triangle 74"/>
            <p:cNvSpPr/>
            <p:nvPr/>
          </p:nvSpPr>
          <p:spPr>
            <a:xfrm>
              <a:off x="1271308"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TextBox 75"/>
            <p:cNvSpPr txBox="1"/>
            <p:nvPr/>
          </p:nvSpPr>
          <p:spPr>
            <a:xfrm>
              <a:off x="1225588" y="1730573"/>
              <a:ext cx="226344" cy="307777"/>
            </a:xfrm>
            <a:prstGeom prst="rect">
              <a:avLst/>
            </a:prstGeom>
            <a:noFill/>
          </p:spPr>
          <p:txBody>
            <a:bodyPr wrap="none" rtlCol="0">
              <a:spAutoFit/>
            </a:bodyPr>
            <a:lstStyle/>
            <a:p>
              <a:r>
                <a:rPr lang="en-US" sz="1400" dirty="0" err="1"/>
                <a:t>i</a:t>
              </a:r>
              <a:endParaRPr lang="en-US" sz="1400" dirty="0"/>
            </a:p>
          </p:txBody>
        </p:sp>
      </p:grpSp>
      <p:grpSp>
        <p:nvGrpSpPr>
          <p:cNvPr id="77" name="Group 48"/>
          <p:cNvGrpSpPr/>
          <p:nvPr/>
        </p:nvGrpSpPr>
        <p:grpSpPr>
          <a:xfrm>
            <a:off x="4850514" y="2633317"/>
            <a:ext cx="227948" cy="460177"/>
            <a:chOff x="838200" y="663773"/>
            <a:chExt cx="227948" cy="460177"/>
          </a:xfrm>
        </p:grpSpPr>
        <p:sp>
          <p:nvSpPr>
            <p:cNvPr id="78" name="Isosceles Triangle 77"/>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TextBox 78"/>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80" name="Rectangle 79"/>
          <p:cNvSpPr/>
          <p:nvPr/>
        </p:nvSpPr>
        <p:spPr>
          <a:xfrm>
            <a:off x="4240262" y="41602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81" name="Group 48"/>
          <p:cNvGrpSpPr/>
          <p:nvPr/>
        </p:nvGrpSpPr>
        <p:grpSpPr>
          <a:xfrm>
            <a:off x="4392662" y="2636293"/>
            <a:ext cx="227948" cy="460177"/>
            <a:chOff x="838200" y="663773"/>
            <a:chExt cx="227948" cy="460177"/>
          </a:xfrm>
        </p:grpSpPr>
        <p:sp>
          <p:nvSpPr>
            <p:cNvPr id="82" name="Isosceles Triangle 81"/>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TextBox 82"/>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84" name="Rectangle 83"/>
          <p:cNvSpPr/>
          <p:nvPr/>
        </p:nvSpPr>
        <p:spPr>
          <a:xfrm>
            <a:off x="46974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5" name="Rectangle 84"/>
          <p:cNvSpPr/>
          <p:nvPr/>
        </p:nvSpPr>
        <p:spPr>
          <a:xfrm>
            <a:off x="51546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6" name="Rectangle 85"/>
          <p:cNvSpPr/>
          <p:nvPr/>
        </p:nvSpPr>
        <p:spPr>
          <a:xfrm>
            <a:off x="4240262" y="30934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7" name="Rectangle 86"/>
          <p:cNvSpPr/>
          <p:nvPr/>
        </p:nvSpPr>
        <p:spPr>
          <a:xfrm>
            <a:off x="42402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8" name="Rectangle 87"/>
          <p:cNvSpPr/>
          <p:nvPr/>
        </p:nvSpPr>
        <p:spPr>
          <a:xfrm>
            <a:off x="46974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9" name="Rectangle 88"/>
          <p:cNvSpPr/>
          <p:nvPr/>
        </p:nvSpPr>
        <p:spPr>
          <a:xfrm>
            <a:off x="51546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0" name="Rectangle 89"/>
          <p:cNvSpPr/>
          <p:nvPr/>
        </p:nvSpPr>
        <p:spPr>
          <a:xfrm>
            <a:off x="5611862" y="30964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1" name="Rectangle 90"/>
          <p:cNvSpPr/>
          <p:nvPr/>
        </p:nvSpPr>
        <p:spPr>
          <a:xfrm>
            <a:off x="6069062" y="30964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2" name="Rectangle 91"/>
          <p:cNvSpPr/>
          <p:nvPr/>
        </p:nvSpPr>
        <p:spPr>
          <a:xfrm>
            <a:off x="6526262" y="30964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93" name="Group 49"/>
          <p:cNvGrpSpPr/>
          <p:nvPr/>
        </p:nvGrpSpPr>
        <p:grpSpPr>
          <a:xfrm>
            <a:off x="5688062" y="3553668"/>
            <a:ext cx="228600" cy="457200"/>
            <a:chOff x="1225588" y="1581150"/>
            <a:chExt cx="228600" cy="457200"/>
          </a:xfrm>
        </p:grpSpPr>
        <p:sp>
          <p:nvSpPr>
            <p:cNvPr id="94" name="Isosceles Triangle 93"/>
            <p:cNvSpPr/>
            <p:nvPr/>
          </p:nvSpPr>
          <p:spPr>
            <a:xfrm>
              <a:off x="1271308"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TextBox 94"/>
            <p:cNvSpPr txBox="1"/>
            <p:nvPr/>
          </p:nvSpPr>
          <p:spPr>
            <a:xfrm>
              <a:off x="1225588" y="1730573"/>
              <a:ext cx="226344" cy="307777"/>
            </a:xfrm>
            <a:prstGeom prst="rect">
              <a:avLst/>
            </a:prstGeom>
            <a:noFill/>
          </p:spPr>
          <p:txBody>
            <a:bodyPr wrap="none" rtlCol="0">
              <a:spAutoFit/>
            </a:bodyPr>
            <a:lstStyle/>
            <a:p>
              <a:r>
                <a:rPr lang="en-US" sz="1400" dirty="0" err="1"/>
                <a:t>i</a:t>
              </a:r>
              <a:endParaRPr lang="en-US" sz="1400" dirty="0"/>
            </a:p>
          </p:txBody>
        </p:sp>
      </p:grpSp>
      <p:grpSp>
        <p:nvGrpSpPr>
          <p:cNvPr id="96" name="Group 48"/>
          <p:cNvGrpSpPr/>
          <p:nvPr/>
        </p:nvGrpSpPr>
        <p:grpSpPr>
          <a:xfrm>
            <a:off x="5307714" y="2636293"/>
            <a:ext cx="227948" cy="460177"/>
            <a:chOff x="838200" y="663773"/>
            <a:chExt cx="227948" cy="460177"/>
          </a:xfrm>
        </p:grpSpPr>
        <p:sp>
          <p:nvSpPr>
            <p:cNvPr id="97" name="Isosceles Triangle 96"/>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TextBox 97"/>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99" name="Rectangle 98"/>
          <p:cNvSpPr/>
          <p:nvPr/>
        </p:nvSpPr>
        <p:spPr>
          <a:xfrm>
            <a:off x="4240262" y="41632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0" name="Rectangle 99"/>
          <p:cNvSpPr/>
          <p:nvPr/>
        </p:nvSpPr>
        <p:spPr>
          <a:xfrm>
            <a:off x="56118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grpSp>
        <p:nvGrpSpPr>
          <p:cNvPr id="101" name="Group 48"/>
          <p:cNvGrpSpPr/>
          <p:nvPr/>
        </p:nvGrpSpPr>
        <p:grpSpPr>
          <a:xfrm>
            <a:off x="4849862" y="2639269"/>
            <a:ext cx="227948" cy="460177"/>
            <a:chOff x="838200" y="663773"/>
            <a:chExt cx="227948" cy="460177"/>
          </a:xfrm>
        </p:grpSpPr>
        <p:sp>
          <p:nvSpPr>
            <p:cNvPr id="102" name="Isosceles Triangle 101"/>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104" name="Rectangle 103"/>
          <p:cNvSpPr/>
          <p:nvPr/>
        </p:nvSpPr>
        <p:spPr>
          <a:xfrm>
            <a:off x="51546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5" name="Rectangle 104"/>
          <p:cNvSpPr/>
          <p:nvPr/>
        </p:nvSpPr>
        <p:spPr>
          <a:xfrm>
            <a:off x="42402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6" name="Rectangle 105"/>
          <p:cNvSpPr/>
          <p:nvPr/>
        </p:nvSpPr>
        <p:spPr>
          <a:xfrm>
            <a:off x="46974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7" name="Rectangle 106"/>
          <p:cNvSpPr/>
          <p:nvPr/>
        </p:nvSpPr>
        <p:spPr>
          <a:xfrm>
            <a:off x="51546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8" name="Rectangle 107"/>
          <p:cNvSpPr/>
          <p:nvPr/>
        </p:nvSpPr>
        <p:spPr>
          <a:xfrm>
            <a:off x="56118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9" name="Rectangle 108"/>
          <p:cNvSpPr/>
          <p:nvPr/>
        </p:nvSpPr>
        <p:spPr>
          <a:xfrm>
            <a:off x="6069062" y="30964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0" name="Rectangle 109"/>
          <p:cNvSpPr/>
          <p:nvPr/>
        </p:nvSpPr>
        <p:spPr>
          <a:xfrm>
            <a:off x="6526262" y="30964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11" name="Group 49"/>
          <p:cNvGrpSpPr/>
          <p:nvPr/>
        </p:nvGrpSpPr>
        <p:grpSpPr>
          <a:xfrm>
            <a:off x="6145262" y="3553668"/>
            <a:ext cx="228600" cy="457200"/>
            <a:chOff x="1225588" y="1581150"/>
            <a:chExt cx="228600" cy="457200"/>
          </a:xfrm>
        </p:grpSpPr>
        <p:sp>
          <p:nvSpPr>
            <p:cNvPr id="112" name="Isosceles Triangle 111"/>
            <p:cNvSpPr/>
            <p:nvPr/>
          </p:nvSpPr>
          <p:spPr>
            <a:xfrm>
              <a:off x="1271308"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1225588" y="1730573"/>
              <a:ext cx="226344" cy="307777"/>
            </a:xfrm>
            <a:prstGeom prst="rect">
              <a:avLst/>
            </a:prstGeom>
            <a:noFill/>
          </p:spPr>
          <p:txBody>
            <a:bodyPr wrap="none" rtlCol="0">
              <a:spAutoFit/>
            </a:bodyPr>
            <a:lstStyle/>
            <a:p>
              <a:r>
                <a:rPr lang="en-US" sz="1400" dirty="0" err="1"/>
                <a:t>i</a:t>
              </a:r>
              <a:endParaRPr lang="en-US" sz="1400" dirty="0"/>
            </a:p>
          </p:txBody>
        </p:sp>
      </p:grpSp>
      <p:grpSp>
        <p:nvGrpSpPr>
          <p:cNvPr id="114" name="Group 48"/>
          <p:cNvGrpSpPr/>
          <p:nvPr/>
        </p:nvGrpSpPr>
        <p:grpSpPr>
          <a:xfrm>
            <a:off x="5764914" y="2636293"/>
            <a:ext cx="227948" cy="460177"/>
            <a:chOff x="838200" y="663773"/>
            <a:chExt cx="227948" cy="460177"/>
          </a:xfrm>
        </p:grpSpPr>
        <p:sp>
          <p:nvSpPr>
            <p:cNvPr id="115" name="Isosceles Triangle 114"/>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TextBox 115"/>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17" name="Group 48"/>
          <p:cNvGrpSpPr/>
          <p:nvPr/>
        </p:nvGrpSpPr>
        <p:grpSpPr>
          <a:xfrm>
            <a:off x="5307714" y="2639269"/>
            <a:ext cx="227948" cy="460177"/>
            <a:chOff x="838200" y="663773"/>
            <a:chExt cx="227948" cy="460177"/>
          </a:xfrm>
        </p:grpSpPr>
        <p:sp>
          <p:nvSpPr>
            <p:cNvPr id="118" name="Isosceles Triangle 117"/>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TextBox 118"/>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20" name="Group 48"/>
          <p:cNvGrpSpPr/>
          <p:nvPr/>
        </p:nvGrpSpPr>
        <p:grpSpPr>
          <a:xfrm>
            <a:off x="4849862" y="2639269"/>
            <a:ext cx="227948" cy="460177"/>
            <a:chOff x="838200" y="663773"/>
            <a:chExt cx="227948" cy="460177"/>
          </a:xfrm>
        </p:grpSpPr>
        <p:sp>
          <p:nvSpPr>
            <p:cNvPr id="121" name="Isosceles Triangle 120"/>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123" name="Rectangle 122"/>
          <p:cNvSpPr/>
          <p:nvPr/>
        </p:nvSpPr>
        <p:spPr>
          <a:xfrm>
            <a:off x="4240262" y="4163268"/>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4" name="Rectangle 123"/>
          <p:cNvSpPr/>
          <p:nvPr/>
        </p:nvSpPr>
        <p:spPr>
          <a:xfrm>
            <a:off x="56118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25" name="Rectangle 124"/>
          <p:cNvSpPr/>
          <p:nvPr/>
        </p:nvSpPr>
        <p:spPr>
          <a:xfrm>
            <a:off x="60690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6" name="Rectangle 125"/>
          <p:cNvSpPr/>
          <p:nvPr/>
        </p:nvSpPr>
        <p:spPr>
          <a:xfrm>
            <a:off x="5154662" y="3096468"/>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7" name="Rectangle 126"/>
          <p:cNvSpPr/>
          <p:nvPr/>
        </p:nvSpPr>
        <p:spPr>
          <a:xfrm>
            <a:off x="42402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8" name="Rectangle 127"/>
          <p:cNvSpPr/>
          <p:nvPr/>
        </p:nvSpPr>
        <p:spPr>
          <a:xfrm>
            <a:off x="46974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29" name="Rectangle 128"/>
          <p:cNvSpPr/>
          <p:nvPr/>
        </p:nvSpPr>
        <p:spPr>
          <a:xfrm>
            <a:off x="51546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30" name="Rectangle 129"/>
          <p:cNvSpPr/>
          <p:nvPr/>
        </p:nvSpPr>
        <p:spPr>
          <a:xfrm>
            <a:off x="56118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1" name="Rectangle 130"/>
          <p:cNvSpPr/>
          <p:nvPr/>
        </p:nvSpPr>
        <p:spPr>
          <a:xfrm>
            <a:off x="60690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32" name="Rectangle 131"/>
          <p:cNvSpPr/>
          <p:nvPr/>
        </p:nvSpPr>
        <p:spPr>
          <a:xfrm>
            <a:off x="6526262" y="30964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33" name="Group 49"/>
          <p:cNvGrpSpPr/>
          <p:nvPr/>
        </p:nvGrpSpPr>
        <p:grpSpPr>
          <a:xfrm>
            <a:off x="6602462" y="3553669"/>
            <a:ext cx="228600" cy="457200"/>
            <a:chOff x="1225588" y="1581150"/>
            <a:chExt cx="228600" cy="457200"/>
          </a:xfrm>
        </p:grpSpPr>
        <p:sp>
          <p:nvSpPr>
            <p:cNvPr id="134" name="Isosceles Triangle 133"/>
            <p:cNvSpPr/>
            <p:nvPr/>
          </p:nvSpPr>
          <p:spPr>
            <a:xfrm>
              <a:off x="1271308"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5" name="TextBox 134"/>
            <p:cNvSpPr txBox="1"/>
            <p:nvPr/>
          </p:nvSpPr>
          <p:spPr>
            <a:xfrm>
              <a:off x="1225588" y="1730573"/>
              <a:ext cx="226344" cy="307777"/>
            </a:xfrm>
            <a:prstGeom prst="rect">
              <a:avLst/>
            </a:prstGeom>
            <a:noFill/>
          </p:spPr>
          <p:txBody>
            <a:bodyPr wrap="none" rtlCol="0">
              <a:spAutoFit/>
            </a:bodyPr>
            <a:lstStyle/>
            <a:p>
              <a:r>
                <a:rPr lang="en-US" sz="1400" dirty="0" err="1"/>
                <a:t>i</a:t>
              </a:r>
              <a:endParaRPr lang="en-US" sz="1400" dirty="0"/>
            </a:p>
          </p:txBody>
        </p:sp>
      </p:grpSp>
      <p:grpSp>
        <p:nvGrpSpPr>
          <p:cNvPr id="136" name="Group 48"/>
          <p:cNvGrpSpPr/>
          <p:nvPr/>
        </p:nvGrpSpPr>
        <p:grpSpPr>
          <a:xfrm>
            <a:off x="6222114" y="2636294"/>
            <a:ext cx="227948" cy="460177"/>
            <a:chOff x="838200" y="663773"/>
            <a:chExt cx="227948" cy="460177"/>
          </a:xfrm>
        </p:grpSpPr>
        <p:sp>
          <p:nvSpPr>
            <p:cNvPr id="137" name="Isosceles Triangle 136"/>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8" name="TextBox 137"/>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39" name="Group 48"/>
          <p:cNvGrpSpPr/>
          <p:nvPr/>
        </p:nvGrpSpPr>
        <p:grpSpPr>
          <a:xfrm>
            <a:off x="5764262" y="2639270"/>
            <a:ext cx="227948" cy="460177"/>
            <a:chOff x="838200" y="663773"/>
            <a:chExt cx="227948" cy="460177"/>
          </a:xfrm>
        </p:grpSpPr>
        <p:sp>
          <p:nvSpPr>
            <p:cNvPr id="140" name="Isosceles Triangle 139"/>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1" name="TextBox 140"/>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42" name="Group 48"/>
          <p:cNvGrpSpPr/>
          <p:nvPr/>
        </p:nvGrpSpPr>
        <p:grpSpPr>
          <a:xfrm>
            <a:off x="5307062" y="2636293"/>
            <a:ext cx="227948" cy="460177"/>
            <a:chOff x="838200" y="663773"/>
            <a:chExt cx="227948" cy="460177"/>
          </a:xfrm>
        </p:grpSpPr>
        <p:sp>
          <p:nvSpPr>
            <p:cNvPr id="143" name="Isosceles Triangle 142"/>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4" name="TextBox 143"/>
            <p:cNvSpPr txBox="1"/>
            <p:nvPr/>
          </p:nvSpPr>
          <p:spPr>
            <a:xfrm>
              <a:off x="838200" y="663773"/>
              <a:ext cx="227948" cy="307777"/>
            </a:xfrm>
            <a:prstGeom prst="rect">
              <a:avLst/>
            </a:prstGeom>
            <a:noFill/>
          </p:spPr>
          <p:txBody>
            <a:bodyPr wrap="none" rtlCol="0">
              <a:spAutoFit/>
            </a:bodyPr>
            <a:lstStyle/>
            <a:p>
              <a:r>
                <a:rPr lang="en-US" sz="1400" dirty="0"/>
                <a:t>j</a:t>
              </a:r>
            </a:p>
          </p:txBody>
        </p:sp>
      </p:grpSp>
      <p:sp>
        <p:nvSpPr>
          <p:cNvPr id="145" name="Rectangle 144"/>
          <p:cNvSpPr/>
          <p:nvPr/>
        </p:nvSpPr>
        <p:spPr>
          <a:xfrm>
            <a:off x="4240262" y="41632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46" name="Rectangle 145"/>
          <p:cNvSpPr/>
          <p:nvPr/>
        </p:nvSpPr>
        <p:spPr>
          <a:xfrm>
            <a:off x="60690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47" name="Rectangle 146"/>
          <p:cNvSpPr/>
          <p:nvPr/>
        </p:nvSpPr>
        <p:spPr>
          <a:xfrm>
            <a:off x="65262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48" name="Rectangle 147"/>
          <p:cNvSpPr/>
          <p:nvPr/>
        </p:nvSpPr>
        <p:spPr>
          <a:xfrm>
            <a:off x="5611862" y="30964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49" name="Group 148"/>
          <p:cNvGrpSpPr/>
          <p:nvPr/>
        </p:nvGrpSpPr>
        <p:grpSpPr>
          <a:xfrm>
            <a:off x="3935462" y="1645692"/>
            <a:ext cx="3048000" cy="609600"/>
            <a:chOff x="762000" y="3486150"/>
            <a:chExt cx="3048000" cy="609600"/>
          </a:xfrm>
        </p:grpSpPr>
        <p:cxnSp>
          <p:nvCxnSpPr>
            <p:cNvPr id="150" name="Straight Connector 149"/>
            <p:cNvCxnSpPr/>
            <p:nvPr/>
          </p:nvCxnSpPr>
          <p:spPr>
            <a:xfrm rot="5400000">
              <a:off x="3580605" y="38663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a:off x="1066800" y="3870127"/>
              <a:ext cx="2743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62000" y="3486150"/>
              <a:ext cx="662361" cy="307777"/>
            </a:xfrm>
            <a:prstGeom prst="rect">
              <a:avLst/>
            </a:prstGeom>
            <a:noFill/>
          </p:spPr>
          <p:txBody>
            <a:bodyPr wrap="none" rtlCol="0">
              <a:spAutoFit/>
            </a:bodyPr>
            <a:lstStyle/>
            <a:p>
              <a:r>
                <a:rPr lang="en-US" sz="1400" dirty="0"/>
                <a:t>sorted</a:t>
              </a:r>
            </a:p>
          </p:txBody>
        </p:sp>
      </p:grpSp>
    </p:spTree>
    <p:extLst>
      <p:ext uri="{BB962C8B-B14F-4D97-AF65-F5344CB8AC3E}">
        <p14:creationId xmlns:p14="http://schemas.microsoft.com/office/powerpoint/2010/main" val="8694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par>
                          <p:cTn id="18" fill="hold">
                            <p:stCondLst>
                              <p:cond delay="500"/>
                            </p:stCondLst>
                            <p:childTnLst>
                              <p:par>
                                <p:cTn id="19" presetID="1" presetClass="emph" presetSubtype="2" fill="hold" nodeType="afterEffect">
                                  <p:stCondLst>
                                    <p:cond delay="0"/>
                                  </p:stCondLst>
                                  <p:childTnLst>
                                    <p:animClr clrSpc="rgb" dir="cw">
                                      <p:cBhvr>
                                        <p:cTn id="20" dur="500" fill="hold"/>
                                        <p:tgtEl>
                                          <p:spTgt spid="8"/>
                                        </p:tgtEl>
                                        <p:attrNameLst>
                                          <p:attrName>fillcolor</p:attrName>
                                        </p:attrNameLst>
                                      </p:cBhvr>
                                      <p:to>
                                        <a:srgbClr val="C88282"/>
                                      </p:to>
                                    </p:animClr>
                                    <p:set>
                                      <p:cBhvr>
                                        <p:cTn id="21" dur="500" fill="hold"/>
                                        <p:tgtEl>
                                          <p:spTgt spid="8"/>
                                        </p:tgtEl>
                                        <p:attrNameLst>
                                          <p:attrName>fill.type</p:attrName>
                                        </p:attrNameLst>
                                      </p:cBhvr>
                                      <p:to>
                                        <p:strVal val="solid"/>
                                      </p:to>
                                    </p:set>
                                    <p:set>
                                      <p:cBhvr>
                                        <p:cTn id="22" dur="500" fill="hold"/>
                                        <p:tgtEl>
                                          <p:spTgt spid="8"/>
                                        </p:tgtEl>
                                        <p:attrNameLst>
                                          <p:attrName>fill.on</p:attrName>
                                        </p:attrNameLst>
                                      </p:cBhvr>
                                      <p:to>
                                        <p:strVal val="true"/>
                                      </p:to>
                                    </p:set>
                                  </p:childTnLst>
                                </p:cTn>
                              </p:par>
                            </p:childTnLst>
                          </p:cTn>
                        </p:par>
                        <p:par>
                          <p:cTn id="23" fill="hold">
                            <p:stCondLst>
                              <p:cond delay="1000"/>
                            </p:stCondLst>
                            <p:childTnLst>
                              <p:par>
                                <p:cTn id="24" presetID="10" presetClass="exit" presetSubtype="0" fill="hold" nodeType="after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500"/>
                            </p:stCondLst>
                            <p:childTnLst>
                              <p:par>
                                <p:cTn id="31" presetID="1" presetClass="exit"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500"/>
                                        <p:tgtEl>
                                          <p:spTgt spid="59"/>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xit" presetSubtype="4" fill="hold" grpId="1" nodeType="clickEffect">
                                  <p:stCondLst>
                                    <p:cond delay="0"/>
                                  </p:stCondLst>
                                  <p:childTnLst>
                                    <p:animEffect transition="out" filter="slide(fromBottom)">
                                      <p:cBhvr>
                                        <p:cTn id="62" dur="500"/>
                                        <p:tgtEl>
                                          <p:spTgt spid="54"/>
                                        </p:tgtEl>
                                      </p:cBhvr>
                                    </p:animEffect>
                                    <p:set>
                                      <p:cBhvr>
                                        <p:cTn id="63" dur="1" fill="hold">
                                          <p:stCondLst>
                                            <p:cond delay="499"/>
                                          </p:stCondLst>
                                        </p:cTn>
                                        <p:tgtEl>
                                          <p:spTgt spid="54"/>
                                        </p:tgtEl>
                                        <p:attrNameLst>
                                          <p:attrName>style.visibility</p:attrName>
                                        </p:attrNameLst>
                                      </p:cBhvr>
                                      <p:to>
                                        <p:strVal val="hidden"/>
                                      </p:to>
                                    </p:set>
                                  </p:childTnLst>
                                </p:cTn>
                              </p:par>
                              <p:par>
                                <p:cTn id="64" presetID="12" presetClass="entr" presetSubtype="1"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slide(fromTop)">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xit" presetSubtype="2" fill="hold" grpId="1" nodeType="clickEffect">
                                  <p:stCondLst>
                                    <p:cond delay="0"/>
                                  </p:stCondLst>
                                  <p:childTnLst>
                                    <p:animEffect transition="out" filter="slide(fromRight)">
                                      <p:cBhvr>
                                        <p:cTn id="75" dur="500"/>
                                        <p:tgtEl>
                                          <p:spTgt spid="53"/>
                                        </p:tgtEl>
                                      </p:cBhvr>
                                    </p:animEffect>
                                    <p:set>
                                      <p:cBhvr>
                                        <p:cTn id="76" dur="1" fill="hold">
                                          <p:stCondLst>
                                            <p:cond delay="499"/>
                                          </p:stCondLst>
                                        </p:cTn>
                                        <p:tgtEl>
                                          <p:spTgt spid="53"/>
                                        </p:tgtEl>
                                        <p:attrNameLst>
                                          <p:attrName>style.visibility</p:attrName>
                                        </p:attrNameLst>
                                      </p:cBhvr>
                                      <p:to>
                                        <p:strVal val="hidden"/>
                                      </p:to>
                                    </p:set>
                                  </p:childTnLst>
                                </p:cTn>
                              </p:par>
                              <p:par>
                                <p:cTn id="77" presetID="12" presetClass="entr" presetSubtype="8"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slide(fromLeft)">
                                      <p:cBhvr>
                                        <p:cTn id="79" dur="500"/>
                                        <p:tgtEl>
                                          <p:spTgt spid="6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62"/>
                                        </p:tgtEl>
                                      </p:cBhvr>
                                    </p:animEffect>
                                    <p:set>
                                      <p:cBhvr>
                                        <p:cTn id="84" dur="1" fill="hold">
                                          <p:stCondLst>
                                            <p:cond delay="499"/>
                                          </p:stCondLst>
                                        </p:cTn>
                                        <p:tgtEl>
                                          <p:spTgt spid="6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2" presetClass="exit" presetSubtype="1" fill="hold" grpId="1" nodeType="clickEffect">
                                  <p:stCondLst>
                                    <p:cond delay="0"/>
                                  </p:stCondLst>
                                  <p:childTnLst>
                                    <p:animEffect transition="out" filter="slide(fromTop)">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2" presetClass="entr" presetSubtype="4"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slide(fromBottom)">
                                      <p:cBhvr>
                                        <p:cTn id="92" dur="500"/>
                                        <p:tgtEl>
                                          <p:spTgt spid="67"/>
                                        </p:tgtEl>
                                      </p:cBhvr>
                                    </p:animEffect>
                                  </p:childTnLst>
                                </p:cTn>
                              </p:par>
                            </p:childTnLst>
                          </p:cTn>
                        </p:par>
                        <p:par>
                          <p:cTn id="93" fill="hold">
                            <p:stCondLst>
                              <p:cond delay="500"/>
                            </p:stCondLst>
                            <p:childTnLst>
                              <p:par>
                                <p:cTn id="94" presetID="10" presetClass="exit" presetSubtype="0" fill="hold" nodeType="afterEffect">
                                  <p:stCondLst>
                                    <p:cond delay="0"/>
                                  </p:stCondLst>
                                  <p:childTnLst>
                                    <p:animEffect transition="out" filter="fade">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23"/>
                                        </p:tgtEl>
                                      </p:cBhvr>
                                    </p:animEffect>
                                    <p:set>
                                      <p:cBhvr>
                                        <p:cTn id="99" dur="1" fill="hold">
                                          <p:stCondLst>
                                            <p:cond delay="499"/>
                                          </p:stCondLst>
                                        </p:cTn>
                                        <p:tgtEl>
                                          <p:spTgt spid="23"/>
                                        </p:tgtEl>
                                        <p:attrNameLst>
                                          <p:attrName>style.visibility</p:attrName>
                                        </p:attrNameLst>
                                      </p:cBhvr>
                                      <p:to>
                                        <p:strVal val="hidden"/>
                                      </p:to>
                                    </p:set>
                                  </p:childTnLst>
                                </p:cTn>
                              </p:par>
                              <p:par>
                                <p:cTn id="100" presetID="10" presetClass="entr" presetSubtype="0" fill="hold"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par>
                          <p:cTn id="103" fill="hold">
                            <p:stCondLst>
                              <p:cond delay="1000"/>
                            </p:stCondLst>
                            <p:childTnLst>
                              <p:par>
                                <p:cTn id="104" presetID="1" presetClass="exit" presetSubtype="0" fill="hold" grpId="1" nodeType="afterEffect">
                                  <p:stCondLst>
                                    <p:cond delay="0"/>
                                  </p:stCondLst>
                                  <p:childTnLst>
                                    <p:set>
                                      <p:cBhvr>
                                        <p:cTn id="105" dur="1" fill="hold">
                                          <p:stCondLst>
                                            <p:cond delay="0"/>
                                          </p:stCondLst>
                                        </p:cTn>
                                        <p:tgtEl>
                                          <p:spTgt spid="55"/>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56"/>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57"/>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58"/>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66"/>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67"/>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70"/>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71"/>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72"/>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73"/>
                                        </p:tgtEl>
                                        <p:attrNameLst>
                                          <p:attrName>style.visibility</p:attrName>
                                        </p:attrNameLst>
                                      </p:cBhvr>
                                      <p:to>
                                        <p:strVal val="visible"/>
                                      </p:to>
                                    </p:set>
                                  </p:childTnLst>
                                </p:cTn>
                              </p:par>
                            </p:childTnLst>
                          </p:cTn>
                        </p:par>
                        <p:par>
                          <p:cTn id="128" fill="hold">
                            <p:stCondLst>
                              <p:cond delay="1000"/>
                            </p:stCondLst>
                            <p:childTnLst>
                              <p:par>
                                <p:cTn id="129" presetID="10" presetClass="entr" presetSubtype="0" fill="hold" nodeType="after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fade">
                                      <p:cBhvr>
                                        <p:cTn id="131" dur="500"/>
                                        <p:tgtEl>
                                          <p:spTgt spid="74"/>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xit" presetSubtype="4" fill="hold" grpId="0" nodeType="clickEffect">
                                  <p:stCondLst>
                                    <p:cond delay="0"/>
                                  </p:stCondLst>
                                  <p:childTnLst>
                                    <p:animEffect transition="out" filter="slide(fromBottom)">
                                      <p:cBhvr>
                                        <p:cTn id="135" dur="500"/>
                                        <p:tgtEl>
                                          <p:spTgt spid="70"/>
                                        </p:tgtEl>
                                      </p:cBhvr>
                                    </p:animEffect>
                                    <p:set>
                                      <p:cBhvr>
                                        <p:cTn id="136" dur="1" fill="hold">
                                          <p:stCondLst>
                                            <p:cond delay="499"/>
                                          </p:stCondLst>
                                        </p:cTn>
                                        <p:tgtEl>
                                          <p:spTgt spid="70"/>
                                        </p:tgtEl>
                                        <p:attrNameLst>
                                          <p:attrName>style.visibility</p:attrName>
                                        </p:attrNameLst>
                                      </p:cBhvr>
                                      <p:to>
                                        <p:strVal val="hidden"/>
                                      </p:to>
                                    </p:set>
                                  </p:childTnLst>
                                </p:cTn>
                              </p:par>
                              <p:par>
                                <p:cTn id="137" presetID="12" presetClass="entr" presetSubtype="1" fill="hold" grpId="0" nodeType="with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slide(fromTop)">
                                      <p:cBhvr>
                                        <p:cTn id="139" dur="500"/>
                                        <p:tgtEl>
                                          <p:spTgt spid="8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77"/>
                                        </p:tgtEl>
                                        <p:attrNameLst>
                                          <p:attrName>style.visibility</p:attrName>
                                        </p:attrNameLst>
                                      </p:cBhvr>
                                      <p:to>
                                        <p:strVal val="visible"/>
                                      </p:to>
                                    </p:set>
                                    <p:animEffect transition="in" filter="fade">
                                      <p:cBhvr>
                                        <p:cTn id="144" dur="500"/>
                                        <p:tgtEl>
                                          <p:spTgt spid="77"/>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xit" presetSubtype="2" fill="hold" grpId="0" nodeType="clickEffect">
                                  <p:stCondLst>
                                    <p:cond delay="0"/>
                                  </p:stCondLst>
                                  <p:childTnLst>
                                    <p:animEffect transition="out" filter="slide(fromRight)">
                                      <p:cBhvr>
                                        <p:cTn id="148" dur="500"/>
                                        <p:tgtEl>
                                          <p:spTgt spid="69"/>
                                        </p:tgtEl>
                                      </p:cBhvr>
                                    </p:animEffect>
                                    <p:set>
                                      <p:cBhvr>
                                        <p:cTn id="149" dur="1" fill="hold">
                                          <p:stCondLst>
                                            <p:cond delay="499"/>
                                          </p:stCondLst>
                                        </p:cTn>
                                        <p:tgtEl>
                                          <p:spTgt spid="69"/>
                                        </p:tgtEl>
                                        <p:attrNameLst>
                                          <p:attrName>style.visibility</p:attrName>
                                        </p:attrNameLst>
                                      </p:cBhvr>
                                      <p:to>
                                        <p:strVal val="hidden"/>
                                      </p:to>
                                    </p:set>
                                  </p:childTnLst>
                                </p:cTn>
                              </p:par>
                              <p:par>
                                <p:cTn id="150" presetID="12" presetClass="entr" presetSubtype="8" fill="hold" grpId="0" nodeType="with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slide(fromLeft)">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nodeType="clickEffect">
                                  <p:stCondLst>
                                    <p:cond delay="0"/>
                                  </p:stCondLst>
                                  <p:childTnLst>
                                    <p:animEffect transition="out" filter="fade">
                                      <p:cBhvr>
                                        <p:cTn id="156" dur="500"/>
                                        <p:tgtEl>
                                          <p:spTgt spid="77"/>
                                        </p:tgtEl>
                                      </p:cBhvr>
                                    </p:animEffect>
                                    <p:set>
                                      <p:cBhvr>
                                        <p:cTn id="157" dur="1" fill="hold">
                                          <p:stCondLst>
                                            <p:cond delay="499"/>
                                          </p:stCondLst>
                                        </p:cTn>
                                        <p:tgtEl>
                                          <p:spTgt spid="77"/>
                                        </p:tgtEl>
                                        <p:attrNameLst>
                                          <p:attrName>style.visibility</p:attrName>
                                        </p:attrNameLst>
                                      </p:cBhvr>
                                      <p:to>
                                        <p:strVal val="hidden"/>
                                      </p:to>
                                    </p:set>
                                  </p:childTnLst>
                                </p:cTn>
                              </p:par>
                              <p:par>
                                <p:cTn id="158" presetID="10" presetClass="entr" presetSubtype="0" fill="hold" nodeType="with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fade">
                                      <p:cBhvr>
                                        <p:cTn id="160" dur="500"/>
                                        <p:tgtEl>
                                          <p:spTgt spid="81"/>
                                        </p:tgtEl>
                                      </p:cBhvr>
                                    </p:animEffect>
                                  </p:childTnLst>
                                </p:cTn>
                              </p:par>
                            </p:childTnLst>
                          </p:cTn>
                        </p:par>
                      </p:childTnLst>
                    </p:cTn>
                  </p:par>
                  <p:par>
                    <p:cTn id="161" fill="hold">
                      <p:stCondLst>
                        <p:cond delay="indefinite"/>
                      </p:stCondLst>
                      <p:childTnLst>
                        <p:par>
                          <p:cTn id="162" fill="hold">
                            <p:stCondLst>
                              <p:cond delay="0"/>
                            </p:stCondLst>
                            <p:childTnLst>
                              <p:par>
                                <p:cTn id="163" presetID="12" presetClass="exit" presetSubtype="2" fill="hold" grpId="1" nodeType="clickEffect">
                                  <p:stCondLst>
                                    <p:cond delay="0"/>
                                  </p:stCondLst>
                                  <p:childTnLst>
                                    <p:animEffect transition="out" filter="slide(fromRight)">
                                      <p:cBhvr>
                                        <p:cTn id="164" dur="500"/>
                                        <p:tgtEl>
                                          <p:spTgt spid="68"/>
                                        </p:tgtEl>
                                      </p:cBhvr>
                                    </p:animEffect>
                                    <p:set>
                                      <p:cBhvr>
                                        <p:cTn id="165" dur="1" fill="hold">
                                          <p:stCondLst>
                                            <p:cond delay="499"/>
                                          </p:stCondLst>
                                        </p:cTn>
                                        <p:tgtEl>
                                          <p:spTgt spid="68"/>
                                        </p:tgtEl>
                                        <p:attrNameLst>
                                          <p:attrName>style.visibility</p:attrName>
                                        </p:attrNameLst>
                                      </p:cBhvr>
                                      <p:to>
                                        <p:strVal val="hidden"/>
                                      </p:to>
                                    </p:set>
                                  </p:childTnLst>
                                </p:cTn>
                              </p:par>
                              <p:par>
                                <p:cTn id="166" presetID="12" presetClass="entr" presetSubtype="8" fill="hold" grpId="0" nodeType="with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slide(fromLeft)">
                                      <p:cBhvr>
                                        <p:cTn id="168" dur="500"/>
                                        <p:tgtEl>
                                          <p:spTgt spid="84"/>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nodeType="clickEffect">
                                  <p:stCondLst>
                                    <p:cond delay="0"/>
                                  </p:stCondLst>
                                  <p:childTnLst>
                                    <p:animEffect transition="out" filter="fade">
                                      <p:cBhvr>
                                        <p:cTn id="172" dur="500"/>
                                        <p:tgtEl>
                                          <p:spTgt spid="81"/>
                                        </p:tgtEl>
                                      </p:cBhvr>
                                    </p:animEffect>
                                    <p:set>
                                      <p:cBhvr>
                                        <p:cTn id="173" dur="1" fill="hold">
                                          <p:stCondLst>
                                            <p:cond delay="499"/>
                                          </p:stCondLst>
                                        </p:cTn>
                                        <p:tgtEl>
                                          <p:spTgt spid="81"/>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2" presetClass="exit" presetSubtype="1" fill="hold" grpId="1" nodeType="clickEffect">
                                  <p:stCondLst>
                                    <p:cond delay="0"/>
                                  </p:stCondLst>
                                  <p:childTnLst>
                                    <p:animEffect transition="out" filter="slide(fromTop)">
                                      <p:cBhvr>
                                        <p:cTn id="177" dur="500"/>
                                        <p:tgtEl>
                                          <p:spTgt spid="80"/>
                                        </p:tgtEl>
                                      </p:cBhvr>
                                    </p:animEffect>
                                    <p:set>
                                      <p:cBhvr>
                                        <p:cTn id="178" dur="1" fill="hold">
                                          <p:stCondLst>
                                            <p:cond delay="499"/>
                                          </p:stCondLst>
                                        </p:cTn>
                                        <p:tgtEl>
                                          <p:spTgt spid="80"/>
                                        </p:tgtEl>
                                        <p:attrNameLst>
                                          <p:attrName>style.visibility</p:attrName>
                                        </p:attrNameLst>
                                      </p:cBhvr>
                                      <p:to>
                                        <p:strVal val="hidden"/>
                                      </p:to>
                                    </p:set>
                                  </p:childTnLst>
                                </p:cTn>
                              </p:par>
                              <p:par>
                                <p:cTn id="179" presetID="12" presetClass="entr" presetSubtype="4" fill="hold" grpId="0" nodeType="withEffect">
                                  <p:stCondLst>
                                    <p:cond delay="0"/>
                                  </p:stCondLst>
                                  <p:childTnLst>
                                    <p:set>
                                      <p:cBhvr>
                                        <p:cTn id="180" dur="1" fill="hold">
                                          <p:stCondLst>
                                            <p:cond delay="0"/>
                                          </p:stCondLst>
                                        </p:cTn>
                                        <p:tgtEl>
                                          <p:spTgt spid="86"/>
                                        </p:tgtEl>
                                        <p:attrNameLst>
                                          <p:attrName>style.visibility</p:attrName>
                                        </p:attrNameLst>
                                      </p:cBhvr>
                                      <p:to>
                                        <p:strVal val="visible"/>
                                      </p:to>
                                    </p:set>
                                    <p:animEffect transition="in" filter="slide(fromBottom)">
                                      <p:cBhvr>
                                        <p:cTn id="181" dur="500"/>
                                        <p:tgtEl>
                                          <p:spTgt spid="86"/>
                                        </p:tgtEl>
                                      </p:cBhvr>
                                    </p:animEffect>
                                  </p:childTnLst>
                                </p:cTn>
                              </p:par>
                            </p:childTnLst>
                          </p:cTn>
                        </p:par>
                        <p:par>
                          <p:cTn id="182" fill="hold">
                            <p:stCondLst>
                              <p:cond delay="500"/>
                            </p:stCondLst>
                            <p:childTnLst>
                              <p:par>
                                <p:cTn id="183" presetID="10" presetClass="exit" presetSubtype="0" fill="hold" nodeType="afterEffect">
                                  <p:stCondLst>
                                    <p:cond delay="0"/>
                                  </p:stCondLst>
                                  <p:childTnLst>
                                    <p:animEffect transition="out" filter="fade">
                                      <p:cBhvr>
                                        <p:cTn id="184" dur="500"/>
                                        <p:tgtEl>
                                          <p:spTgt spid="74"/>
                                        </p:tgtEl>
                                      </p:cBhvr>
                                    </p:animEffect>
                                    <p:set>
                                      <p:cBhvr>
                                        <p:cTn id="185" dur="1" fill="hold">
                                          <p:stCondLst>
                                            <p:cond delay="499"/>
                                          </p:stCondLst>
                                        </p:cTn>
                                        <p:tgtEl>
                                          <p:spTgt spid="74"/>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9"/>
                                        </p:tgtEl>
                                      </p:cBhvr>
                                    </p:animEffect>
                                    <p:set>
                                      <p:cBhvr>
                                        <p:cTn id="188" dur="1" fill="hold">
                                          <p:stCondLst>
                                            <p:cond delay="499"/>
                                          </p:stCondLst>
                                        </p:cTn>
                                        <p:tgtEl>
                                          <p:spTgt spid="29"/>
                                        </p:tgtEl>
                                        <p:attrNameLst>
                                          <p:attrName>style.visibility</p:attrName>
                                        </p:attrNameLst>
                                      </p:cBhvr>
                                      <p:to>
                                        <p:strVal val="hidden"/>
                                      </p:to>
                                    </p:set>
                                  </p:childTnLst>
                                </p:cTn>
                              </p:par>
                              <p:par>
                                <p:cTn id="189" presetID="10" presetClass="entr" presetSubtype="0" fill="hold" nodeType="withEffect">
                                  <p:stCondLst>
                                    <p:cond delay="0"/>
                                  </p:stCondLst>
                                  <p:childTnLst>
                                    <p:set>
                                      <p:cBhvr>
                                        <p:cTn id="190" dur="1" fill="hold">
                                          <p:stCondLst>
                                            <p:cond delay="0"/>
                                          </p:stCondLst>
                                        </p:cTn>
                                        <p:tgtEl>
                                          <p:spTgt spid="35"/>
                                        </p:tgtEl>
                                        <p:attrNameLst>
                                          <p:attrName>style.visibility</p:attrName>
                                        </p:attrNameLst>
                                      </p:cBhvr>
                                      <p:to>
                                        <p:strVal val="visible"/>
                                      </p:to>
                                    </p:set>
                                    <p:animEffect transition="in" filter="fade">
                                      <p:cBhvr>
                                        <p:cTn id="191" dur="500"/>
                                        <p:tgtEl>
                                          <p:spTgt spid="35"/>
                                        </p:tgtEl>
                                      </p:cBhvr>
                                    </p:animEffect>
                                  </p:childTnLst>
                                </p:cTn>
                              </p:par>
                            </p:childTnLst>
                          </p:cTn>
                        </p:par>
                        <p:par>
                          <p:cTn id="192" fill="hold">
                            <p:stCondLst>
                              <p:cond delay="1000"/>
                            </p:stCondLst>
                            <p:childTnLst>
                              <p:par>
                                <p:cTn id="193" presetID="1" presetClass="exit" presetSubtype="0" fill="hold" grpId="0" nodeType="afterEffect">
                                  <p:stCondLst>
                                    <p:cond delay="0"/>
                                  </p:stCondLst>
                                  <p:childTnLst>
                                    <p:set>
                                      <p:cBhvr>
                                        <p:cTn id="194" dur="1" fill="hold">
                                          <p:stCondLst>
                                            <p:cond delay="0"/>
                                          </p:stCondLst>
                                        </p:cTn>
                                        <p:tgtEl>
                                          <p:spTgt spid="71"/>
                                        </p:tgtEl>
                                        <p:attrNameLst>
                                          <p:attrName>style.visibility</p:attrName>
                                        </p:attrNameLst>
                                      </p:cBhvr>
                                      <p:to>
                                        <p:strVal val="hidden"/>
                                      </p:to>
                                    </p:set>
                                  </p:childTnLst>
                                </p:cTn>
                              </p:par>
                              <p:par>
                                <p:cTn id="195" presetID="1" presetClass="exit" presetSubtype="0" fill="hold" grpId="0" nodeType="withEffect">
                                  <p:stCondLst>
                                    <p:cond delay="0"/>
                                  </p:stCondLst>
                                  <p:childTnLst>
                                    <p:set>
                                      <p:cBhvr>
                                        <p:cTn id="196" dur="1" fill="hold">
                                          <p:stCondLst>
                                            <p:cond delay="0"/>
                                          </p:stCondLst>
                                        </p:cTn>
                                        <p:tgtEl>
                                          <p:spTgt spid="72"/>
                                        </p:tgtEl>
                                        <p:attrNameLst>
                                          <p:attrName>style.visibility</p:attrName>
                                        </p:attrNameLst>
                                      </p:cBhvr>
                                      <p:to>
                                        <p:strVal val="hidden"/>
                                      </p:to>
                                    </p:set>
                                  </p:childTnLst>
                                </p:cTn>
                              </p:par>
                              <p:par>
                                <p:cTn id="197" presetID="1" presetClass="exit" presetSubtype="0" fill="hold" grpId="0" nodeType="withEffect">
                                  <p:stCondLst>
                                    <p:cond delay="0"/>
                                  </p:stCondLst>
                                  <p:childTnLst>
                                    <p:set>
                                      <p:cBhvr>
                                        <p:cTn id="198" dur="1" fill="hold">
                                          <p:stCondLst>
                                            <p:cond delay="0"/>
                                          </p:stCondLst>
                                        </p:cTn>
                                        <p:tgtEl>
                                          <p:spTgt spid="73"/>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84"/>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85"/>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86"/>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8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9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9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7">
                                            <p:txEl>
                                              <p:pRg st="0" end="0"/>
                                            </p:txEl>
                                          </p:spTgt>
                                        </p:tgtEl>
                                        <p:attrNameLst>
                                          <p:attrName>style.visibility</p:attrName>
                                        </p:attrNameLst>
                                      </p:cBhvr>
                                      <p:to>
                                        <p:strVal val="visible"/>
                                      </p:to>
                                    </p:set>
                                    <p:animEffect transition="in" filter="fade">
                                      <p:cBhvr>
                                        <p:cTn id="221" dur="500"/>
                                        <p:tgtEl>
                                          <p:spTgt spid="7">
                                            <p:txEl>
                                              <p:pRg st="0" end="0"/>
                                            </p:txEl>
                                          </p:spTgt>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93"/>
                                        </p:tgtEl>
                                        <p:attrNameLst>
                                          <p:attrName>style.visibility</p:attrName>
                                        </p:attrNameLst>
                                      </p:cBhvr>
                                      <p:to>
                                        <p:strVal val="visible"/>
                                      </p:to>
                                    </p:set>
                                    <p:animEffect transition="in" filter="fade">
                                      <p:cBhvr>
                                        <p:cTn id="226" dur="500"/>
                                        <p:tgtEl>
                                          <p:spTgt spid="93"/>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7">
                                            <p:txEl>
                                              <p:pRg st="1" end="1"/>
                                            </p:txEl>
                                          </p:spTgt>
                                        </p:tgtEl>
                                        <p:attrNameLst>
                                          <p:attrName>style.visibility</p:attrName>
                                        </p:attrNameLst>
                                      </p:cBhvr>
                                      <p:to>
                                        <p:strVal val="visible"/>
                                      </p:to>
                                    </p:set>
                                    <p:animEffect transition="in" filter="fade">
                                      <p:cBhvr>
                                        <p:cTn id="231" dur="500"/>
                                        <p:tgtEl>
                                          <p:spTgt spid="7">
                                            <p:txEl>
                                              <p:pRg st="1" end="1"/>
                                            </p:txEl>
                                          </p:spTgt>
                                        </p:tgtEl>
                                      </p:cBhvr>
                                    </p:animEffect>
                                  </p:childTnLst>
                                </p:cTn>
                              </p:par>
                            </p:childTnLst>
                          </p:cTn>
                        </p:par>
                      </p:childTnLst>
                    </p:cTn>
                  </p:par>
                  <p:par>
                    <p:cTn id="232" fill="hold">
                      <p:stCondLst>
                        <p:cond delay="indefinite"/>
                      </p:stCondLst>
                      <p:childTnLst>
                        <p:par>
                          <p:cTn id="233" fill="hold">
                            <p:stCondLst>
                              <p:cond delay="0"/>
                            </p:stCondLst>
                            <p:childTnLst>
                              <p:par>
                                <p:cTn id="234" presetID="12" presetClass="exit" presetSubtype="4" fill="hold" grpId="1" nodeType="clickEffect">
                                  <p:stCondLst>
                                    <p:cond delay="0"/>
                                  </p:stCondLst>
                                  <p:childTnLst>
                                    <p:animEffect transition="out" filter="slide(fromBottom)">
                                      <p:cBhvr>
                                        <p:cTn id="235" dur="500"/>
                                        <p:tgtEl>
                                          <p:spTgt spid="90"/>
                                        </p:tgtEl>
                                      </p:cBhvr>
                                    </p:animEffect>
                                    <p:set>
                                      <p:cBhvr>
                                        <p:cTn id="236" dur="1" fill="hold">
                                          <p:stCondLst>
                                            <p:cond delay="499"/>
                                          </p:stCondLst>
                                        </p:cTn>
                                        <p:tgtEl>
                                          <p:spTgt spid="90"/>
                                        </p:tgtEl>
                                        <p:attrNameLst>
                                          <p:attrName>style.visibility</p:attrName>
                                        </p:attrNameLst>
                                      </p:cBhvr>
                                      <p:to>
                                        <p:strVal val="hidden"/>
                                      </p:to>
                                    </p:set>
                                  </p:childTnLst>
                                </p:cTn>
                              </p:par>
                              <p:par>
                                <p:cTn id="237" presetID="12" presetClass="entr" presetSubtype="1" fill="hold" grpId="0" nodeType="withEffect">
                                  <p:stCondLst>
                                    <p:cond delay="0"/>
                                  </p:stCondLst>
                                  <p:childTnLst>
                                    <p:set>
                                      <p:cBhvr>
                                        <p:cTn id="238" dur="1" fill="hold">
                                          <p:stCondLst>
                                            <p:cond delay="0"/>
                                          </p:stCondLst>
                                        </p:cTn>
                                        <p:tgtEl>
                                          <p:spTgt spid="99"/>
                                        </p:tgtEl>
                                        <p:attrNameLst>
                                          <p:attrName>style.visibility</p:attrName>
                                        </p:attrNameLst>
                                      </p:cBhvr>
                                      <p:to>
                                        <p:strVal val="visible"/>
                                      </p:to>
                                    </p:set>
                                    <p:animEffect transition="in" filter="slide(fromTop)">
                                      <p:cBhvr>
                                        <p:cTn id="239" dur="500"/>
                                        <p:tgtEl>
                                          <p:spTgt spid="99"/>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7">
                                            <p:txEl>
                                              <p:pRg st="2" end="2"/>
                                            </p:txEl>
                                          </p:spTgt>
                                        </p:tgtEl>
                                        <p:attrNameLst>
                                          <p:attrName>style.visibility</p:attrName>
                                        </p:attrNameLst>
                                      </p:cBhvr>
                                      <p:to>
                                        <p:strVal val="visible"/>
                                      </p:to>
                                    </p:set>
                                    <p:animEffect transition="in" filter="fade">
                                      <p:cBhvr>
                                        <p:cTn id="244" dur="500"/>
                                        <p:tgtEl>
                                          <p:spTgt spid="7">
                                            <p:txEl>
                                              <p:pRg st="2" end="2"/>
                                            </p:txEl>
                                          </p:spTgt>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96"/>
                                        </p:tgtEl>
                                        <p:attrNameLst>
                                          <p:attrName>style.visibility</p:attrName>
                                        </p:attrNameLst>
                                      </p:cBhvr>
                                      <p:to>
                                        <p:strVal val="visible"/>
                                      </p:to>
                                    </p:set>
                                    <p:animEffect transition="in" filter="fade">
                                      <p:cBhvr>
                                        <p:cTn id="249" dur="500"/>
                                        <p:tgtEl>
                                          <p:spTgt spid="96"/>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7">
                                            <p:txEl>
                                              <p:pRg st="3" end="3"/>
                                            </p:txEl>
                                          </p:spTgt>
                                        </p:tgtEl>
                                        <p:attrNameLst>
                                          <p:attrName>style.visibility</p:attrName>
                                        </p:attrNameLst>
                                      </p:cBhvr>
                                      <p:to>
                                        <p:strVal val="visible"/>
                                      </p:to>
                                    </p:set>
                                    <p:animEffect transition="in" filter="fade">
                                      <p:cBhvr>
                                        <p:cTn id="254" dur="500"/>
                                        <p:tgtEl>
                                          <p:spTgt spid="7">
                                            <p:txEl>
                                              <p:pRg st="3" end="3"/>
                                            </p:txEl>
                                          </p:spTgt>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nodeType="clickEffect">
                                  <p:stCondLst>
                                    <p:cond delay="0"/>
                                  </p:stCondLst>
                                  <p:childTnLst>
                                    <p:set>
                                      <p:cBhvr>
                                        <p:cTn id="258" dur="1" fill="hold">
                                          <p:stCondLst>
                                            <p:cond delay="0"/>
                                          </p:stCondLst>
                                        </p:cTn>
                                        <p:tgtEl>
                                          <p:spTgt spid="7">
                                            <p:txEl>
                                              <p:pRg st="4" end="4"/>
                                            </p:txEl>
                                          </p:spTgt>
                                        </p:tgtEl>
                                        <p:attrNameLst>
                                          <p:attrName>style.visibility</p:attrName>
                                        </p:attrNameLst>
                                      </p:cBhvr>
                                      <p:to>
                                        <p:strVal val="visible"/>
                                      </p:to>
                                    </p:set>
                                    <p:animEffect transition="in" filter="fade">
                                      <p:cBhvr>
                                        <p:cTn id="259" dur="500"/>
                                        <p:tgtEl>
                                          <p:spTgt spid="7">
                                            <p:txEl>
                                              <p:pRg st="4" end="4"/>
                                            </p:txEl>
                                          </p:spTgt>
                                        </p:tgtEl>
                                      </p:cBhvr>
                                    </p:animEffect>
                                  </p:childTnLst>
                                </p:cTn>
                              </p:par>
                              <p:par>
                                <p:cTn id="260" presetID="10" presetClass="entr" presetSubtype="0" fill="hold" nodeType="withEffect">
                                  <p:stCondLst>
                                    <p:cond delay="0"/>
                                  </p:stCondLst>
                                  <p:childTnLst>
                                    <p:set>
                                      <p:cBhvr>
                                        <p:cTn id="261" dur="1" fill="hold">
                                          <p:stCondLst>
                                            <p:cond delay="0"/>
                                          </p:stCondLst>
                                        </p:cTn>
                                        <p:tgtEl>
                                          <p:spTgt spid="7">
                                            <p:txEl>
                                              <p:pRg st="7" end="7"/>
                                            </p:txEl>
                                          </p:spTgt>
                                        </p:tgtEl>
                                        <p:attrNameLst>
                                          <p:attrName>style.visibility</p:attrName>
                                        </p:attrNameLst>
                                      </p:cBhvr>
                                      <p:to>
                                        <p:strVal val="visible"/>
                                      </p:to>
                                    </p:set>
                                    <p:animEffect transition="in" filter="fade">
                                      <p:cBhvr>
                                        <p:cTn id="262" dur="500"/>
                                        <p:tgtEl>
                                          <p:spTgt spid="7">
                                            <p:txEl>
                                              <p:pRg st="7" end="7"/>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12" presetClass="exit" presetSubtype="2" fill="hold" grpId="1" nodeType="clickEffect">
                                  <p:stCondLst>
                                    <p:cond delay="0"/>
                                  </p:stCondLst>
                                  <p:childTnLst>
                                    <p:animEffect transition="out" filter="slide(fromRight)">
                                      <p:cBhvr>
                                        <p:cTn id="266" dur="500"/>
                                        <p:tgtEl>
                                          <p:spTgt spid="89"/>
                                        </p:tgtEl>
                                      </p:cBhvr>
                                    </p:animEffect>
                                    <p:set>
                                      <p:cBhvr>
                                        <p:cTn id="267" dur="1" fill="hold">
                                          <p:stCondLst>
                                            <p:cond delay="499"/>
                                          </p:stCondLst>
                                        </p:cTn>
                                        <p:tgtEl>
                                          <p:spTgt spid="89"/>
                                        </p:tgtEl>
                                        <p:attrNameLst>
                                          <p:attrName>style.visibility</p:attrName>
                                        </p:attrNameLst>
                                      </p:cBhvr>
                                      <p:to>
                                        <p:strVal val="hidden"/>
                                      </p:to>
                                    </p:set>
                                  </p:childTnLst>
                                </p:cTn>
                              </p:par>
                              <p:par>
                                <p:cTn id="268" presetID="12" presetClass="entr" presetSubtype="8" fill="hold" grpId="0" nodeType="withEffect">
                                  <p:stCondLst>
                                    <p:cond delay="0"/>
                                  </p:stCondLst>
                                  <p:childTnLst>
                                    <p:set>
                                      <p:cBhvr>
                                        <p:cTn id="269" dur="1" fill="hold">
                                          <p:stCondLst>
                                            <p:cond delay="0"/>
                                          </p:stCondLst>
                                        </p:cTn>
                                        <p:tgtEl>
                                          <p:spTgt spid="100"/>
                                        </p:tgtEl>
                                        <p:attrNameLst>
                                          <p:attrName>style.visibility</p:attrName>
                                        </p:attrNameLst>
                                      </p:cBhvr>
                                      <p:to>
                                        <p:strVal val="visible"/>
                                      </p:to>
                                    </p:set>
                                    <p:animEffect transition="in" filter="slide(fromLeft)">
                                      <p:cBhvr>
                                        <p:cTn id="270" dur="500"/>
                                        <p:tgtEl>
                                          <p:spTgt spid="100"/>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nodeType="clickEffect">
                                  <p:stCondLst>
                                    <p:cond delay="0"/>
                                  </p:stCondLst>
                                  <p:childTnLst>
                                    <p:set>
                                      <p:cBhvr>
                                        <p:cTn id="274" dur="1" fill="hold">
                                          <p:stCondLst>
                                            <p:cond delay="0"/>
                                          </p:stCondLst>
                                        </p:cTn>
                                        <p:tgtEl>
                                          <p:spTgt spid="7">
                                            <p:txEl>
                                              <p:pRg st="5" end="5"/>
                                            </p:txEl>
                                          </p:spTgt>
                                        </p:tgtEl>
                                        <p:attrNameLst>
                                          <p:attrName>style.visibility</p:attrName>
                                        </p:attrNameLst>
                                      </p:cBhvr>
                                      <p:to>
                                        <p:strVal val="visible"/>
                                      </p:to>
                                    </p:set>
                                    <p:animEffect transition="in" filter="fade">
                                      <p:cBhvr>
                                        <p:cTn id="275" dur="500"/>
                                        <p:tgtEl>
                                          <p:spTgt spid="7">
                                            <p:txEl>
                                              <p:pRg st="5" end="5"/>
                                            </p:txEl>
                                          </p:spTgt>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xit" presetSubtype="0" fill="hold" nodeType="clickEffect">
                                  <p:stCondLst>
                                    <p:cond delay="0"/>
                                  </p:stCondLst>
                                  <p:childTnLst>
                                    <p:animEffect transition="out" filter="fade">
                                      <p:cBhvr>
                                        <p:cTn id="279" dur="500"/>
                                        <p:tgtEl>
                                          <p:spTgt spid="96"/>
                                        </p:tgtEl>
                                      </p:cBhvr>
                                    </p:animEffect>
                                    <p:set>
                                      <p:cBhvr>
                                        <p:cTn id="280" dur="1" fill="hold">
                                          <p:stCondLst>
                                            <p:cond delay="499"/>
                                          </p:stCondLst>
                                        </p:cTn>
                                        <p:tgtEl>
                                          <p:spTgt spid="96"/>
                                        </p:tgtEl>
                                        <p:attrNameLst>
                                          <p:attrName>style.visibility</p:attrName>
                                        </p:attrNameLst>
                                      </p:cBhvr>
                                      <p:to>
                                        <p:strVal val="hidden"/>
                                      </p:to>
                                    </p:set>
                                  </p:childTnLst>
                                </p:cTn>
                              </p:par>
                              <p:par>
                                <p:cTn id="281" presetID="10" presetClass="entr" presetSubtype="0" fill="hold" nodeType="withEffect">
                                  <p:stCondLst>
                                    <p:cond delay="0"/>
                                  </p:stCondLst>
                                  <p:childTnLst>
                                    <p:set>
                                      <p:cBhvr>
                                        <p:cTn id="282" dur="1" fill="hold">
                                          <p:stCondLst>
                                            <p:cond delay="0"/>
                                          </p:stCondLst>
                                        </p:cTn>
                                        <p:tgtEl>
                                          <p:spTgt spid="101"/>
                                        </p:tgtEl>
                                        <p:attrNameLst>
                                          <p:attrName>style.visibility</p:attrName>
                                        </p:attrNameLst>
                                      </p:cBhvr>
                                      <p:to>
                                        <p:strVal val="visible"/>
                                      </p:to>
                                    </p:set>
                                    <p:animEffect transition="in" filter="fade">
                                      <p:cBhvr>
                                        <p:cTn id="283" dur="500"/>
                                        <p:tgtEl>
                                          <p:spTgt spid="101"/>
                                        </p:tgtEl>
                                      </p:cBhvr>
                                    </p:animEffect>
                                  </p:childTnLst>
                                </p:cTn>
                              </p:par>
                            </p:childTnLst>
                          </p:cTn>
                        </p:par>
                      </p:childTnLst>
                    </p:cTn>
                  </p:par>
                  <p:par>
                    <p:cTn id="284" fill="hold">
                      <p:stCondLst>
                        <p:cond delay="indefinite"/>
                      </p:stCondLst>
                      <p:childTnLst>
                        <p:par>
                          <p:cTn id="285" fill="hold">
                            <p:stCondLst>
                              <p:cond delay="0"/>
                            </p:stCondLst>
                            <p:childTnLst>
                              <p:par>
                                <p:cTn id="286" presetID="10" presetClass="entr" presetSubtype="0" fill="hold" nodeType="clickEffect">
                                  <p:stCondLst>
                                    <p:cond delay="0"/>
                                  </p:stCondLst>
                                  <p:childTnLst>
                                    <p:set>
                                      <p:cBhvr>
                                        <p:cTn id="287" dur="1" fill="hold">
                                          <p:stCondLst>
                                            <p:cond delay="0"/>
                                          </p:stCondLst>
                                        </p:cTn>
                                        <p:tgtEl>
                                          <p:spTgt spid="7">
                                            <p:txEl>
                                              <p:pRg st="6" end="6"/>
                                            </p:txEl>
                                          </p:spTgt>
                                        </p:tgtEl>
                                        <p:attrNameLst>
                                          <p:attrName>style.visibility</p:attrName>
                                        </p:attrNameLst>
                                      </p:cBhvr>
                                      <p:to>
                                        <p:strVal val="visible"/>
                                      </p:to>
                                    </p:set>
                                    <p:animEffect transition="in" filter="fade">
                                      <p:cBhvr>
                                        <p:cTn id="288" dur="500"/>
                                        <p:tgtEl>
                                          <p:spTgt spid="7">
                                            <p:txEl>
                                              <p:pRg st="6" end="6"/>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nodeType="clickEffect">
                                  <p:stCondLst>
                                    <p:cond delay="0"/>
                                  </p:stCondLst>
                                  <p:childTnLst>
                                    <p:animEffect transition="out" filter="fade">
                                      <p:cBhvr>
                                        <p:cTn id="292" dur="500"/>
                                        <p:tgtEl>
                                          <p:spTgt spid="101"/>
                                        </p:tgtEl>
                                      </p:cBhvr>
                                    </p:animEffect>
                                    <p:set>
                                      <p:cBhvr>
                                        <p:cTn id="293" dur="1" fill="hold">
                                          <p:stCondLst>
                                            <p:cond delay="499"/>
                                          </p:stCondLst>
                                        </p:cTn>
                                        <p:tgtEl>
                                          <p:spTgt spid="101"/>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2" presetClass="exit" presetSubtype="1" fill="hold" grpId="1" nodeType="clickEffect">
                                  <p:stCondLst>
                                    <p:cond delay="0"/>
                                  </p:stCondLst>
                                  <p:childTnLst>
                                    <p:animEffect transition="out" filter="slide(fromTop)">
                                      <p:cBhvr>
                                        <p:cTn id="297" dur="500"/>
                                        <p:tgtEl>
                                          <p:spTgt spid="99"/>
                                        </p:tgtEl>
                                      </p:cBhvr>
                                    </p:animEffect>
                                    <p:set>
                                      <p:cBhvr>
                                        <p:cTn id="298" dur="1" fill="hold">
                                          <p:stCondLst>
                                            <p:cond delay="499"/>
                                          </p:stCondLst>
                                        </p:cTn>
                                        <p:tgtEl>
                                          <p:spTgt spid="99"/>
                                        </p:tgtEl>
                                        <p:attrNameLst>
                                          <p:attrName>style.visibility</p:attrName>
                                        </p:attrNameLst>
                                      </p:cBhvr>
                                      <p:to>
                                        <p:strVal val="hidden"/>
                                      </p:to>
                                    </p:set>
                                  </p:childTnLst>
                                </p:cTn>
                              </p:par>
                              <p:par>
                                <p:cTn id="299" presetID="12" presetClass="entr" presetSubtype="4" fill="hold" grpId="0" nodeType="withEffect">
                                  <p:stCondLst>
                                    <p:cond delay="0"/>
                                  </p:stCondLst>
                                  <p:childTnLst>
                                    <p:set>
                                      <p:cBhvr>
                                        <p:cTn id="300" dur="1" fill="hold">
                                          <p:stCondLst>
                                            <p:cond delay="0"/>
                                          </p:stCondLst>
                                        </p:cTn>
                                        <p:tgtEl>
                                          <p:spTgt spid="104"/>
                                        </p:tgtEl>
                                        <p:attrNameLst>
                                          <p:attrName>style.visibility</p:attrName>
                                        </p:attrNameLst>
                                      </p:cBhvr>
                                      <p:to>
                                        <p:strVal val="visible"/>
                                      </p:to>
                                    </p:set>
                                    <p:animEffect transition="in" filter="slide(fromBottom)">
                                      <p:cBhvr>
                                        <p:cTn id="301" dur="500"/>
                                        <p:tgtEl>
                                          <p:spTgt spid="104"/>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nodeType="clickEffect">
                                  <p:stCondLst>
                                    <p:cond delay="0"/>
                                  </p:stCondLst>
                                  <p:childTnLst>
                                    <p:set>
                                      <p:cBhvr>
                                        <p:cTn id="305" dur="1" fill="hold">
                                          <p:stCondLst>
                                            <p:cond delay="0"/>
                                          </p:stCondLst>
                                        </p:cTn>
                                        <p:tgtEl>
                                          <p:spTgt spid="7">
                                            <p:txEl>
                                              <p:pRg st="8" end="8"/>
                                            </p:txEl>
                                          </p:spTgt>
                                        </p:tgtEl>
                                        <p:attrNameLst>
                                          <p:attrName>style.visibility</p:attrName>
                                        </p:attrNameLst>
                                      </p:cBhvr>
                                      <p:to>
                                        <p:strVal val="visible"/>
                                      </p:to>
                                    </p:set>
                                    <p:animEffect transition="in" filter="fade">
                                      <p:cBhvr>
                                        <p:cTn id="306" dur="500"/>
                                        <p:tgtEl>
                                          <p:spTgt spid="7">
                                            <p:txEl>
                                              <p:pRg st="8" end="8"/>
                                            </p:txEl>
                                          </p:spTgt>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presetSubtype="0" fill="hold" nodeType="clickEffect">
                                  <p:stCondLst>
                                    <p:cond delay="0"/>
                                  </p:stCondLst>
                                  <p:childTnLst>
                                    <p:set>
                                      <p:cBhvr>
                                        <p:cTn id="310" dur="1" fill="hold">
                                          <p:stCondLst>
                                            <p:cond delay="0"/>
                                          </p:stCondLst>
                                        </p:cTn>
                                        <p:tgtEl>
                                          <p:spTgt spid="7">
                                            <p:txEl>
                                              <p:pRg st="9" end="9"/>
                                            </p:txEl>
                                          </p:spTgt>
                                        </p:tgtEl>
                                        <p:attrNameLst>
                                          <p:attrName>style.visibility</p:attrName>
                                        </p:attrNameLst>
                                      </p:cBhvr>
                                      <p:to>
                                        <p:strVal val="visible"/>
                                      </p:to>
                                    </p:set>
                                    <p:animEffect transition="in" filter="fade">
                                      <p:cBhvr>
                                        <p:cTn id="311" dur="500"/>
                                        <p:tgtEl>
                                          <p:spTgt spid="7">
                                            <p:txEl>
                                              <p:pRg st="9" end="9"/>
                                            </p:txEl>
                                          </p:spTgt>
                                        </p:tgtEl>
                                      </p:cBhvr>
                                    </p:animEffect>
                                  </p:childTnLst>
                                </p:cTn>
                              </p:par>
                              <p:par>
                                <p:cTn id="312" presetID="10" presetClass="exit" presetSubtype="0" fill="hold" nodeType="withEffect">
                                  <p:stCondLst>
                                    <p:cond delay="0"/>
                                  </p:stCondLst>
                                  <p:childTnLst>
                                    <p:animEffect transition="out" filter="fade">
                                      <p:cBhvr>
                                        <p:cTn id="313" dur="500"/>
                                        <p:tgtEl>
                                          <p:spTgt spid="93"/>
                                        </p:tgtEl>
                                      </p:cBhvr>
                                    </p:animEffect>
                                    <p:set>
                                      <p:cBhvr>
                                        <p:cTn id="314" dur="1" fill="hold">
                                          <p:stCondLst>
                                            <p:cond delay="499"/>
                                          </p:stCondLst>
                                        </p:cTn>
                                        <p:tgtEl>
                                          <p:spTgt spid="93"/>
                                        </p:tgtEl>
                                        <p:attrNameLst>
                                          <p:attrName>style.visibility</p:attrName>
                                        </p:attrNameLst>
                                      </p:cBhvr>
                                      <p:to>
                                        <p:strVal val="hidden"/>
                                      </p:to>
                                    </p:set>
                                  </p:childTnLst>
                                </p:cTn>
                              </p:par>
                              <p:par>
                                <p:cTn id="315" presetID="10" presetClass="exit" presetSubtype="0" fill="hold" nodeType="withEffect">
                                  <p:stCondLst>
                                    <p:cond delay="0"/>
                                  </p:stCondLst>
                                  <p:childTnLst>
                                    <p:animEffect transition="out" filter="fade">
                                      <p:cBhvr>
                                        <p:cTn id="316" dur="500"/>
                                        <p:tgtEl>
                                          <p:spTgt spid="35"/>
                                        </p:tgtEl>
                                      </p:cBhvr>
                                    </p:animEffect>
                                    <p:set>
                                      <p:cBhvr>
                                        <p:cTn id="317" dur="1" fill="hold">
                                          <p:stCondLst>
                                            <p:cond delay="499"/>
                                          </p:stCondLst>
                                        </p:cTn>
                                        <p:tgtEl>
                                          <p:spTgt spid="35"/>
                                        </p:tgtEl>
                                        <p:attrNameLst>
                                          <p:attrName>style.visibility</p:attrName>
                                        </p:attrNameLst>
                                      </p:cBhvr>
                                      <p:to>
                                        <p:strVal val="hidden"/>
                                      </p:to>
                                    </p:set>
                                  </p:childTnLst>
                                </p:cTn>
                              </p:par>
                              <p:par>
                                <p:cTn id="318" presetID="10" presetClass="entr" presetSubtype="0" fill="hold" nodeType="withEffect">
                                  <p:stCondLst>
                                    <p:cond delay="0"/>
                                  </p:stCondLst>
                                  <p:childTnLst>
                                    <p:set>
                                      <p:cBhvr>
                                        <p:cTn id="319" dur="1" fill="hold">
                                          <p:stCondLst>
                                            <p:cond delay="0"/>
                                          </p:stCondLst>
                                        </p:cTn>
                                        <p:tgtEl>
                                          <p:spTgt spid="41"/>
                                        </p:tgtEl>
                                        <p:attrNameLst>
                                          <p:attrName>style.visibility</p:attrName>
                                        </p:attrNameLst>
                                      </p:cBhvr>
                                      <p:to>
                                        <p:strVal val="visible"/>
                                      </p:to>
                                    </p:set>
                                    <p:animEffect transition="in" filter="fade">
                                      <p:cBhvr>
                                        <p:cTn id="320" dur="500"/>
                                        <p:tgtEl>
                                          <p:spTgt spid="41"/>
                                        </p:tgtEl>
                                      </p:cBhvr>
                                    </p:animEffect>
                                  </p:childTnLst>
                                </p:cTn>
                              </p:par>
                            </p:childTnLst>
                          </p:cTn>
                        </p:par>
                        <p:par>
                          <p:cTn id="321" fill="hold">
                            <p:stCondLst>
                              <p:cond delay="500"/>
                            </p:stCondLst>
                            <p:childTnLst>
                              <p:par>
                                <p:cTn id="322" presetID="1" presetClass="exit" presetSubtype="0" fill="hold" grpId="1" nodeType="afterEffect">
                                  <p:stCondLst>
                                    <p:cond delay="0"/>
                                  </p:stCondLst>
                                  <p:childTnLst>
                                    <p:set>
                                      <p:cBhvr>
                                        <p:cTn id="323" dur="1" fill="hold">
                                          <p:stCondLst>
                                            <p:cond delay="0"/>
                                          </p:stCondLst>
                                        </p:cTn>
                                        <p:tgtEl>
                                          <p:spTgt spid="87"/>
                                        </p:tgtEl>
                                        <p:attrNameLst>
                                          <p:attrName>style.visibility</p:attrName>
                                        </p:attrNameLst>
                                      </p:cBhvr>
                                      <p:to>
                                        <p:strVal val="hidden"/>
                                      </p:to>
                                    </p:set>
                                  </p:childTnLst>
                                </p:cTn>
                              </p:par>
                              <p:par>
                                <p:cTn id="324" presetID="1" presetClass="exit" presetSubtype="0" fill="hold" grpId="1" nodeType="withEffect">
                                  <p:stCondLst>
                                    <p:cond delay="0"/>
                                  </p:stCondLst>
                                  <p:childTnLst>
                                    <p:set>
                                      <p:cBhvr>
                                        <p:cTn id="325" dur="1" fill="hold">
                                          <p:stCondLst>
                                            <p:cond delay="0"/>
                                          </p:stCondLst>
                                        </p:cTn>
                                        <p:tgtEl>
                                          <p:spTgt spid="88"/>
                                        </p:tgtEl>
                                        <p:attrNameLst>
                                          <p:attrName>style.visibility</p:attrName>
                                        </p:attrNameLst>
                                      </p:cBhvr>
                                      <p:to>
                                        <p:strVal val="hidden"/>
                                      </p:to>
                                    </p:set>
                                  </p:childTnLst>
                                </p:cTn>
                              </p:par>
                              <p:par>
                                <p:cTn id="326" presetID="1" presetClass="exit" presetSubtype="0" fill="hold" grpId="1" nodeType="withEffect">
                                  <p:stCondLst>
                                    <p:cond delay="0"/>
                                  </p:stCondLst>
                                  <p:childTnLst>
                                    <p:set>
                                      <p:cBhvr>
                                        <p:cTn id="327" dur="1" fill="hold">
                                          <p:stCondLst>
                                            <p:cond delay="0"/>
                                          </p:stCondLst>
                                        </p:cTn>
                                        <p:tgtEl>
                                          <p:spTgt spid="91"/>
                                        </p:tgtEl>
                                        <p:attrNameLst>
                                          <p:attrName>style.visibility</p:attrName>
                                        </p:attrNameLst>
                                      </p:cBhvr>
                                      <p:to>
                                        <p:strVal val="hidden"/>
                                      </p:to>
                                    </p:set>
                                  </p:childTnLst>
                                </p:cTn>
                              </p:par>
                              <p:par>
                                <p:cTn id="328" presetID="1" presetClass="exit" presetSubtype="0" fill="hold" grpId="1" nodeType="withEffect">
                                  <p:stCondLst>
                                    <p:cond delay="0"/>
                                  </p:stCondLst>
                                  <p:childTnLst>
                                    <p:set>
                                      <p:cBhvr>
                                        <p:cTn id="329" dur="1" fill="hold">
                                          <p:stCondLst>
                                            <p:cond delay="0"/>
                                          </p:stCondLst>
                                        </p:cTn>
                                        <p:tgtEl>
                                          <p:spTgt spid="92"/>
                                        </p:tgtEl>
                                        <p:attrNameLst>
                                          <p:attrName>style.visibility</p:attrName>
                                        </p:attrNameLst>
                                      </p:cBhvr>
                                      <p:to>
                                        <p:strVal val="hidden"/>
                                      </p:to>
                                    </p:set>
                                  </p:childTnLst>
                                </p:cTn>
                              </p:par>
                              <p:par>
                                <p:cTn id="330" presetID="1" presetClass="exit" presetSubtype="0" fill="hold" grpId="1" nodeType="withEffect">
                                  <p:stCondLst>
                                    <p:cond delay="0"/>
                                  </p:stCondLst>
                                  <p:childTnLst>
                                    <p:set>
                                      <p:cBhvr>
                                        <p:cTn id="331" dur="1" fill="hold">
                                          <p:stCondLst>
                                            <p:cond delay="0"/>
                                          </p:stCondLst>
                                        </p:cTn>
                                        <p:tgtEl>
                                          <p:spTgt spid="100"/>
                                        </p:tgtEl>
                                        <p:attrNameLst>
                                          <p:attrName>style.visibility</p:attrName>
                                        </p:attrNameLst>
                                      </p:cBhvr>
                                      <p:to>
                                        <p:strVal val="hidden"/>
                                      </p:to>
                                    </p:set>
                                  </p:childTnLst>
                                </p:cTn>
                              </p:par>
                              <p:par>
                                <p:cTn id="332" presetID="1" presetClass="exit" presetSubtype="0" fill="hold" grpId="1" nodeType="withEffect">
                                  <p:stCondLst>
                                    <p:cond delay="0"/>
                                  </p:stCondLst>
                                  <p:childTnLst>
                                    <p:set>
                                      <p:cBhvr>
                                        <p:cTn id="333" dur="1" fill="hold">
                                          <p:stCondLst>
                                            <p:cond delay="0"/>
                                          </p:stCondLst>
                                        </p:cTn>
                                        <p:tgtEl>
                                          <p:spTgt spid="104"/>
                                        </p:tgtEl>
                                        <p:attrNameLst>
                                          <p:attrName>style.visibility</p:attrName>
                                        </p:attrNameLst>
                                      </p:cBhvr>
                                      <p:to>
                                        <p:strVal val="hidden"/>
                                      </p:to>
                                    </p:set>
                                  </p:childTnLst>
                                </p:cTn>
                              </p:par>
                              <p:par>
                                <p:cTn id="334" presetID="1" presetClass="entr" presetSubtype="0" fill="hold" grpId="0" nodeType="withEffect">
                                  <p:stCondLst>
                                    <p:cond delay="0"/>
                                  </p:stCondLst>
                                  <p:childTnLst>
                                    <p:set>
                                      <p:cBhvr>
                                        <p:cTn id="335" dur="1" fill="hold">
                                          <p:stCondLst>
                                            <p:cond delay="0"/>
                                          </p:stCondLst>
                                        </p:cTn>
                                        <p:tgtEl>
                                          <p:spTgt spid="105"/>
                                        </p:tgtEl>
                                        <p:attrNameLst>
                                          <p:attrName>style.visibility</p:attrName>
                                        </p:attrNameLst>
                                      </p:cBhvr>
                                      <p:to>
                                        <p:strVal val="visible"/>
                                      </p:to>
                                    </p:set>
                                  </p:childTnLst>
                                </p:cTn>
                              </p:par>
                              <p:par>
                                <p:cTn id="336" presetID="1" presetClass="entr" presetSubtype="0" fill="hold" grpId="0" nodeType="withEffect">
                                  <p:stCondLst>
                                    <p:cond delay="0"/>
                                  </p:stCondLst>
                                  <p:childTnLst>
                                    <p:set>
                                      <p:cBhvr>
                                        <p:cTn id="337" dur="1" fill="hold">
                                          <p:stCondLst>
                                            <p:cond delay="0"/>
                                          </p:stCondLst>
                                        </p:cTn>
                                        <p:tgtEl>
                                          <p:spTgt spid="106"/>
                                        </p:tgtEl>
                                        <p:attrNameLst>
                                          <p:attrName>style.visibility</p:attrName>
                                        </p:attrNameLst>
                                      </p:cBhvr>
                                      <p:to>
                                        <p:strVal val="visible"/>
                                      </p:to>
                                    </p:set>
                                  </p:childTnLst>
                                </p:cTn>
                              </p:par>
                              <p:par>
                                <p:cTn id="338" presetID="1" presetClass="entr" presetSubtype="0" fill="hold" grpId="0" nodeType="withEffect">
                                  <p:stCondLst>
                                    <p:cond delay="0"/>
                                  </p:stCondLst>
                                  <p:childTnLst>
                                    <p:set>
                                      <p:cBhvr>
                                        <p:cTn id="339" dur="1" fill="hold">
                                          <p:stCondLst>
                                            <p:cond delay="0"/>
                                          </p:stCondLst>
                                        </p:cTn>
                                        <p:tgtEl>
                                          <p:spTgt spid="107"/>
                                        </p:tgtEl>
                                        <p:attrNameLst>
                                          <p:attrName>style.visibility</p:attrName>
                                        </p:attrNameLst>
                                      </p:cBhvr>
                                      <p:to>
                                        <p:strVal val="visible"/>
                                      </p:to>
                                    </p:set>
                                  </p:childTnLst>
                                </p:cTn>
                              </p:par>
                              <p:par>
                                <p:cTn id="340" presetID="1" presetClass="entr" presetSubtype="0" fill="hold" grpId="0" nodeType="withEffect">
                                  <p:stCondLst>
                                    <p:cond delay="0"/>
                                  </p:stCondLst>
                                  <p:childTnLst>
                                    <p:set>
                                      <p:cBhvr>
                                        <p:cTn id="341" dur="1" fill="hold">
                                          <p:stCondLst>
                                            <p:cond delay="0"/>
                                          </p:stCondLst>
                                        </p:cTn>
                                        <p:tgtEl>
                                          <p:spTgt spid="108"/>
                                        </p:tgtEl>
                                        <p:attrNameLst>
                                          <p:attrName>style.visibility</p:attrName>
                                        </p:attrNameLst>
                                      </p:cBhvr>
                                      <p:to>
                                        <p:strVal val="visible"/>
                                      </p:to>
                                    </p:set>
                                  </p:childTnLst>
                                </p:cTn>
                              </p:par>
                              <p:par>
                                <p:cTn id="342" presetID="1" presetClass="entr" presetSubtype="0" fill="hold" grpId="0" nodeType="withEffect">
                                  <p:stCondLst>
                                    <p:cond delay="0"/>
                                  </p:stCondLst>
                                  <p:childTnLst>
                                    <p:set>
                                      <p:cBhvr>
                                        <p:cTn id="343" dur="1" fill="hold">
                                          <p:stCondLst>
                                            <p:cond delay="0"/>
                                          </p:stCondLst>
                                        </p:cTn>
                                        <p:tgtEl>
                                          <p:spTgt spid="109"/>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110"/>
                                        </p:tgtEl>
                                        <p:attrNameLst>
                                          <p:attrName>style.visibility</p:attrName>
                                        </p:attrNameLst>
                                      </p:cBhvr>
                                      <p:to>
                                        <p:strVal val="visible"/>
                                      </p:to>
                                    </p:set>
                                  </p:childTnLst>
                                </p:cTn>
                              </p:par>
                            </p:childTnLst>
                          </p:cTn>
                        </p:par>
                        <p:par>
                          <p:cTn id="346" fill="hold">
                            <p:stCondLst>
                              <p:cond delay="500"/>
                            </p:stCondLst>
                            <p:childTnLst>
                              <p:par>
                                <p:cTn id="347" presetID="10" presetClass="entr" presetSubtype="0" fill="hold" nodeType="afterEffect">
                                  <p:stCondLst>
                                    <p:cond delay="0"/>
                                  </p:stCondLst>
                                  <p:childTnLst>
                                    <p:set>
                                      <p:cBhvr>
                                        <p:cTn id="348" dur="1" fill="hold">
                                          <p:stCondLst>
                                            <p:cond delay="0"/>
                                          </p:stCondLst>
                                        </p:cTn>
                                        <p:tgtEl>
                                          <p:spTgt spid="111"/>
                                        </p:tgtEl>
                                        <p:attrNameLst>
                                          <p:attrName>style.visibility</p:attrName>
                                        </p:attrNameLst>
                                      </p:cBhvr>
                                      <p:to>
                                        <p:strVal val="visible"/>
                                      </p:to>
                                    </p:set>
                                    <p:animEffect transition="in" filter="fade">
                                      <p:cBhvr>
                                        <p:cTn id="349" dur="2000"/>
                                        <p:tgtEl>
                                          <p:spTgt spid="111"/>
                                        </p:tgtEl>
                                      </p:cBhvr>
                                    </p:animEffect>
                                  </p:childTnLst>
                                </p:cTn>
                              </p:par>
                            </p:childTnLst>
                          </p:cTn>
                        </p:par>
                      </p:childTnLst>
                    </p:cTn>
                  </p:par>
                  <p:par>
                    <p:cTn id="350" fill="hold">
                      <p:stCondLst>
                        <p:cond delay="indefinite"/>
                      </p:stCondLst>
                      <p:childTnLst>
                        <p:par>
                          <p:cTn id="351" fill="hold">
                            <p:stCondLst>
                              <p:cond delay="0"/>
                            </p:stCondLst>
                            <p:childTnLst>
                              <p:par>
                                <p:cTn id="352" presetID="12" presetClass="exit" presetSubtype="4" fill="hold" grpId="1" nodeType="clickEffect">
                                  <p:stCondLst>
                                    <p:cond delay="0"/>
                                  </p:stCondLst>
                                  <p:childTnLst>
                                    <p:animEffect transition="out" filter="slide(fromBottom)">
                                      <p:cBhvr>
                                        <p:cTn id="353" dur="500"/>
                                        <p:tgtEl>
                                          <p:spTgt spid="109"/>
                                        </p:tgtEl>
                                      </p:cBhvr>
                                    </p:animEffect>
                                    <p:set>
                                      <p:cBhvr>
                                        <p:cTn id="354" dur="1" fill="hold">
                                          <p:stCondLst>
                                            <p:cond delay="499"/>
                                          </p:stCondLst>
                                        </p:cTn>
                                        <p:tgtEl>
                                          <p:spTgt spid="109"/>
                                        </p:tgtEl>
                                        <p:attrNameLst>
                                          <p:attrName>style.visibility</p:attrName>
                                        </p:attrNameLst>
                                      </p:cBhvr>
                                      <p:to>
                                        <p:strVal val="hidden"/>
                                      </p:to>
                                    </p:set>
                                  </p:childTnLst>
                                </p:cTn>
                              </p:par>
                              <p:par>
                                <p:cTn id="355" presetID="12" presetClass="entr" presetSubtype="1" fill="hold" grpId="0" nodeType="withEffect">
                                  <p:stCondLst>
                                    <p:cond delay="0"/>
                                  </p:stCondLst>
                                  <p:childTnLst>
                                    <p:set>
                                      <p:cBhvr>
                                        <p:cTn id="356" dur="1" fill="hold">
                                          <p:stCondLst>
                                            <p:cond delay="0"/>
                                          </p:stCondLst>
                                        </p:cTn>
                                        <p:tgtEl>
                                          <p:spTgt spid="123"/>
                                        </p:tgtEl>
                                        <p:attrNameLst>
                                          <p:attrName>style.visibility</p:attrName>
                                        </p:attrNameLst>
                                      </p:cBhvr>
                                      <p:to>
                                        <p:strVal val="visible"/>
                                      </p:to>
                                    </p:set>
                                    <p:animEffect transition="in" filter="slide(fromTop)">
                                      <p:cBhvr>
                                        <p:cTn id="357" dur="500"/>
                                        <p:tgtEl>
                                          <p:spTgt spid="123"/>
                                        </p:tgtEl>
                                      </p:cBhvr>
                                    </p:animEffect>
                                  </p:childTnLst>
                                </p:cTn>
                              </p:par>
                            </p:childTnLst>
                          </p:cTn>
                        </p:par>
                      </p:childTnLst>
                    </p:cTn>
                  </p:par>
                  <p:par>
                    <p:cTn id="358" fill="hold">
                      <p:stCondLst>
                        <p:cond delay="indefinite"/>
                      </p:stCondLst>
                      <p:childTnLst>
                        <p:par>
                          <p:cTn id="359" fill="hold">
                            <p:stCondLst>
                              <p:cond delay="0"/>
                            </p:stCondLst>
                            <p:childTnLst>
                              <p:par>
                                <p:cTn id="360" presetID="10" presetClass="entr" presetSubtype="0" fill="hold" nodeType="clickEffect">
                                  <p:stCondLst>
                                    <p:cond delay="0"/>
                                  </p:stCondLst>
                                  <p:childTnLst>
                                    <p:set>
                                      <p:cBhvr>
                                        <p:cTn id="361" dur="1" fill="hold">
                                          <p:stCondLst>
                                            <p:cond delay="0"/>
                                          </p:stCondLst>
                                        </p:cTn>
                                        <p:tgtEl>
                                          <p:spTgt spid="114"/>
                                        </p:tgtEl>
                                        <p:attrNameLst>
                                          <p:attrName>style.visibility</p:attrName>
                                        </p:attrNameLst>
                                      </p:cBhvr>
                                      <p:to>
                                        <p:strVal val="visible"/>
                                      </p:to>
                                    </p:set>
                                    <p:animEffect transition="in" filter="fade">
                                      <p:cBhvr>
                                        <p:cTn id="362" dur="500"/>
                                        <p:tgtEl>
                                          <p:spTgt spid="114"/>
                                        </p:tgtEl>
                                      </p:cBhvr>
                                    </p:animEffect>
                                  </p:childTnLst>
                                </p:cTn>
                              </p:par>
                            </p:childTnLst>
                          </p:cTn>
                        </p:par>
                      </p:childTnLst>
                    </p:cTn>
                  </p:par>
                  <p:par>
                    <p:cTn id="363" fill="hold">
                      <p:stCondLst>
                        <p:cond delay="indefinite"/>
                      </p:stCondLst>
                      <p:childTnLst>
                        <p:par>
                          <p:cTn id="364" fill="hold">
                            <p:stCondLst>
                              <p:cond delay="0"/>
                            </p:stCondLst>
                            <p:childTnLst>
                              <p:par>
                                <p:cTn id="365" presetID="12" presetClass="exit" presetSubtype="2" fill="hold" grpId="1" nodeType="clickEffect">
                                  <p:stCondLst>
                                    <p:cond delay="0"/>
                                  </p:stCondLst>
                                  <p:childTnLst>
                                    <p:animEffect transition="out" filter="slide(fromRight)">
                                      <p:cBhvr>
                                        <p:cTn id="366" dur="500"/>
                                        <p:tgtEl>
                                          <p:spTgt spid="108"/>
                                        </p:tgtEl>
                                      </p:cBhvr>
                                    </p:animEffect>
                                    <p:set>
                                      <p:cBhvr>
                                        <p:cTn id="367" dur="1" fill="hold">
                                          <p:stCondLst>
                                            <p:cond delay="499"/>
                                          </p:stCondLst>
                                        </p:cTn>
                                        <p:tgtEl>
                                          <p:spTgt spid="108"/>
                                        </p:tgtEl>
                                        <p:attrNameLst>
                                          <p:attrName>style.visibility</p:attrName>
                                        </p:attrNameLst>
                                      </p:cBhvr>
                                      <p:to>
                                        <p:strVal val="hidden"/>
                                      </p:to>
                                    </p:set>
                                  </p:childTnLst>
                                </p:cTn>
                              </p:par>
                              <p:par>
                                <p:cTn id="368" presetID="12" presetClass="entr" presetSubtype="8" fill="hold" grpId="0" nodeType="withEffect">
                                  <p:stCondLst>
                                    <p:cond delay="0"/>
                                  </p:stCondLst>
                                  <p:childTnLst>
                                    <p:set>
                                      <p:cBhvr>
                                        <p:cTn id="369" dur="1" fill="hold">
                                          <p:stCondLst>
                                            <p:cond delay="0"/>
                                          </p:stCondLst>
                                        </p:cTn>
                                        <p:tgtEl>
                                          <p:spTgt spid="125"/>
                                        </p:tgtEl>
                                        <p:attrNameLst>
                                          <p:attrName>style.visibility</p:attrName>
                                        </p:attrNameLst>
                                      </p:cBhvr>
                                      <p:to>
                                        <p:strVal val="visible"/>
                                      </p:to>
                                    </p:set>
                                    <p:animEffect transition="in" filter="slide(fromLeft)">
                                      <p:cBhvr>
                                        <p:cTn id="370" dur="500"/>
                                        <p:tgtEl>
                                          <p:spTgt spid="125"/>
                                        </p:tgtEl>
                                      </p:cBhvr>
                                    </p:animEffect>
                                  </p:childTnLst>
                                </p:cTn>
                              </p:par>
                            </p:childTnLst>
                          </p:cTn>
                        </p:par>
                      </p:childTnLst>
                    </p:cTn>
                  </p:par>
                  <p:par>
                    <p:cTn id="371" fill="hold">
                      <p:stCondLst>
                        <p:cond delay="indefinite"/>
                      </p:stCondLst>
                      <p:childTnLst>
                        <p:par>
                          <p:cTn id="372" fill="hold">
                            <p:stCondLst>
                              <p:cond delay="0"/>
                            </p:stCondLst>
                            <p:childTnLst>
                              <p:par>
                                <p:cTn id="373" presetID="10" presetClass="exit" presetSubtype="0" fill="hold" nodeType="clickEffect">
                                  <p:stCondLst>
                                    <p:cond delay="0"/>
                                  </p:stCondLst>
                                  <p:childTnLst>
                                    <p:animEffect transition="out" filter="fade">
                                      <p:cBhvr>
                                        <p:cTn id="374" dur="500"/>
                                        <p:tgtEl>
                                          <p:spTgt spid="114"/>
                                        </p:tgtEl>
                                      </p:cBhvr>
                                    </p:animEffect>
                                    <p:set>
                                      <p:cBhvr>
                                        <p:cTn id="375" dur="1" fill="hold">
                                          <p:stCondLst>
                                            <p:cond delay="499"/>
                                          </p:stCondLst>
                                        </p:cTn>
                                        <p:tgtEl>
                                          <p:spTgt spid="114"/>
                                        </p:tgtEl>
                                        <p:attrNameLst>
                                          <p:attrName>style.visibility</p:attrName>
                                        </p:attrNameLst>
                                      </p:cBhvr>
                                      <p:to>
                                        <p:strVal val="hidden"/>
                                      </p:to>
                                    </p:set>
                                  </p:childTnLst>
                                </p:cTn>
                              </p:par>
                              <p:par>
                                <p:cTn id="376" presetID="10" presetClass="entr" presetSubtype="0" fill="hold" nodeType="withEffect">
                                  <p:stCondLst>
                                    <p:cond delay="0"/>
                                  </p:stCondLst>
                                  <p:childTnLst>
                                    <p:set>
                                      <p:cBhvr>
                                        <p:cTn id="377" dur="1" fill="hold">
                                          <p:stCondLst>
                                            <p:cond delay="0"/>
                                          </p:stCondLst>
                                        </p:cTn>
                                        <p:tgtEl>
                                          <p:spTgt spid="117"/>
                                        </p:tgtEl>
                                        <p:attrNameLst>
                                          <p:attrName>style.visibility</p:attrName>
                                        </p:attrNameLst>
                                      </p:cBhvr>
                                      <p:to>
                                        <p:strVal val="visible"/>
                                      </p:to>
                                    </p:set>
                                    <p:animEffect transition="in" filter="fade">
                                      <p:cBhvr>
                                        <p:cTn id="378" dur="500"/>
                                        <p:tgtEl>
                                          <p:spTgt spid="117"/>
                                        </p:tgtEl>
                                      </p:cBhvr>
                                    </p:animEffect>
                                  </p:childTnLst>
                                </p:cTn>
                              </p:par>
                            </p:childTnLst>
                          </p:cTn>
                        </p:par>
                      </p:childTnLst>
                    </p:cTn>
                  </p:par>
                  <p:par>
                    <p:cTn id="379" fill="hold">
                      <p:stCondLst>
                        <p:cond delay="indefinite"/>
                      </p:stCondLst>
                      <p:childTnLst>
                        <p:par>
                          <p:cTn id="380" fill="hold">
                            <p:stCondLst>
                              <p:cond delay="0"/>
                            </p:stCondLst>
                            <p:childTnLst>
                              <p:par>
                                <p:cTn id="381" presetID="12" presetClass="exit" presetSubtype="2" fill="hold" grpId="1" nodeType="clickEffect">
                                  <p:stCondLst>
                                    <p:cond delay="0"/>
                                  </p:stCondLst>
                                  <p:childTnLst>
                                    <p:animEffect transition="out" filter="slide(fromRight)">
                                      <p:cBhvr>
                                        <p:cTn id="382" dur="500"/>
                                        <p:tgtEl>
                                          <p:spTgt spid="107"/>
                                        </p:tgtEl>
                                      </p:cBhvr>
                                    </p:animEffect>
                                    <p:set>
                                      <p:cBhvr>
                                        <p:cTn id="383" dur="1" fill="hold">
                                          <p:stCondLst>
                                            <p:cond delay="499"/>
                                          </p:stCondLst>
                                        </p:cTn>
                                        <p:tgtEl>
                                          <p:spTgt spid="107"/>
                                        </p:tgtEl>
                                        <p:attrNameLst>
                                          <p:attrName>style.visibility</p:attrName>
                                        </p:attrNameLst>
                                      </p:cBhvr>
                                      <p:to>
                                        <p:strVal val="hidden"/>
                                      </p:to>
                                    </p:set>
                                  </p:childTnLst>
                                </p:cTn>
                              </p:par>
                              <p:par>
                                <p:cTn id="384" presetID="12" presetClass="entr" presetSubtype="8" fill="hold" grpId="0" nodeType="withEffect">
                                  <p:stCondLst>
                                    <p:cond delay="0"/>
                                  </p:stCondLst>
                                  <p:childTnLst>
                                    <p:set>
                                      <p:cBhvr>
                                        <p:cTn id="385" dur="1" fill="hold">
                                          <p:stCondLst>
                                            <p:cond delay="0"/>
                                          </p:stCondLst>
                                        </p:cTn>
                                        <p:tgtEl>
                                          <p:spTgt spid="124"/>
                                        </p:tgtEl>
                                        <p:attrNameLst>
                                          <p:attrName>style.visibility</p:attrName>
                                        </p:attrNameLst>
                                      </p:cBhvr>
                                      <p:to>
                                        <p:strVal val="visible"/>
                                      </p:to>
                                    </p:set>
                                    <p:animEffect transition="in" filter="slide(fromLeft)">
                                      <p:cBhvr>
                                        <p:cTn id="386" dur="500"/>
                                        <p:tgtEl>
                                          <p:spTgt spid="124"/>
                                        </p:tgtEl>
                                      </p:cBhvr>
                                    </p:animEffect>
                                  </p:childTnLst>
                                </p:cTn>
                              </p:par>
                            </p:childTnLst>
                          </p:cTn>
                        </p:par>
                      </p:childTnLst>
                    </p:cTn>
                  </p:par>
                  <p:par>
                    <p:cTn id="387" fill="hold">
                      <p:stCondLst>
                        <p:cond delay="indefinite"/>
                      </p:stCondLst>
                      <p:childTnLst>
                        <p:par>
                          <p:cTn id="388" fill="hold">
                            <p:stCondLst>
                              <p:cond delay="0"/>
                            </p:stCondLst>
                            <p:childTnLst>
                              <p:par>
                                <p:cTn id="389" presetID="10" presetClass="exit" presetSubtype="0" fill="hold" nodeType="clickEffect">
                                  <p:stCondLst>
                                    <p:cond delay="0"/>
                                  </p:stCondLst>
                                  <p:childTnLst>
                                    <p:animEffect transition="out" filter="fade">
                                      <p:cBhvr>
                                        <p:cTn id="390" dur="500"/>
                                        <p:tgtEl>
                                          <p:spTgt spid="117"/>
                                        </p:tgtEl>
                                      </p:cBhvr>
                                    </p:animEffect>
                                    <p:set>
                                      <p:cBhvr>
                                        <p:cTn id="391" dur="1" fill="hold">
                                          <p:stCondLst>
                                            <p:cond delay="499"/>
                                          </p:stCondLst>
                                        </p:cTn>
                                        <p:tgtEl>
                                          <p:spTgt spid="117"/>
                                        </p:tgtEl>
                                        <p:attrNameLst>
                                          <p:attrName>style.visibility</p:attrName>
                                        </p:attrNameLst>
                                      </p:cBhvr>
                                      <p:to>
                                        <p:strVal val="hidden"/>
                                      </p:to>
                                    </p:set>
                                  </p:childTnLst>
                                </p:cTn>
                              </p:par>
                              <p:par>
                                <p:cTn id="392" presetID="10" presetClass="entr" presetSubtype="0" fill="hold" nodeType="withEffect">
                                  <p:stCondLst>
                                    <p:cond delay="0"/>
                                  </p:stCondLst>
                                  <p:childTnLst>
                                    <p:set>
                                      <p:cBhvr>
                                        <p:cTn id="393" dur="1" fill="hold">
                                          <p:stCondLst>
                                            <p:cond delay="0"/>
                                          </p:stCondLst>
                                        </p:cTn>
                                        <p:tgtEl>
                                          <p:spTgt spid="120"/>
                                        </p:tgtEl>
                                        <p:attrNameLst>
                                          <p:attrName>style.visibility</p:attrName>
                                        </p:attrNameLst>
                                      </p:cBhvr>
                                      <p:to>
                                        <p:strVal val="visible"/>
                                      </p:to>
                                    </p:set>
                                    <p:animEffect transition="in" filter="fade">
                                      <p:cBhvr>
                                        <p:cTn id="394" dur="500"/>
                                        <p:tgtEl>
                                          <p:spTgt spid="120"/>
                                        </p:tgtEl>
                                      </p:cBhvr>
                                    </p:animEffect>
                                  </p:childTnLst>
                                </p:cTn>
                              </p:par>
                            </p:childTnLst>
                          </p:cTn>
                        </p:par>
                      </p:childTnLst>
                    </p:cTn>
                  </p:par>
                  <p:par>
                    <p:cTn id="395" fill="hold">
                      <p:stCondLst>
                        <p:cond delay="indefinite"/>
                      </p:stCondLst>
                      <p:childTnLst>
                        <p:par>
                          <p:cTn id="396" fill="hold">
                            <p:stCondLst>
                              <p:cond delay="0"/>
                            </p:stCondLst>
                            <p:childTnLst>
                              <p:par>
                                <p:cTn id="397" presetID="10" presetClass="exit" presetSubtype="0" fill="hold" nodeType="clickEffect">
                                  <p:stCondLst>
                                    <p:cond delay="0"/>
                                  </p:stCondLst>
                                  <p:childTnLst>
                                    <p:animEffect transition="out" filter="fade">
                                      <p:cBhvr>
                                        <p:cTn id="398" dur="500"/>
                                        <p:tgtEl>
                                          <p:spTgt spid="120"/>
                                        </p:tgtEl>
                                      </p:cBhvr>
                                    </p:animEffect>
                                    <p:set>
                                      <p:cBhvr>
                                        <p:cTn id="399" dur="1" fill="hold">
                                          <p:stCondLst>
                                            <p:cond delay="499"/>
                                          </p:stCondLst>
                                        </p:cTn>
                                        <p:tgtEl>
                                          <p:spTgt spid="120"/>
                                        </p:tgtEl>
                                        <p:attrNameLst>
                                          <p:attrName>style.visibility</p:attrName>
                                        </p:attrNameLst>
                                      </p:cBhvr>
                                      <p:to>
                                        <p:strVal val="hidden"/>
                                      </p:to>
                                    </p:set>
                                  </p:childTnLst>
                                </p:cTn>
                              </p:par>
                            </p:childTnLst>
                          </p:cTn>
                        </p:par>
                      </p:childTnLst>
                    </p:cTn>
                  </p:par>
                  <p:par>
                    <p:cTn id="400" fill="hold">
                      <p:stCondLst>
                        <p:cond delay="indefinite"/>
                      </p:stCondLst>
                      <p:childTnLst>
                        <p:par>
                          <p:cTn id="401" fill="hold">
                            <p:stCondLst>
                              <p:cond delay="0"/>
                            </p:stCondLst>
                            <p:childTnLst>
                              <p:par>
                                <p:cTn id="402" presetID="12" presetClass="exit" presetSubtype="1" fill="hold" grpId="1" nodeType="clickEffect">
                                  <p:stCondLst>
                                    <p:cond delay="0"/>
                                  </p:stCondLst>
                                  <p:childTnLst>
                                    <p:animEffect transition="out" filter="slide(fromTop)">
                                      <p:cBhvr>
                                        <p:cTn id="403" dur="500"/>
                                        <p:tgtEl>
                                          <p:spTgt spid="123"/>
                                        </p:tgtEl>
                                      </p:cBhvr>
                                    </p:animEffect>
                                    <p:set>
                                      <p:cBhvr>
                                        <p:cTn id="404" dur="1" fill="hold">
                                          <p:stCondLst>
                                            <p:cond delay="499"/>
                                          </p:stCondLst>
                                        </p:cTn>
                                        <p:tgtEl>
                                          <p:spTgt spid="123"/>
                                        </p:tgtEl>
                                        <p:attrNameLst>
                                          <p:attrName>style.visibility</p:attrName>
                                        </p:attrNameLst>
                                      </p:cBhvr>
                                      <p:to>
                                        <p:strVal val="hidden"/>
                                      </p:to>
                                    </p:set>
                                  </p:childTnLst>
                                </p:cTn>
                              </p:par>
                              <p:par>
                                <p:cTn id="405" presetID="12" presetClass="entr" presetSubtype="4" fill="hold" grpId="0" nodeType="withEffect">
                                  <p:stCondLst>
                                    <p:cond delay="0"/>
                                  </p:stCondLst>
                                  <p:childTnLst>
                                    <p:set>
                                      <p:cBhvr>
                                        <p:cTn id="406" dur="1" fill="hold">
                                          <p:stCondLst>
                                            <p:cond delay="0"/>
                                          </p:stCondLst>
                                        </p:cTn>
                                        <p:tgtEl>
                                          <p:spTgt spid="126"/>
                                        </p:tgtEl>
                                        <p:attrNameLst>
                                          <p:attrName>style.visibility</p:attrName>
                                        </p:attrNameLst>
                                      </p:cBhvr>
                                      <p:to>
                                        <p:strVal val="visible"/>
                                      </p:to>
                                    </p:set>
                                    <p:animEffect transition="in" filter="slide(fromBottom)">
                                      <p:cBhvr>
                                        <p:cTn id="407" dur="500"/>
                                        <p:tgtEl>
                                          <p:spTgt spid="126"/>
                                        </p:tgtEl>
                                      </p:cBhvr>
                                    </p:animEffect>
                                  </p:childTnLst>
                                </p:cTn>
                              </p:par>
                            </p:childTnLst>
                          </p:cTn>
                        </p:par>
                        <p:par>
                          <p:cTn id="408" fill="hold">
                            <p:stCondLst>
                              <p:cond delay="500"/>
                            </p:stCondLst>
                            <p:childTnLst>
                              <p:par>
                                <p:cTn id="409" presetID="10" presetClass="exit" presetSubtype="0" fill="hold" nodeType="afterEffect">
                                  <p:stCondLst>
                                    <p:cond delay="0"/>
                                  </p:stCondLst>
                                  <p:childTnLst>
                                    <p:animEffect transition="out" filter="fade">
                                      <p:cBhvr>
                                        <p:cTn id="410" dur="500"/>
                                        <p:tgtEl>
                                          <p:spTgt spid="111"/>
                                        </p:tgtEl>
                                      </p:cBhvr>
                                    </p:animEffect>
                                    <p:set>
                                      <p:cBhvr>
                                        <p:cTn id="411" dur="1" fill="hold">
                                          <p:stCondLst>
                                            <p:cond delay="499"/>
                                          </p:stCondLst>
                                        </p:cTn>
                                        <p:tgtEl>
                                          <p:spTgt spid="111"/>
                                        </p:tgtEl>
                                        <p:attrNameLst>
                                          <p:attrName>style.visibility</p:attrName>
                                        </p:attrNameLst>
                                      </p:cBhvr>
                                      <p:to>
                                        <p:strVal val="hidden"/>
                                      </p:to>
                                    </p:set>
                                  </p:childTnLst>
                                </p:cTn>
                              </p:par>
                              <p:par>
                                <p:cTn id="412" presetID="10" presetClass="exit" presetSubtype="0" fill="hold" nodeType="withEffect">
                                  <p:stCondLst>
                                    <p:cond delay="0"/>
                                  </p:stCondLst>
                                  <p:childTnLst>
                                    <p:animEffect transition="out" filter="fade">
                                      <p:cBhvr>
                                        <p:cTn id="413" dur="500"/>
                                        <p:tgtEl>
                                          <p:spTgt spid="41"/>
                                        </p:tgtEl>
                                      </p:cBhvr>
                                    </p:animEffect>
                                    <p:set>
                                      <p:cBhvr>
                                        <p:cTn id="414" dur="1" fill="hold">
                                          <p:stCondLst>
                                            <p:cond delay="499"/>
                                          </p:stCondLst>
                                        </p:cTn>
                                        <p:tgtEl>
                                          <p:spTgt spid="41"/>
                                        </p:tgtEl>
                                        <p:attrNameLst>
                                          <p:attrName>style.visibility</p:attrName>
                                        </p:attrNameLst>
                                      </p:cBhvr>
                                      <p:to>
                                        <p:strVal val="hidden"/>
                                      </p:to>
                                    </p:set>
                                  </p:childTnLst>
                                </p:cTn>
                              </p:par>
                              <p:par>
                                <p:cTn id="415" presetID="10" presetClass="entr" presetSubtype="0" fill="hold" nodeType="withEffect">
                                  <p:stCondLst>
                                    <p:cond delay="0"/>
                                  </p:stCondLst>
                                  <p:childTnLst>
                                    <p:set>
                                      <p:cBhvr>
                                        <p:cTn id="416" dur="1" fill="hold">
                                          <p:stCondLst>
                                            <p:cond delay="0"/>
                                          </p:stCondLst>
                                        </p:cTn>
                                        <p:tgtEl>
                                          <p:spTgt spid="47"/>
                                        </p:tgtEl>
                                        <p:attrNameLst>
                                          <p:attrName>style.visibility</p:attrName>
                                        </p:attrNameLst>
                                      </p:cBhvr>
                                      <p:to>
                                        <p:strVal val="visible"/>
                                      </p:to>
                                    </p:set>
                                    <p:animEffect transition="in" filter="fade">
                                      <p:cBhvr>
                                        <p:cTn id="417" dur="500"/>
                                        <p:tgtEl>
                                          <p:spTgt spid="47"/>
                                        </p:tgtEl>
                                      </p:cBhvr>
                                    </p:animEffect>
                                  </p:childTnLst>
                                </p:cTn>
                              </p:par>
                            </p:childTnLst>
                          </p:cTn>
                        </p:par>
                        <p:par>
                          <p:cTn id="418" fill="hold">
                            <p:stCondLst>
                              <p:cond delay="1000"/>
                            </p:stCondLst>
                            <p:childTnLst>
                              <p:par>
                                <p:cTn id="419" presetID="1" presetClass="exit" presetSubtype="0" fill="hold" grpId="1" nodeType="afterEffect">
                                  <p:stCondLst>
                                    <p:cond delay="0"/>
                                  </p:stCondLst>
                                  <p:childTnLst>
                                    <p:set>
                                      <p:cBhvr>
                                        <p:cTn id="420" dur="1" fill="hold">
                                          <p:stCondLst>
                                            <p:cond delay="0"/>
                                          </p:stCondLst>
                                        </p:cTn>
                                        <p:tgtEl>
                                          <p:spTgt spid="110"/>
                                        </p:tgtEl>
                                        <p:attrNameLst>
                                          <p:attrName>style.visibility</p:attrName>
                                        </p:attrNameLst>
                                      </p:cBhvr>
                                      <p:to>
                                        <p:strVal val="hidden"/>
                                      </p:to>
                                    </p:set>
                                  </p:childTnLst>
                                </p:cTn>
                              </p:par>
                              <p:par>
                                <p:cTn id="421" presetID="1" presetClass="exit" presetSubtype="0" fill="hold" grpId="1" nodeType="withEffect">
                                  <p:stCondLst>
                                    <p:cond delay="0"/>
                                  </p:stCondLst>
                                  <p:childTnLst>
                                    <p:set>
                                      <p:cBhvr>
                                        <p:cTn id="422" dur="1" fill="hold">
                                          <p:stCondLst>
                                            <p:cond delay="0"/>
                                          </p:stCondLst>
                                        </p:cTn>
                                        <p:tgtEl>
                                          <p:spTgt spid="125"/>
                                        </p:tgtEl>
                                        <p:attrNameLst>
                                          <p:attrName>style.visibility</p:attrName>
                                        </p:attrNameLst>
                                      </p:cBhvr>
                                      <p:to>
                                        <p:strVal val="hidden"/>
                                      </p:to>
                                    </p:set>
                                  </p:childTnLst>
                                </p:cTn>
                              </p:par>
                              <p:par>
                                <p:cTn id="423" presetID="1" presetClass="exit" presetSubtype="0" fill="hold" grpId="1" nodeType="withEffect">
                                  <p:stCondLst>
                                    <p:cond delay="0"/>
                                  </p:stCondLst>
                                  <p:childTnLst>
                                    <p:set>
                                      <p:cBhvr>
                                        <p:cTn id="424" dur="1" fill="hold">
                                          <p:stCondLst>
                                            <p:cond delay="0"/>
                                          </p:stCondLst>
                                        </p:cTn>
                                        <p:tgtEl>
                                          <p:spTgt spid="124"/>
                                        </p:tgtEl>
                                        <p:attrNameLst>
                                          <p:attrName>style.visibility</p:attrName>
                                        </p:attrNameLst>
                                      </p:cBhvr>
                                      <p:to>
                                        <p:strVal val="hidden"/>
                                      </p:to>
                                    </p:set>
                                  </p:childTnLst>
                                </p:cTn>
                              </p:par>
                              <p:par>
                                <p:cTn id="425" presetID="1" presetClass="exit" presetSubtype="0" fill="hold" grpId="1" nodeType="withEffect">
                                  <p:stCondLst>
                                    <p:cond delay="0"/>
                                  </p:stCondLst>
                                  <p:childTnLst>
                                    <p:set>
                                      <p:cBhvr>
                                        <p:cTn id="426" dur="1" fill="hold">
                                          <p:stCondLst>
                                            <p:cond delay="0"/>
                                          </p:stCondLst>
                                        </p:cTn>
                                        <p:tgtEl>
                                          <p:spTgt spid="126"/>
                                        </p:tgtEl>
                                        <p:attrNameLst>
                                          <p:attrName>style.visibility</p:attrName>
                                        </p:attrNameLst>
                                      </p:cBhvr>
                                      <p:to>
                                        <p:strVal val="hidden"/>
                                      </p:to>
                                    </p:set>
                                  </p:childTnLst>
                                </p:cTn>
                              </p:par>
                              <p:par>
                                <p:cTn id="427" presetID="1" presetClass="exit" presetSubtype="0" fill="hold" grpId="1" nodeType="withEffect">
                                  <p:stCondLst>
                                    <p:cond delay="0"/>
                                  </p:stCondLst>
                                  <p:childTnLst>
                                    <p:set>
                                      <p:cBhvr>
                                        <p:cTn id="428" dur="1" fill="hold">
                                          <p:stCondLst>
                                            <p:cond delay="0"/>
                                          </p:stCondLst>
                                        </p:cTn>
                                        <p:tgtEl>
                                          <p:spTgt spid="106"/>
                                        </p:tgtEl>
                                        <p:attrNameLst>
                                          <p:attrName>style.visibility</p:attrName>
                                        </p:attrNameLst>
                                      </p:cBhvr>
                                      <p:to>
                                        <p:strVal val="hidden"/>
                                      </p:to>
                                    </p:set>
                                  </p:childTnLst>
                                </p:cTn>
                              </p:par>
                              <p:par>
                                <p:cTn id="429" presetID="1" presetClass="exit" presetSubtype="0" fill="hold" grpId="1" nodeType="withEffect">
                                  <p:stCondLst>
                                    <p:cond delay="0"/>
                                  </p:stCondLst>
                                  <p:childTnLst>
                                    <p:set>
                                      <p:cBhvr>
                                        <p:cTn id="430" dur="1" fill="hold">
                                          <p:stCondLst>
                                            <p:cond delay="0"/>
                                          </p:stCondLst>
                                        </p:cTn>
                                        <p:tgtEl>
                                          <p:spTgt spid="105"/>
                                        </p:tgtEl>
                                        <p:attrNameLst>
                                          <p:attrName>style.visibility</p:attrName>
                                        </p:attrNameLst>
                                      </p:cBhvr>
                                      <p:to>
                                        <p:strVal val="hidden"/>
                                      </p:to>
                                    </p:set>
                                  </p:childTnLst>
                                </p:cTn>
                              </p:par>
                              <p:par>
                                <p:cTn id="431" presetID="1" presetClass="entr" presetSubtype="0" fill="hold" grpId="0" nodeType="withEffect">
                                  <p:stCondLst>
                                    <p:cond delay="0"/>
                                  </p:stCondLst>
                                  <p:childTnLst>
                                    <p:set>
                                      <p:cBhvr>
                                        <p:cTn id="432" dur="1" fill="hold">
                                          <p:stCondLst>
                                            <p:cond delay="0"/>
                                          </p:stCondLst>
                                        </p:cTn>
                                        <p:tgtEl>
                                          <p:spTgt spid="127"/>
                                        </p:tgtEl>
                                        <p:attrNameLst>
                                          <p:attrName>style.visibility</p:attrName>
                                        </p:attrNameLst>
                                      </p:cBhvr>
                                      <p:to>
                                        <p:strVal val="visible"/>
                                      </p:to>
                                    </p:set>
                                  </p:childTnLst>
                                </p:cTn>
                              </p:par>
                              <p:par>
                                <p:cTn id="433" presetID="1" presetClass="entr" presetSubtype="0" fill="hold" grpId="0" nodeType="withEffect">
                                  <p:stCondLst>
                                    <p:cond delay="0"/>
                                  </p:stCondLst>
                                  <p:childTnLst>
                                    <p:set>
                                      <p:cBhvr>
                                        <p:cTn id="434" dur="1" fill="hold">
                                          <p:stCondLst>
                                            <p:cond delay="0"/>
                                          </p:stCondLst>
                                        </p:cTn>
                                        <p:tgtEl>
                                          <p:spTgt spid="128"/>
                                        </p:tgtEl>
                                        <p:attrNameLst>
                                          <p:attrName>style.visibility</p:attrName>
                                        </p:attrNameLst>
                                      </p:cBhvr>
                                      <p:to>
                                        <p:strVal val="visible"/>
                                      </p:to>
                                    </p:set>
                                  </p:childTnLst>
                                </p:cTn>
                              </p:par>
                              <p:par>
                                <p:cTn id="435" presetID="1" presetClass="entr" presetSubtype="0" fill="hold" grpId="0" nodeType="withEffect">
                                  <p:stCondLst>
                                    <p:cond delay="0"/>
                                  </p:stCondLst>
                                  <p:childTnLst>
                                    <p:set>
                                      <p:cBhvr>
                                        <p:cTn id="436" dur="1" fill="hold">
                                          <p:stCondLst>
                                            <p:cond delay="0"/>
                                          </p:stCondLst>
                                        </p:cTn>
                                        <p:tgtEl>
                                          <p:spTgt spid="129"/>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30"/>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131"/>
                                        </p:tgtEl>
                                        <p:attrNameLst>
                                          <p:attrName>style.visibility</p:attrName>
                                        </p:attrNameLst>
                                      </p:cBhvr>
                                      <p:to>
                                        <p:strVal val="visible"/>
                                      </p:to>
                                    </p:set>
                                  </p:childTnLst>
                                </p:cTn>
                              </p:par>
                              <p:par>
                                <p:cTn id="441" presetID="1" presetClass="entr" presetSubtype="0" fill="hold" grpId="0" nodeType="withEffect">
                                  <p:stCondLst>
                                    <p:cond delay="0"/>
                                  </p:stCondLst>
                                  <p:childTnLst>
                                    <p:set>
                                      <p:cBhvr>
                                        <p:cTn id="442" dur="1" fill="hold">
                                          <p:stCondLst>
                                            <p:cond delay="0"/>
                                          </p:stCondLst>
                                        </p:cTn>
                                        <p:tgtEl>
                                          <p:spTgt spid="132"/>
                                        </p:tgtEl>
                                        <p:attrNameLst>
                                          <p:attrName>style.visibility</p:attrName>
                                        </p:attrNameLst>
                                      </p:cBhvr>
                                      <p:to>
                                        <p:strVal val="visible"/>
                                      </p:to>
                                    </p:set>
                                  </p:childTnLst>
                                </p:cTn>
                              </p:par>
                            </p:childTnLst>
                          </p:cTn>
                        </p:par>
                        <p:par>
                          <p:cTn id="443" fill="hold">
                            <p:stCondLst>
                              <p:cond delay="1000"/>
                            </p:stCondLst>
                            <p:childTnLst>
                              <p:par>
                                <p:cTn id="444" presetID="10" presetClass="entr" presetSubtype="0" fill="hold" nodeType="afterEffect">
                                  <p:stCondLst>
                                    <p:cond delay="0"/>
                                  </p:stCondLst>
                                  <p:childTnLst>
                                    <p:set>
                                      <p:cBhvr>
                                        <p:cTn id="445" dur="1" fill="hold">
                                          <p:stCondLst>
                                            <p:cond delay="0"/>
                                          </p:stCondLst>
                                        </p:cTn>
                                        <p:tgtEl>
                                          <p:spTgt spid="133"/>
                                        </p:tgtEl>
                                        <p:attrNameLst>
                                          <p:attrName>style.visibility</p:attrName>
                                        </p:attrNameLst>
                                      </p:cBhvr>
                                      <p:to>
                                        <p:strVal val="visible"/>
                                      </p:to>
                                    </p:set>
                                    <p:animEffect transition="in" filter="fade">
                                      <p:cBhvr>
                                        <p:cTn id="446" dur="500"/>
                                        <p:tgtEl>
                                          <p:spTgt spid="133"/>
                                        </p:tgtEl>
                                      </p:cBhvr>
                                    </p:animEffect>
                                  </p:childTnLst>
                                </p:cTn>
                              </p:par>
                            </p:childTnLst>
                          </p:cTn>
                        </p:par>
                      </p:childTnLst>
                    </p:cTn>
                  </p:par>
                  <p:par>
                    <p:cTn id="447" fill="hold">
                      <p:stCondLst>
                        <p:cond delay="indefinite"/>
                      </p:stCondLst>
                      <p:childTnLst>
                        <p:par>
                          <p:cTn id="448" fill="hold">
                            <p:stCondLst>
                              <p:cond delay="0"/>
                            </p:stCondLst>
                            <p:childTnLst>
                              <p:par>
                                <p:cTn id="449" presetID="12" presetClass="exit" presetSubtype="4" fill="hold" grpId="1" nodeType="clickEffect">
                                  <p:stCondLst>
                                    <p:cond delay="0"/>
                                  </p:stCondLst>
                                  <p:childTnLst>
                                    <p:animEffect transition="out" filter="slide(fromBottom)">
                                      <p:cBhvr>
                                        <p:cTn id="450" dur="500"/>
                                        <p:tgtEl>
                                          <p:spTgt spid="132"/>
                                        </p:tgtEl>
                                      </p:cBhvr>
                                    </p:animEffect>
                                    <p:set>
                                      <p:cBhvr>
                                        <p:cTn id="451" dur="1" fill="hold">
                                          <p:stCondLst>
                                            <p:cond delay="499"/>
                                          </p:stCondLst>
                                        </p:cTn>
                                        <p:tgtEl>
                                          <p:spTgt spid="132"/>
                                        </p:tgtEl>
                                        <p:attrNameLst>
                                          <p:attrName>style.visibility</p:attrName>
                                        </p:attrNameLst>
                                      </p:cBhvr>
                                      <p:to>
                                        <p:strVal val="hidden"/>
                                      </p:to>
                                    </p:set>
                                  </p:childTnLst>
                                </p:cTn>
                              </p:par>
                              <p:par>
                                <p:cTn id="452" presetID="12" presetClass="entr" presetSubtype="1" fill="hold" grpId="0" nodeType="withEffect">
                                  <p:stCondLst>
                                    <p:cond delay="0"/>
                                  </p:stCondLst>
                                  <p:childTnLst>
                                    <p:set>
                                      <p:cBhvr>
                                        <p:cTn id="453" dur="1" fill="hold">
                                          <p:stCondLst>
                                            <p:cond delay="0"/>
                                          </p:stCondLst>
                                        </p:cTn>
                                        <p:tgtEl>
                                          <p:spTgt spid="145"/>
                                        </p:tgtEl>
                                        <p:attrNameLst>
                                          <p:attrName>style.visibility</p:attrName>
                                        </p:attrNameLst>
                                      </p:cBhvr>
                                      <p:to>
                                        <p:strVal val="visible"/>
                                      </p:to>
                                    </p:set>
                                    <p:animEffect transition="in" filter="slide(fromTop)">
                                      <p:cBhvr>
                                        <p:cTn id="454" dur="500"/>
                                        <p:tgtEl>
                                          <p:spTgt spid="145"/>
                                        </p:tgtEl>
                                      </p:cBhvr>
                                    </p:animEffect>
                                  </p:childTnLst>
                                </p:cTn>
                              </p:par>
                            </p:childTnLst>
                          </p:cTn>
                        </p:par>
                      </p:childTnLst>
                    </p:cTn>
                  </p:par>
                  <p:par>
                    <p:cTn id="455" fill="hold">
                      <p:stCondLst>
                        <p:cond delay="indefinite"/>
                      </p:stCondLst>
                      <p:childTnLst>
                        <p:par>
                          <p:cTn id="456" fill="hold">
                            <p:stCondLst>
                              <p:cond delay="0"/>
                            </p:stCondLst>
                            <p:childTnLst>
                              <p:par>
                                <p:cTn id="457" presetID="10" presetClass="entr" presetSubtype="0" fill="hold" nodeType="clickEffect">
                                  <p:stCondLst>
                                    <p:cond delay="0"/>
                                  </p:stCondLst>
                                  <p:childTnLst>
                                    <p:set>
                                      <p:cBhvr>
                                        <p:cTn id="458" dur="1" fill="hold">
                                          <p:stCondLst>
                                            <p:cond delay="0"/>
                                          </p:stCondLst>
                                        </p:cTn>
                                        <p:tgtEl>
                                          <p:spTgt spid="136"/>
                                        </p:tgtEl>
                                        <p:attrNameLst>
                                          <p:attrName>style.visibility</p:attrName>
                                        </p:attrNameLst>
                                      </p:cBhvr>
                                      <p:to>
                                        <p:strVal val="visible"/>
                                      </p:to>
                                    </p:set>
                                    <p:animEffect transition="in" filter="fade">
                                      <p:cBhvr>
                                        <p:cTn id="459" dur="500"/>
                                        <p:tgtEl>
                                          <p:spTgt spid="136"/>
                                        </p:tgtEl>
                                      </p:cBhvr>
                                    </p:animEffect>
                                  </p:childTnLst>
                                </p:cTn>
                              </p:par>
                            </p:childTnLst>
                          </p:cTn>
                        </p:par>
                      </p:childTnLst>
                    </p:cTn>
                  </p:par>
                  <p:par>
                    <p:cTn id="460" fill="hold">
                      <p:stCondLst>
                        <p:cond delay="indefinite"/>
                      </p:stCondLst>
                      <p:childTnLst>
                        <p:par>
                          <p:cTn id="461" fill="hold">
                            <p:stCondLst>
                              <p:cond delay="0"/>
                            </p:stCondLst>
                            <p:childTnLst>
                              <p:par>
                                <p:cTn id="462" presetID="12" presetClass="exit" presetSubtype="2" fill="hold" grpId="1" nodeType="clickEffect">
                                  <p:stCondLst>
                                    <p:cond delay="0"/>
                                  </p:stCondLst>
                                  <p:childTnLst>
                                    <p:animEffect transition="out" filter="slide(fromRight)">
                                      <p:cBhvr>
                                        <p:cTn id="463" dur="500"/>
                                        <p:tgtEl>
                                          <p:spTgt spid="131"/>
                                        </p:tgtEl>
                                      </p:cBhvr>
                                    </p:animEffect>
                                    <p:set>
                                      <p:cBhvr>
                                        <p:cTn id="464" dur="1" fill="hold">
                                          <p:stCondLst>
                                            <p:cond delay="499"/>
                                          </p:stCondLst>
                                        </p:cTn>
                                        <p:tgtEl>
                                          <p:spTgt spid="131"/>
                                        </p:tgtEl>
                                        <p:attrNameLst>
                                          <p:attrName>style.visibility</p:attrName>
                                        </p:attrNameLst>
                                      </p:cBhvr>
                                      <p:to>
                                        <p:strVal val="hidden"/>
                                      </p:to>
                                    </p:set>
                                  </p:childTnLst>
                                </p:cTn>
                              </p:par>
                              <p:par>
                                <p:cTn id="465" presetID="12" presetClass="entr" presetSubtype="8" fill="hold" grpId="0" nodeType="withEffect">
                                  <p:stCondLst>
                                    <p:cond delay="0"/>
                                  </p:stCondLst>
                                  <p:childTnLst>
                                    <p:set>
                                      <p:cBhvr>
                                        <p:cTn id="466" dur="1" fill="hold">
                                          <p:stCondLst>
                                            <p:cond delay="0"/>
                                          </p:stCondLst>
                                        </p:cTn>
                                        <p:tgtEl>
                                          <p:spTgt spid="147"/>
                                        </p:tgtEl>
                                        <p:attrNameLst>
                                          <p:attrName>style.visibility</p:attrName>
                                        </p:attrNameLst>
                                      </p:cBhvr>
                                      <p:to>
                                        <p:strVal val="visible"/>
                                      </p:to>
                                    </p:set>
                                    <p:animEffect transition="in" filter="slide(fromLeft)">
                                      <p:cBhvr>
                                        <p:cTn id="467" dur="500"/>
                                        <p:tgtEl>
                                          <p:spTgt spid="147"/>
                                        </p:tgtEl>
                                      </p:cBhvr>
                                    </p:animEffect>
                                  </p:childTnLst>
                                </p:cTn>
                              </p:par>
                            </p:childTnLst>
                          </p:cTn>
                        </p:par>
                      </p:childTnLst>
                    </p:cTn>
                  </p:par>
                  <p:par>
                    <p:cTn id="468" fill="hold">
                      <p:stCondLst>
                        <p:cond delay="indefinite"/>
                      </p:stCondLst>
                      <p:childTnLst>
                        <p:par>
                          <p:cTn id="469" fill="hold">
                            <p:stCondLst>
                              <p:cond delay="0"/>
                            </p:stCondLst>
                            <p:childTnLst>
                              <p:par>
                                <p:cTn id="470" presetID="10" presetClass="exit" presetSubtype="0" fill="hold" nodeType="clickEffect">
                                  <p:stCondLst>
                                    <p:cond delay="0"/>
                                  </p:stCondLst>
                                  <p:childTnLst>
                                    <p:animEffect transition="out" filter="fade">
                                      <p:cBhvr>
                                        <p:cTn id="471" dur="500"/>
                                        <p:tgtEl>
                                          <p:spTgt spid="136"/>
                                        </p:tgtEl>
                                      </p:cBhvr>
                                    </p:animEffect>
                                    <p:set>
                                      <p:cBhvr>
                                        <p:cTn id="472" dur="1" fill="hold">
                                          <p:stCondLst>
                                            <p:cond delay="499"/>
                                          </p:stCondLst>
                                        </p:cTn>
                                        <p:tgtEl>
                                          <p:spTgt spid="136"/>
                                        </p:tgtEl>
                                        <p:attrNameLst>
                                          <p:attrName>style.visibility</p:attrName>
                                        </p:attrNameLst>
                                      </p:cBhvr>
                                      <p:to>
                                        <p:strVal val="hidden"/>
                                      </p:to>
                                    </p:set>
                                  </p:childTnLst>
                                </p:cTn>
                              </p:par>
                              <p:par>
                                <p:cTn id="473" presetID="10" presetClass="entr" presetSubtype="0" fill="hold" nodeType="withEffect">
                                  <p:stCondLst>
                                    <p:cond delay="0"/>
                                  </p:stCondLst>
                                  <p:childTnLst>
                                    <p:set>
                                      <p:cBhvr>
                                        <p:cTn id="474" dur="1" fill="hold">
                                          <p:stCondLst>
                                            <p:cond delay="0"/>
                                          </p:stCondLst>
                                        </p:cTn>
                                        <p:tgtEl>
                                          <p:spTgt spid="139"/>
                                        </p:tgtEl>
                                        <p:attrNameLst>
                                          <p:attrName>style.visibility</p:attrName>
                                        </p:attrNameLst>
                                      </p:cBhvr>
                                      <p:to>
                                        <p:strVal val="visible"/>
                                      </p:to>
                                    </p:set>
                                    <p:animEffect transition="in" filter="fade">
                                      <p:cBhvr>
                                        <p:cTn id="475" dur="500"/>
                                        <p:tgtEl>
                                          <p:spTgt spid="139"/>
                                        </p:tgtEl>
                                      </p:cBhvr>
                                    </p:animEffect>
                                  </p:childTnLst>
                                </p:cTn>
                              </p:par>
                            </p:childTnLst>
                          </p:cTn>
                        </p:par>
                      </p:childTnLst>
                    </p:cTn>
                  </p:par>
                  <p:par>
                    <p:cTn id="476" fill="hold">
                      <p:stCondLst>
                        <p:cond delay="indefinite"/>
                      </p:stCondLst>
                      <p:childTnLst>
                        <p:par>
                          <p:cTn id="477" fill="hold">
                            <p:stCondLst>
                              <p:cond delay="0"/>
                            </p:stCondLst>
                            <p:childTnLst>
                              <p:par>
                                <p:cTn id="478" presetID="12" presetClass="exit" presetSubtype="2" fill="hold" grpId="1" nodeType="clickEffect">
                                  <p:stCondLst>
                                    <p:cond delay="0"/>
                                  </p:stCondLst>
                                  <p:childTnLst>
                                    <p:animEffect transition="out" filter="slide(fromRight)">
                                      <p:cBhvr>
                                        <p:cTn id="479" dur="500"/>
                                        <p:tgtEl>
                                          <p:spTgt spid="130"/>
                                        </p:tgtEl>
                                      </p:cBhvr>
                                    </p:animEffect>
                                    <p:set>
                                      <p:cBhvr>
                                        <p:cTn id="480" dur="1" fill="hold">
                                          <p:stCondLst>
                                            <p:cond delay="499"/>
                                          </p:stCondLst>
                                        </p:cTn>
                                        <p:tgtEl>
                                          <p:spTgt spid="130"/>
                                        </p:tgtEl>
                                        <p:attrNameLst>
                                          <p:attrName>style.visibility</p:attrName>
                                        </p:attrNameLst>
                                      </p:cBhvr>
                                      <p:to>
                                        <p:strVal val="hidden"/>
                                      </p:to>
                                    </p:set>
                                  </p:childTnLst>
                                </p:cTn>
                              </p:par>
                              <p:par>
                                <p:cTn id="481" presetID="12" presetClass="entr" presetSubtype="8" fill="hold" grpId="0" nodeType="withEffect">
                                  <p:stCondLst>
                                    <p:cond delay="0"/>
                                  </p:stCondLst>
                                  <p:childTnLst>
                                    <p:set>
                                      <p:cBhvr>
                                        <p:cTn id="482" dur="1" fill="hold">
                                          <p:stCondLst>
                                            <p:cond delay="0"/>
                                          </p:stCondLst>
                                        </p:cTn>
                                        <p:tgtEl>
                                          <p:spTgt spid="146"/>
                                        </p:tgtEl>
                                        <p:attrNameLst>
                                          <p:attrName>style.visibility</p:attrName>
                                        </p:attrNameLst>
                                      </p:cBhvr>
                                      <p:to>
                                        <p:strVal val="visible"/>
                                      </p:to>
                                    </p:set>
                                    <p:animEffect transition="in" filter="slide(fromLeft)">
                                      <p:cBhvr>
                                        <p:cTn id="483" dur="500"/>
                                        <p:tgtEl>
                                          <p:spTgt spid="146"/>
                                        </p:tgtEl>
                                      </p:cBhvr>
                                    </p:animEffect>
                                  </p:childTnLst>
                                </p:cTn>
                              </p:par>
                            </p:childTnLst>
                          </p:cTn>
                        </p:par>
                      </p:childTnLst>
                    </p:cTn>
                  </p:par>
                  <p:par>
                    <p:cTn id="484" fill="hold">
                      <p:stCondLst>
                        <p:cond delay="indefinite"/>
                      </p:stCondLst>
                      <p:childTnLst>
                        <p:par>
                          <p:cTn id="485" fill="hold">
                            <p:stCondLst>
                              <p:cond delay="0"/>
                            </p:stCondLst>
                            <p:childTnLst>
                              <p:par>
                                <p:cTn id="486" presetID="10" presetClass="exit" presetSubtype="0" fill="hold" nodeType="clickEffect">
                                  <p:stCondLst>
                                    <p:cond delay="0"/>
                                  </p:stCondLst>
                                  <p:childTnLst>
                                    <p:animEffect transition="out" filter="fade">
                                      <p:cBhvr>
                                        <p:cTn id="487" dur="500"/>
                                        <p:tgtEl>
                                          <p:spTgt spid="139"/>
                                        </p:tgtEl>
                                      </p:cBhvr>
                                    </p:animEffect>
                                    <p:set>
                                      <p:cBhvr>
                                        <p:cTn id="488" dur="1" fill="hold">
                                          <p:stCondLst>
                                            <p:cond delay="499"/>
                                          </p:stCondLst>
                                        </p:cTn>
                                        <p:tgtEl>
                                          <p:spTgt spid="139"/>
                                        </p:tgtEl>
                                        <p:attrNameLst>
                                          <p:attrName>style.visibility</p:attrName>
                                        </p:attrNameLst>
                                      </p:cBhvr>
                                      <p:to>
                                        <p:strVal val="hidden"/>
                                      </p:to>
                                    </p:set>
                                  </p:childTnLst>
                                </p:cTn>
                              </p:par>
                              <p:par>
                                <p:cTn id="489" presetID="10" presetClass="entr" presetSubtype="0" fill="hold" nodeType="withEffect">
                                  <p:stCondLst>
                                    <p:cond delay="0"/>
                                  </p:stCondLst>
                                  <p:childTnLst>
                                    <p:set>
                                      <p:cBhvr>
                                        <p:cTn id="490" dur="1" fill="hold">
                                          <p:stCondLst>
                                            <p:cond delay="0"/>
                                          </p:stCondLst>
                                        </p:cTn>
                                        <p:tgtEl>
                                          <p:spTgt spid="142"/>
                                        </p:tgtEl>
                                        <p:attrNameLst>
                                          <p:attrName>style.visibility</p:attrName>
                                        </p:attrNameLst>
                                      </p:cBhvr>
                                      <p:to>
                                        <p:strVal val="visible"/>
                                      </p:to>
                                    </p:set>
                                    <p:animEffect transition="in" filter="fade">
                                      <p:cBhvr>
                                        <p:cTn id="491" dur="500"/>
                                        <p:tgtEl>
                                          <p:spTgt spid="142"/>
                                        </p:tgtEl>
                                      </p:cBhvr>
                                    </p:animEffect>
                                  </p:childTnLst>
                                </p:cTn>
                              </p:par>
                            </p:childTnLst>
                          </p:cTn>
                        </p:par>
                      </p:childTnLst>
                    </p:cTn>
                  </p:par>
                  <p:par>
                    <p:cTn id="492" fill="hold">
                      <p:stCondLst>
                        <p:cond delay="indefinite"/>
                      </p:stCondLst>
                      <p:childTnLst>
                        <p:par>
                          <p:cTn id="493" fill="hold">
                            <p:stCondLst>
                              <p:cond delay="0"/>
                            </p:stCondLst>
                            <p:childTnLst>
                              <p:par>
                                <p:cTn id="494" presetID="10" presetClass="exit" presetSubtype="0" fill="hold" nodeType="clickEffect">
                                  <p:stCondLst>
                                    <p:cond delay="0"/>
                                  </p:stCondLst>
                                  <p:childTnLst>
                                    <p:animEffect transition="out" filter="fade">
                                      <p:cBhvr>
                                        <p:cTn id="495" dur="500"/>
                                        <p:tgtEl>
                                          <p:spTgt spid="142"/>
                                        </p:tgtEl>
                                      </p:cBhvr>
                                    </p:animEffect>
                                    <p:set>
                                      <p:cBhvr>
                                        <p:cTn id="496" dur="1" fill="hold">
                                          <p:stCondLst>
                                            <p:cond delay="499"/>
                                          </p:stCondLst>
                                        </p:cTn>
                                        <p:tgtEl>
                                          <p:spTgt spid="142"/>
                                        </p:tgtEl>
                                        <p:attrNameLst>
                                          <p:attrName>style.visibility</p:attrName>
                                        </p:attrNameLst>
                                      </p:cBhvr>
                                      <p:to>
                                        <p:strVal val="hidden"/>
                                      </p:to>
                                    </p:set>
                                  </p:childTnLst>
                                </p:cTn>
                              </p:par>
                            </p:childTnLst>
                          </p:cTn>
                        </p:par>
                      </p:childTnLst>
                    </p:cTn>
                  </p:par>
                  <p:par>
                    <p:cTn id="497" fill="hold">
                      <p:stCondLst>
                        <p:cond delay="indefinite"/>
                      </p:stCondLst>
                      <p:childTnLst>
                        <p:par>
                          <p:cTn id="498" fill="hold">
                            <p:stCondLst>
                              <p:cond delay="0"/>
                            </p:stCondLst>
                            <p:childTnLst>
                              <p:par>
                                <p:cTn id="499" presetID="12" presetClass="exit" presetSubtype="1" fill="hold" grpId="1" nodeType="clickEffect">
                                  <p:stCondLst>
                                    <p:cond delay="0"/>
                                  </p:stCondLst>
                                  <p:childTnLst>
                                    <p:animEffect transition="out" filter="slide(fromTop)">
                                      <p:cBhvr>
                                        <p:cTn id="500" dur="500"/>
                                        <p:tgtEl>
                                          <p:spTgt spid="145"/>
                                        </p:tgtEl>
                                      </p:cBhvr>
                                    </p:animEffect>
                                    <p:set>
                                      <p:cBhvr>
                                        <p:cTn id="501" dur="1" fill="hold">
                                          <p:stCondLst>
                                            <p:cond delay="499"/>
                                          </p:stCondLst>
                                        </p:cTn>
                                        <p:tgtEl>
                                          <p:spTgt spid="145"/>
                                        </p:tgtEl>
                                        <p:attrNameLst>
                                          <p:attrName>style.visibility</p:attrName>
                                        </p:attrNameLst>
                                      </p:cBhvr>
                                      <p:to>
                                        <p:strVal val="hidden"/>
                                      </p:to>
                                    </p:set>
                                  </p:childTnLst>
                                </p:cTn>
                              </p:par>
                              <p:par>
                                <p:cTn id="502" presetID="12" presetClass="entr" presetSubtype="4" fill="hold" grpId="0" nodeType="withEffect">
                                  <p:stCondLst>
                                    <p:cond delay="0"/>
                                  </p:stCondLst>
                                  <p:childTnLst>
                                    <p:set>
                                      <p:cBhvr>
                                        <p:cTn id="503" dur="1" fill="hold">
                                          <p:stCondLst>
                                            <p:cond delay="0"/>
                                          </p:stCondLst>
                                        </p:cTn>
                                        <p:tgtEl>
                                          <p:spTgt spid="148"/>
                                        </p:tgtEl>
                                        <p:attrNameLst>
                                          <p:attrName>style.visibility</p:attrName>
                                        </p:attrNameLst>
                                      </p:cBhvr>
                                      <p:to>
                                        <p:strVal val="visible"/>
                                      </p:to>
                                    </p:set>
                                    <p:animEffect transition="in" filter="slide(fromBottom)">
                                      <p:cBhvr>
                                        <p:cTn id="504" dur="500"/>
                                        <p:tgtEl>
                                          <p:spTgt spid="148"/>
                                        </p:tgtEl>
                                      </p:cBhvr>
                                    </p:animEffect>
                                  </p:childTnLst>
                                </p:cTn>
                              </p:par>
                            </p:childTnLst>
                          </p:cTn>
                        </p:par>
                        <p:par>
                          <p:cTn id="505" fill="hold">
                            <p:stCondLst>
                              <p:cond delay="500"/>
                            </p:stCondLst>
                            <p:childTnLst>
                              <p:par>
                                <p:cTn id="506" presetID="10" presetClass="exit" presetSubtype="0" fill="hold" nodeType="afterEffect">
                                  <p:stCondLst>
                                    <p:cond delay="0"/>
                                  </p:stCondLst>
                                  <p:childTnLst>
                                    <p:animEffect transition="out" filter="fade">
                                      <p:cBhvr>
                                        <p:cTn id="507" dur="500"/>
                                        <p:tgtEl>
                                          <p:spTgt spid="133"/>
                                        </p:tgtEl>
                                      </p:cBhvr>
                                    </p:animEffect>
                                    <p:set>
                                      <p:cBhvr>
                                        <p:cTn id="508" dur="1" fill="hold">
                                          <p:stCondLst>
                                            <p:cond delay="499"/>
                                          </p:stCondLst>
                                        </p:cTn>
                                        <p:tgtEl>
                                          <p:spTgt spid="133"/>
                                        </p:tgtEl>
                                        <p:attrNameLst>
                                          <p:attrName>style.visibility</p:attrName>
                                        </p:attrNameLst>
                                      </p:cBhvr>
                                      <p:to>
                                        <p:strVal val="hidden"/>
                                      </p:to>
                                    </p:set>
                                  </p:childTnLst>
                                </p:cTn>
                              </p:par>
                              <p:par>
                                <p:cTn id="509" presetID="10" presetClass="exit" presetSubtype="0" fill="hold" nodeType="withEffect">
                                  <p:stCondLst>
                                    <p:cond delay="0"/>
                                  </p:stCondLst>
                                  <p:childTnLst>
                                    <p:animEffect transition="out" filter="fade">
                                      <p:cBhvr>
                                        <p:cTn id="510" dur="500"/>
                                        <p:tgtEl>
                                          <p:spTgt spid="47"/>
                                        </p:tgtEl>
                                      </p:cBhvr>
                                    </p:animEffect>
                                    <p:set>
                                      <p:cBhvr>
                                        <p:cTn id="511" dur="1" fill="hold">
                                          <p:stCondLst>
                                            <p:cond delay="499"/>
                                          </p:stCondLst>
                                        </p:cTn>
                                        <p:tgtEl>
                                          <p:spTgt spid="47"/>
                                        </p:tgtEl>
                                        <p:attrNameLst>
                                          <p:attrName>style.visibility</p:attrName>
                                        </p:attrNameLst>
                                      </p:cBhvr>
                                      <p:to>
                                        <p:strVal val="hidden"/>
                                      </p:to>
                                    </p:set>
                                  </p:childTnLst>
                                </p:cTn>
                              </p:par>
                              <p:par>
                                <p:cTn id="512" presetID="10" presetClass="entr" presetSubtype="0" fill="hold" nodeType="withEffect">
                                  <p:stCondLst>
                                    <p:cond delay="0"/>
                                  </p:stCondLst>
                                  <p:childTnLst>
                                    <p:set>
                                      <p:cBhvr>
                                        <p:cTn id="513" dur="1" fill="hold">
                                          <p:stCondLst>
                                            <p:cond delay="0"/>
                                          </p:stCondLst>
                                        </p:cTn>
                                        <p:tgtEl>
                                          <p:spTgt spid="149"/>
                                        </p:tgtEl>
                                        <p:attrNameLst>
                                          <p:attrName>style.visibility</p:attrName>
                                        </p:attrNameLst>
                                      </p:cBhvr>
                                      <p:to>
                                        <p:strVal val="visible"/>
                                      </p:to>
                                    </p:set>
                                    <p:animEffect transition="in" filter="fade">
                                      <p:cBhvr>
                                        <p:cTn id="514"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65" grpId="0" animBg="1"/>
      <p:bldP spid="65" grpId="1" animBg="1"/>
      <p:bldP spid="66" grpId="0" animBg="1"/>
      <p:bldP spid="66" grpId="1" animBg="1"/>
      <p:bldP spid="67" grpId="0" animBg="1"/>
      <p:bldP spid="67" grpId="1" animBg="1"/>
      <p:bldP spid="68" grpId="0" animBg="1"/>
      <p:bldP spid="68" grpId="1" animBg="1"/>
      <p:bldP spid="69" grpId="0" animBg="1"/>
      <p:bldP spid="70" grpId="0" animBg="1"/>
      <p:bldP spid="71" grpId="0" animBg="1"/>
      <p:bldP spid="72" grpId="0" animBg="1"/>
      <p:bldP spid="73" grpId="0" animBg="1"/>
      <p:bldP spid="80" grpId="0" animBg="1"/>
      <p:bldP spid="80"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9" grpId="0" animBg="1"/>
      <p:bldP spid="99" grpId="1" animBg="1"/>
      <p:bldP spid="100" grpId="0" animBg="1"/>
      <p:bldP spid="100"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8" grpId="0" animBg="1"/>
      <p:bldP spid="129" grpId="0" animBg="1"/>
      <p:bldP spid="130" grpId="0" animBg="1"/>
      <p:bldP spid="130" grpId="1" animBg="1"/>
      <p:bldP spid="131" grpId="0" animBg="1"/>
      <p:bldP spid="131" grpId="1" animBg="1"/>
      <p:bldP spid="132" grpId="0" animBg="1"/>
      <p:bldP spid="132" grpId="1" animBg="1"/>
      <p:bldP spid="145" grpId="0" animBg="1"/>
      <p:bldP spid="145" grpId="1" animBg="1"/>
      <p:bldP spid="146" grpId="0" animBg="1"/>
      <p:bldP spid="147" grpId="0" animBg="1"/>
      <p:bldP spid="1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Insertion sort</a:t>
            </a:r>
          </a:p>
        </p:txBody>
      </p:sp>
      <p:sp>
        <p:nvSpPr>
          <p:cNvPr id="3" name="Content Placeholder 2"/>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Best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ea typeface="Gulim" pitchFamily="34" charset="-127"/>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p>
          <a:p>
            <a:pPr lvl="1"/>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Worst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pPr lvl="1"/>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Average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37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765C-1996-214E-66CA-C225C77E1F38}"/>
              </a:ext>
            </a:extLst>
          </p:cNvPr>
          <p:cNvSpPr>
            <a:spLocks noGrp="1"/>
          </p:cNvSpPr>
          <p:nvPr>
            <p:ph type="title"/>
          </p:nvPr>
        </p:nvSpPr>
        <p:spPr/>
        <p:txBody>
          <a:bodyPr>
            <a:normAutofit/>
          </a:bodyPr>
          <a:lstStyle/>
          <a:p>
            <a:pPr algn="ctr"/>
            <a:r>
              <a:rPr lang="en-US" sz="4400" dirty="0"/>
              <a:t>Sorting</a:t>
            </a:r>
            <a:endParaRPr lang="en-IN" sz="4400" dirty="0"/>
          </a:p>
        </p:txBody>
      </p:sp>
      <p:sp>
        <p:nvSpPr>
          <p:cNvPr id="3" name="Content Placeholder 2">
            <a:extLst>
              <a:ext uri="{FF2B5EF4-FFF2-40B4-BE49-F238E27FC236}">
                <a16:creationId xmlns:a16="http://schemas.microsoft.com/office/drawing/2014/main" id="{AF56C2C6-8D01-FFE6-AB0B-B578742DB4A4}"/>
              </a:ext>
            </a:extLst>
          </p:cNvPr>
          <p:cNvSpPr>
            <a:spLocks noGrp="1"/>
          </p:cNvSpPr>
          <p:nvPr>
            <p:ph idx="1"/>
          </p:nvPr>
        </p:nvSpPr>
        <p:spPr>
          <a:xfrm>
            <a:off x="3869268" y="864108"/>
            <a:ext cx="7723464" cy="5459200"/>
          </a:xfrm>
        </p:spPr>
        <p:txBody>
          <a:bodyPr>
            <a:norm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arrangement of data in a preferred order is called sorting in the data structure.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sorting data, it is easier to search through it quickly and easily.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simplest example of sorting is a dictionary.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Before the era of the Internet, when you wanted to look up a word in a dictionary, you would do so in alphabetical order.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made it easy.</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IN" sz="1800" b="1"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a Sorting Algorithm?</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1"/>
            <a:r>
              <a:rPr lang="en-IN" dirty="0">
                <a:solidFill>
                  <a:srgbClr val="000000"/>
                </a:solidFill>
                <a:effectLst/>
                <a:latin typeface="Times New Roman" panose="02020603050405020304" pitchFamily="18" charset="0"/>
                <a:ea typeface="Times New Roman" panose="02020603050405020304" pitchFamily="18" charset="0"/>
              </a:rPr>
              <a:t>A sorting algorithm is just a series of orders or instructions. </a:t>
            </a:r>
            <a:endParaRPr lang="en-IN" dirty="0">
              <a:effectLst/>
              <a:latin typeface="Times New Roman" panose="02020603050405020304" pitchFamily="18" charset="0"/>
              <a:ea typeface="Times New Roman" panose="02020603050405020304" pitchFamily="18" charset="0"/>
            </a:endParaRPr>
          </a:p>
          <a:p>
            <a:pPr lvl="1"/>
            <a:r>
              <a:rPr lang="en-IN" dirty="0">
                <a:solidFill>
                  <a:srgbClr val="000000"/>
                </a:solidFill>
                <a:effectLst/>
                <a:latin typeface="Times New Roman" panose="02020603050405020304" pitchFamily="18" charset="0"/>
                <a:ea typeface="Times New Roman" panose="02020603050405020304" pitchFamily="18" charset="0"/>
              </a:rPr>
              <a:t>In this, an array is an input, on which the sorting algorithm performs operations to give out a sorted array.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924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DB9C-B84B-1DD3-2DBA-31E87780C2F0}"/>
              </a:ext>
            </a:extLst>
          </p:cNvPr>
          <p:cNvSpPr>
            <a:spLocks noGrp="1"/>
          </p:cNvSpPr>
          <p:nvPr>
            <p:ph type="title"/>
          </p:nvPr>
        </p:nvSpPr>
        <p:spPr/>
        <p:txBody>
          <a:bodyPr>
            <a:normAutofit/>
          </a:bodyPr>
          <a:lstStyle/>
          <a:p>
            <a:pPr algn="ctr"/>
            <a:r>
              <a:rPr lang="en-US" sz="4000" dirty="0"/>
              <a:t>Merge Sort</a:t>
            </a:r>
            <a:endParaRPr lang="en-IN" sz="4000" dirty="0"/>
          </a:p>
        </p:txBody>
      </p:sp>
      <p:sp>
        <p:nvSpPr>
          <p:cNvPr id="3" name="Content Placeholder 2">
            <a:extLst>
              <a:ext uri="{FF2B5EF4-FFF2-40B4-BE49-F238E27FC236}">
                <a16:creationId xmlns:a16="http://schemas.microsoft.com/office/drawing/2014/main" id="{B1F01F65-E8DF-BD4B-DD49-093B966A7CFE}"/>
              </a:ext>
            </a:extLst>
          </p:cNvPr>
          <p:cNvSpPr>
            <a:spLocks noGrp="1"/>
          </p:cNvSpPr>
          <p:nvPr>
            <p:ph idx="1"/>
          </p:nvPr>
        </p:nvSpPr>
        <p:spPr/>
        <p:txBody>
          <a:bodyPr>
            <a:normAutofit/>
          </a:bodyPr>
          <a:lstStyle/>
          <a:p>
            <a:pPr algn="just"/>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Merge sort is similar to the quick sort algorithm as it uses the divide and conquer approach to sort the elements. </a:t>
            </a:r>
          </a:p>
          <a:p>
            <a:pPr algn="just"/>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is one of the most popular and efficient sorting algorithm. It divides the given list into two equal halves, calls itself for the two halves and then merges the two sorted halves. </a:t>
            </a:r>
          </a:p>
          <a:p>
            <a:pPr algn="just"/>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define the </a:t>
            </a: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merge()</a:t>
            </a: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function to perform the merging.</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sub-lists are divided again and again into halves until the list cannot be divided further. </a:t>
            </a:r>
          </a:p>
          <a:p>
            <a:pPr algn="just"/>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we combine the pair of one element lists into two-element lists, sorting them in the process. </a:t>
            </a:r>
          </a:p>
          <a:p>
            <a:pPr algn="just"/>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sorted two-element pairs is merged into the four-element lists, and so on until we get the sorted list.</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642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Rectangle 6"/>
          <p:cNvSpPr/>
          <p:nvPr/>
        </p:nvSpPr>
        <p:spPr>
          <a:xfrm>
            <a:off x="83967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Rectangle 7"/>
          <p:cNvSpPr/>
          <p:nvPr/>
        </p:nvSpPr>
        <p:spPr>
          <a:xfrm>
            <a:off x="56535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Rectangle 8"/>
          <p:cNvSpPr/>
          <p:nvPr/>
        </p:nvSpPr>
        <p:spPr>
          <a:xfrm>
            <a:off x="65679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p:cNvSpPr/>
          <p:nvPr/>
        </p:nvSpPr>
        <p:spPr>
          <a:xfrm>
            <a:off x="88539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74823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70251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3" name="Rectangle 12"/>
          <p:cNvSpPr/>
          <p:nvPr/>
        </p:nvSpPr>
        <p:spPr>
          <a:xfrm>
            <a:off x="51963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4" name="Rectangle 13"/>
          <p:cNvSpPr/>
          <p:nvPr/>
        </p:nvSpPr>
        <p:spPr>
          <a:xfrm>
            <a:off x="79395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5" name="Rectangle 14"/>
          <p:cNvSpPr/>
          <p:nvPr/>
        </p:nvSpPr>
        <p:spPr>
          <a:xfrm>
            <a:off x="6110785" y="1000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6" name="Rectangle 15"/>
          <p:cNvSpPr/>
          <p:nvPr/>
        </p:nvSpPr>
        <p:spPr>
          <a:xfrm>
            <a:off x="87777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7" name="Rectangle 16"/>
          <p:cNvSpPr/>
          <p:nvPr/>
        </p:nvSpPr>
        <p:spPr>
          <a:xfrm>
            <a:off x="52725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8" name="Rectangle 17"/>
          <p:cNvSpPr/>
          <p:nvPr/>
        </p:nvSpPr>
        <p:spPr>
          <a:xfrm>
            <a:off x="61869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 name="Rectangle 18"/>
          <p:cNvSpPr/>
          <p:nvPr/>
        </p:nvSpPr>
        <p:spPr>
          <a:xfrm>
            <a:off x="92349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0" name="Rectangle 19"/>
          <p:cNvSpPr/>
          <p:nvPr/>
        </p:nvSpPr>
        <p:spPr>
          <a:xfrm>
            <a:off x="78633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Rectangle 20"/>
          <p:cNvSpPr/>
          <p:nvPr/>
        </p:nvSpPr>
        <p:spPr>
          <a:xfrm>
            <a:off x="74061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2" name="Rectangle 21"/>
          <p:cNvSpPr/>
          <p:nvPr/>
        </p:nvSpPr>
        <p:spPr>
          <a:xfrm>
            <a:off x="48153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3" name="Rectangle 22"/>
          <p:cNvSpPr/>
          <p:nvPr/>
        </p:nvSpPr>
        <p:spPr>
          <a:xfrm>
            <a:off x="83205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4" name="Rectangle 23"/>
          <p:cNvSpPr/>
          <p:nvPr/>
        </p:nvSpPr>
        <p:spPr>
          <a:xfrm>
            <a:off x="5729785" y="1534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5" name="Rectangle 24"/>
          <p:cNvSpPr/>
          <p:nvPr/>
        </p:nvSpPr>
        <p:spPr>
          <a:xfrm>
            <a:off x="90825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6" name="Rectangle 25"/>
          <p:cNvSpPr/>
          <p:nvPr/>
        </p:nvSpPr>
        <p:spPr>
          <a:xfrm>
            <a:off x="50439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7" name="Rectangle 26"/>
          <p:cNvSpPr/>
          <p:nvPr/>
        </p:nvSpPr>
        <p:spPr>
          <a:xfrm>
            <a:off x="63393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8" name="Rectangle 27"/>
          <p:cNvSpPr/>
          <p:nvPr/>
        </p:nvSpPr>
        <p:spPr>
          <a:xfrm>
            <a:off x="95397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p:cNvSpPr/>
          <p:nvPr/>
        </p:nvSpPr>
        <p:spPr>
          <a:xfrm>
            <a:off x="77109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0" name="Rectangle 29"/>
          <p:cNvSpPr/>
          <p:nvPr/>
        </p:nvSpPr>
        <p:spPr>
          <a:xfrm>
            <a:off x="72537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1" name="Rectangle 30"/>
          <p:cNvSpPr/>
          <p:nvPr/>
        </p:nvSpPr>
        <p:spPr>
          <a:xfrm>
            <a:off x="45867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2" name="Rectangle 31"/>
          <p:cNvSpPr/>
          <p:nvPr/>
        </p:nvSpPr>
        <p:spPr>
          <a:xfrm>
            <a:off x="86253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3" name="Rectangle 32"/>
          <p:cNvSpPr/>
          <p:nvPr/>
        </p:nvSpPr>
        <p:spPr>
          <a:xfrm>
            <a:off x="5882185" y="2067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4" name="Rectangle 33"/>
          <p:cNvSpPr/>
          <p:nvPr/>
        </p:nvSpPr>
        <p:spPr>
          <a:xfrm>
            <a:off x="93873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5" name="Rectangle 34"/>
          <p:cNvSpPr/>
          <p:nvPr/>
        </p:nvSpPr>
        <p:spPr>
          <a:xfrm>
            <a:off x="50439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6" name="Rectangle 35"/>
          <p:cNvSpPr/>
          <p:nvPr/>
        </p:nvSpPr>
        <p:spPr>
          <a:xfrm>
            <a:off x="64155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Rectangle 36"/>
          <p:cNvSpPr/>
          <p:nvPr/>
        </p:nvSpPr>
        <p:spPr>
          <a:xfrm>
            <a:off x="98445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8" name="Rectangle 37"/>
          <p:cNvSpPr/>
          <p:nvPr/>
        </p:nvSpPr>
        <p:spPr>
          <a:xfrm>
            <a:off x="78633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9" name="Rectangle 38"/>
          <p:cNvSpPr/>
          <p:nvPr/>
        </p:nvSpPr>
        <p:spPr>
          <a:xfrm>
            <a:off x="71775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0" name="Rectangle 39"/>
          <p:cNvSpPr/>
          <p:nvPr/>
        </p:nvSpPr>
        <p:spPr>
          <a:xfrm>
            <a:off x="42819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1" name="Rectangle 40"/>
          <p:cNvSpPr/>
          <p:nvPr/>
        </p:nvSpPr>
        <p:spPr>
          <a:xfrm>
            <a:off x="85491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2" name="Rectangle 41"/>
          <p:cNvSpPr/>
          <p:nvPr/>
        </p:nvSpPr>
        <p:spPr>
          <a:xfrm>
            <a:off x="5729785" y="2600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43" name="Rectangle 42"/>
          <p:cNvSpPr/>
          <p:nvPr/>
        </p:nvSpPr>
        <p:spPr>
          <a:xfrm>
            <a:off x="9234985" y="31342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Rectangle 43"/>
          <p:cNvSpPr/>
          <p:nvPr/>
        </p:nvSpPr>
        <p:spPr>
          <a:xfrm>
            <a:off x="9996985" y="31342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5" name="Rectangle 44"/>
          <p:cNvSpPr/>
          <p:nvPr/>
        </p:nvSpPr>
        <p:spPr>
          <a:xfrm>
            <a:off x="98445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6" name="Rectangle 45"/>
          <p:cNvSpPr/>
          <p:nvPr/>
        </p:nvSpPr>
        <p:spPr>
          <a:xfrm>
            <a:off x="93873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Rectangle 46"/>
          <p:cNvSpPr/>
          <p:nvPr/>
        </p:nvSpPr>
        <p:spPr>
          <a:xfrm>
            <a:off x="9082585" y="4201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p:cNvSpPr/>
          <p:nvPr/>
        </p:nvSpPr>
        <p:spPr>
          <a:xfrm>
            <a:off x="8625385" y="4201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Rectangle 48"/>
          <p:cNvSpPr/>
          <p:nvPr/>
        </p:nvSpPr>
        <p:spPr>
          <a:xfrm>
            <a:off x="9539785" y="42010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0" name="Rectangle 49"/>
          <p:cNvSpPr/>
          <p:nvPr/>
        </p:nvSpPr>
        <p:spPr>
          <a:xfrm>
            <a:off x="72537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1" name="Rectangle 50"/>
          <p:cNvSpPr/>
          <p:nvPr/>
        </p:nvSpPr>
        <p:spPr>
          <a:xfrm>
            <a:off x="77109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51"/>
          <p:cNvSpPr/>
          <p:nvPr/>
        </p:nvSpPr>
        <p:spPr>
          <a:xfrm>
            <a:off x="58821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3" name="Rectangle 52"/>
          <p:cNvSpPr/>
          <p:nvPr/>
        </p:nvSpPr>
        <p:spPr>
          <a:xfrm>
            <a:off x="63393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4" name="Rectangle 53"/>
          <p:cNvSpPr/>
          <p:nvPr/>
        </p:nvSpPr>
        <p:spPr>
          <a:xfrm>
            <a:off x="45867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5" name="Rectangle 54"/>
          <p:cNvSpPr/>
          <p:nvPr/>
        </p:nvSpPr>
        <p:spPr>
          <a:xfrm>
            <a:off x="5043985" y="36676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6" name="Rectangle 55"/>
          <p:cNvSpPr/>
          <p:nvPr/>
        </p:nvSpPr>
        <p:spPr>
          <a:xfrm>
            <a:off x="48153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7" name="Rectangle 56"/>
          <p:cNvSpPr/>
          <p:nvPr/>
        </p:nvSpPr>
        <p:spPr>
          <a:xfrm>
            <a:off x="61869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8" name="Rectangle 57"/>
          <p:cNvSpPr/>
          <p:nvPr/>
        </p:nvSpPr>
        <p:spPr>
          <a:xfrm>
            <a:off x="52725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9" name="Rectangle 58"/>
          <p:cNvSpPr/>
          <p:nvPr/>
        </p:nvSpPr>
        <p:spPr>
          <a:xfrm>
            <a:off x="57297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0" name="Rectangle 59"/>
          <p:cNvSpPr/>
          <p:nvPr/>
        </p:nvSpPr>
        <p:spPr>
          <a:xfrm>
            <a:off x="74061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1" name="Rectangle 60"/>
          <p:cNvSpPr/>
          <p:nvPr/>
        </p:nvSpPr>
        <p:spPr>
          <a:xfrm>
            <a:off x="78633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2" name="Rectangle 61"/>
          <p:cNvSpPr/>
          <p:nvPr/>
        </p:nvSpPr>
        <p:spPr>
          <a:xfrm>
            <a:off x="87777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3" name="Rectangle 62"/>
          <p:cNvSpPr/>
          <p:nvPr/>
        </p:nvSpPr>
        <p:spPr>
          <a:xfrm>
            <a:off x="83205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4" name="Rectangle 63"/>
          <p:cNvSpPr/>
          <p:nvPr/>
        </p:nvSpPr>
        <p:spPr>
          <a:xfrm>
            <a:off x="9234985" y="47344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5" name="Rectangle 64"/>
          <p:cNvSpPr/>
          <p:nvPr/>
        </p:nvSpPr>
        <p:spPr>
          <a:xfrm>
            <a:off x="51963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6" name="Rectangle 65"/>
          <p:cNvSpPr/>
          <p:nvPr/>
        </p:nvSpPr>
        <p:spPr>
          <a:xfrm>
            <a:off x="88539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7" name="Rectangle 66"/>
          <p:cNvSpPr/>
          <p:nvPr/>
        </p:nvSpPr>
        <p:spPr>
          <a:xfrm>
            <a:off x="56535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8" name="Rectangle 67"/>
          <p:cNvSpPr/>
          <p:nvPr/>
        </p:nvSpPr>
        <p:spPr>
          <a:xfrm>
            <a:off x="79395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9" name="Rectangle 68"/>
          <p:cNvSpPr/>
          <p:nvPr/>
        </p:nvSpPr>
        <p:spPr>
          <a:xfrm>
            <a:off x="61107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0" name="Rectangle 69"/>
          <p:cNvSpPr/>
          <p:nvPr/>
        </p:nvSpPr>
        <p:spPr>
          <a:xfrm>
            <a:off x="65679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1" name="Rectangle 70"/>
          <p:cNvSpPr/>
          <p:nvPr/>
        </p:nvSpPr>
        <p:spPr>
          <a:xfrm>
            <a:off x="74823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2" name="Rectangle 71"/>
          <p:cNvSpPr/>
          <p:nvPr/>
        </p:nvSpPr>
        <p:spPr>
          <a:xfrm>
            <a:off x="70251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3" name="Rectangle 72"/>
          <p:cNvSpPr/>
          <p:nvPr/>
        </p:nvSpPr>
        <p:spPr>
          <a:xfrm>
            <a:off x="8396785" y="526782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grpSp>
        <p:nvGrpSpPr>
          <p:cNvPr id="74" name="Group 73"/>
          <p:cNvGrpSpPr/>
          <p:nvPr/>
        </p:nvGrpSpPr>
        <p:grpSpPr>
          <a:xfrm>
            <a:off x="5196385" y="1000620"/>
            <a:ext cx="4114800" cy="457200"/>
            <a:chOff x="2362200" y="133350"/>
            <a:chExt cx="4114800" cy="457200"/>
          </a:xfrm>
        </p:grpSpPr>
        <p:sp>
          <p:nvSpPr>
            <p:cNvPr id="75" name="Rectangle 74"/>
            <p:cNvSpPr/>
            <p:nvPr/>
          </p:nvSpPr>
          <p:spPr>
            <a:xfrm>
              <a:off x="55626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6" name="Rectangle 75"/>
            <p:cNvSpPr/>
            <p:nvPr/>
          </p:nvSpPr>
          <p:spPr>
            <a:xfrm>
              <a:off x="28194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7" name="Rectangle 76"/>
            <p:cNvSpPr/>
            <p:nvPr/>
          </p:nvSpPr>
          <p:spPr>
            <a:xfrm>
              <a:off x="37338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8" name="Rectangle 77"/>
            <p:cNvSpPr/>
            <p:nvPr/>
          </p:nvSpPr>
          <p:spPr>
            <a:xfrm>
              <a:off x="60198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9" name="Rectangle 78"/>
            <p:cNvSpPr/>
            <p:nvPr/>
          </p:nvSpPr>
          <p:spPr>
            <a:xfrm>
              <a:off x="46482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0" name="Rectangle 79"/>
            <p:cNvSpPr/>
            <p:nvPr/>
          </p:nvSpPr>
          <p:spPr>
            <a:xfrm>
              <a:off x="41910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1" name="Rectangle 80"/>
            <p:cNvSpPr/>
            <p:nvPr/>
          </p:nvSpPr>
          <p:spPr>
            <a:xfrm>
              <a:off x="23622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2" name="Rectangle 81"/>
            <p:cNvSpPr/>
            <p:nvPr/>
          </p:nvSpPr>
          <p:spPr>
            <a:xfrm>
              <a:off x="51054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83" name="Rectangle 82"/>
            <p:cNvSpPr/>
            <p:nvPr/>
          </p:nvSpPr>
          <p:spPr>
            <a:xfrm>
              <a:off x="3276600" y="13335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grpSp>
        <p:nvGrpSpPr>
          <p:cNvPr id="84" name="Group 83"/>
          <p:cNvGrpSpPr/>
          <p:nvPr/>
        </p:nvGrpSpPr>
        <p:grpSpPr>
          <a:xfrm>
            <a:off x="5196385" y="5267820"/>
            <a:ext cx="4114800" cy="457200"/>
            <a:chOff x="2362200" y="4400550"/>
            <a:chExt cx="4114800" cy="457200"/>
          </a:xfrm>
        </p:grpSpPr>
        <p:sp>
          <p:nvSpPr>
            <p:cNvPr id="85" name="Rectangle 84"/>
            <p:cNvSpPr/>
            <p:nvPr/>
          </p:nvSpPr>
          <p:spPr>
            <a:xfrm>
              <a:off x="23622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6" name="Rectangle 85"/>
            <p:cNvSpPr/>
            <p:nvPr/>
          </p:nvSpPr>
          <p:spPr>
            <a:xfrm>
              <a:off x="60198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7" name="Rectangle 86"/>
            <p:cNvSpPr/>
            <p:nvPr/>
          </p:nvSpPr>
          <p:spPr>
            <a:xfrm>
              <a:off x="28194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8" name="Rectangle 87"/>
            <p:cNvSpPr/>
            <p:nvPr/>
          </p:nvSpPr>
          <p:spPr>
            <a:xfrm>
              <a:off x="51054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9" name="Rectangle 88"/>
            <p:cNvSpPr/>
            <p:nvPr/>
          </p:nvSpPr>
          <p:spPr>
            <a:xfrm>
              <a:off x="32766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0" name="Rectangle 89"/>
            <p:cNvSpPr/>
            <p:nvPr/>
          </p:nvSpPr>
          <p:spPr>
            <a:xfrm>
              <a:off x="37338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1" name="Rectangle 90"/>
            <p:cNvSpPr/>
            <p:nvPr/>
          </p:nvSpPr>
          <p:spPr>
            <a:xfrm>
              <a:off x="46482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2" name="Rectangle 91"/>
            <p:cNvSpPr/>
            <p:nvPr/>
          </p:nvSpPr>
          <p:spPr>
            <a:xfrm>
              <a:off x="41910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3" name="Rectangle 92"/>
            <p:cNvSpPr/>
            <p:nvPr/>
          </p:nvSpPr>
          <p:spPr>
            <a:xfrm>
              <a:off x="5562600" y="440055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grpSp>
    </p:spTree>
    <p:extLst>
      <p:ext uri="{BB962C8B-B14F-4D97-AF65-F5344CB8AC3E}">
        <p14:creationId xmlns:p14="http://schemas.microsoft.com/office/powerpoint/2010/main" val="9224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3"/>
                                        </p:tgtEl>
                                        <p:attrNameLst>
                                          <p:attrName>fillcolor</p:attrName>
                                        </p:attrNameLst>
                                      </p:cBhvr>
                                      <p:to>
                                        <a:srgbClr val="FFCC66"/>
                                      </p:to>
                                    </p:animClr>
                                    <p:set>
                                      <p:cBhvr>
                                        <p:cTn id="7" dur="500" fill="hold"/>
                                        <p:tgtEl>
                                          <p:spTgt spid="13"/>
                                        </p:tgtEl>
                                        <p:attrNameLst>
                                          <p:attrName>fill.type</p:attrName>
                                        </p:attrNameLst>
                                      </p:cBhvr>
                                      <p:to>
                                        <p:strVal val="solid"/>
                                      </p:to>
                                    </p:set>
                                    <p:set>
                                      <p:cBhvr>
                                        <p:cTn id="8" dur="500" fill="hold"/>
                                        <p:tgtEl>
                                          <p:spTgt spid="1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8"/>
                                        </p:tgtEl>
                                        <p:attrNameLst>
                                          <p:attrName>fillcolor</p:attrName>
                                        </p:attrNameLst>
                                      </p:cBhvr>
                                      <p:to>
                                        <a:srgbClr val="FFCC66"/>
                                      </p:to>
                                    </p:animClr>
                                    <p:set>
                                      <p:cBhvr>
                                        <p:cTn id="11" dur="500" fill="hold"/>
                                        <p:tgtEl>
                                          <p:spTgt spid="8"/>
                                        </p:tgtEl>
                                        <p:attrNameLst>
                                          <p:attrName>fill.type</p:attrName>
                                        </p:attrNameLst>
                                      </p:cBhvr>
                                      <p:to>
                                        <p:strVal val="solid"/>
                                      </p:to>
                                    </p:set>
                                    <p:set>
                                      <p:cBhvr>
                                        <p:cTn id="12" dur="500" fill="hold"/>
                                        <p:tgtEl>
                                          <p:spTgt spid="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15"/>
                                        </p:tgtEl>
                                        <p:attrNameLst>
                                          <p:attrName>fillcolor</p:attrName>
                                        </p:attrNameLst>
                                      </p:cBhvr>
                                      <p:to>
                                        <a:srgbClr val="FFCC66"/>
                                      </p:to>
                                    </p:animClr>
                                    <p:set>
                                      <p:cBhvr>
                                        <p:cTn id="15" dur="500" fill="hold"/>
                                        <p:tgtEl>
                                          <p:spTgt spid="15"/>
                                        </p:tgtEl>
                                        <p:attrNameLst>
                                          <p:attrName>fill.type</p:attrName>
                                        </p:attrNameLst>
                                      </p:cBhvr>
                                      <p:to>
                                        <p:strVal val="solid"/>
                                      </p:to>
                                    </p:set>
                                    <p:set>
                                      <p:cBhvr>
                                        <p:cTn id="16" dur="500" fill="hold"/>
                                        <p:tgtEl>
                                          <p:spTgt spid="15"/>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9"/>
                                        </p:tgtEl>
                                        <p:attrNameLst>
                                          <p:attrName>fillcolor</p:attrName>
                                        </p:attrNameLst>
                                      </p:cBhvr>
                                      <p:to>
                                        <a:srgbClr val="FFCC66"/>
                                      </p:to>
                                    </p:animClr>
                                    <p:set>
                                      <p:cBhvr>
                                        <p:cTn id="19" dur="500" fill="hold"/>
                                        <p:tgtEl>
                                          <p:spTgt spid="9"/>
                                        </p:tgtEl>
                                        <p:attrNameLst>
                                          <p:attrName>fill.type</p:attrName>
                                        </p:attrNameLst>
                                      </p:cBhvr>
                                      <p:to>
                                        <p:strVal val="solid"/>
                                      </p:to>
                                    </p:set>
                                    <p:set>
                                      <p:cBhvr>
                                        <p:cTn id="20" dur="500" fill="hold"/>
                                        <p:tgtEl>
                                          <p:spTgt spid="9"/>
                                        </p:tgtEl>
                                        <p:attrNameLst>
                                          <p:attrName>fill.on</p:attrName>
                                        </p:attrNameLst>
                                      </p:cBhvr>
                                      <p:to>
                                        <p:strVal val="true"/>
                                      </p:to>
                                    </p:set>
                                  </p:childTnLst>
                                </p:cTn>
                              </p:par>
                            </p:childTnLst>
                          </p:cTn>
                        </p:par>
                        <p:par>
                          <p:cTn id="21" fill="hold">
                            <p:stCondLst>
                              <p:cond delay="500"/>
                            </p:stCondLst>
                            <p:childTnLst>
                              <p:par>
                                <p:cTn id="22" presetID="1" presetClass="emph" presetSubtype="2" fill="hold" nodeType="afterEffect">
                                  <p:stCondLst>
                                    <p:cond delay="0"/>
                                  </p:stCondLst>
                                  <p:childTnLst>
                                    <p:animClr clrSpc="rgb" dir="cw">
                                      <p:cBhvr>
                                        <p:cTn id="23" dur="500" fill="hold"/>
                                        <p:tgtEl>
                                          <p:spTgt spid="12"/>
                                        </p:tgtEl>
                                        <p:attrNameLst>
                                          <p:attrName>fillcolor</p:attrName>
                                        </p:attrNameLst>
                                      </p:cBhvr>
                                      <p:to>
                                        <a:srgbClr val="CCFF99"/>
                                      </p:to>
                                    </p:animClr>
                                    <p:set>
                                      <p:cBhvr>
                                        <p:cTn id="24" dur="500" fill="hold"/>
                                        <p:tgtEl>
                                          <p:spTgt spid="12"/>
                                        </p:tgtEl>
                                        <p:attrNameLst>
                                          <p:attrName>fill.type</p:attrName>
                                        </p:attrNameLst>
                                      </p:cBhvr>
                                      <p:to>
                                        <p:strVal val="solid"/>
                                      </p:to>
                                    </p:set>
                                    <p:set>
                                      <p:cBhvr>
                                        <p:cTn id="25" dur="500" fill="hold"/>
                                        <p:tgtEl>
                                          <p:spTgt spid="12"/>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500" fill="hold"/>
                                        <p:tgtEl>
                                          <p:spTgt spid="11"/>
                                        </p:tgtEl>
                                        <p:attrNameLst>
                                          <p:attrName>fillcolor</p:attrName>
                                        </p:attrNameLst>
                                      </p:cBhvr>
                                      <p:to>
                                        <a:srgbClr val="CCFF99"/>
                                      </p:to>
                                    </p:animClr>
                                    <p:set>
                                      <p:cBhvr>
                                        <p:cTn id="28" dur="500" fill="hold"/>
                                        <p:tgtEl>
                                          <p:spTgt spid="11"/>
                                        </p:tgtEl>
                                        <p:attrNameLst>
                                          <p:attrName>fill.type</p:attrName>
                                        </p:attrNameLst>
                                      </p:cBhvr>
                                      <p:to>
                                        <p:strVal val="solid"/>
                                      </p:to>
                                    </p:set>
                                    <p:set>
                                      <p:cBhvr>
                                        <p:cTn id="29" dur="500" fill="hold"/>
                                        <p:tgtEl>
                                          <p:spTgt spid="11"/>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500" fill="hold"/>
                                        <p:tgtEl>
                                          <p:spTgt spid="14"/>
                                        </p:tgtEl>
                                        <p:attrNameLst>
                                          <p:attrName>fillcolor</p:attrName>
                                        </p:attrNameLst>
                                      </p:cBhvr>
                                      <p:to>
                                        <a:srgbClr val="CCFF99"/>
                                      </p:to>
                                    </p:animClr>
                                    <p:set>
                                      <p:cBhvr>
                                        <p:cTn id="32" dur="500" fill="hold"/>
                                        <p:tgtEl>
                                          <p:spTgt spid="14"/>
                                        </p:tgtEl>
                                        <p:attrNameLst>
                                          <p:attrName>fill.type</p:attrName>
                                        </p:attrNameLst>
                                      </p:cBhvr>
                                      <p:to>
                                        <p:strVal val="solid"/>
                                      </p:to>
                                    </p:set>
                                    <p:set>
                                      <p:cBhvr>
                                        <p:cTn id="33" dur="500" fill="hold"/>
                                        <p:tgtEl>
                                          <p:spTgt spid="14"/>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500" fill="hold"/>
                                        <p:tgtEl>
                                          <p:spTgt spid="7"/>
                                        </p:tgtEl>
                                        <p:attrNameLst>
                                          <p:attrName>fillcolor</p:attrName>
                                        </p:attrNameLst>
                                      </p:cBhvr>
                                      <p:to>
                                        <a:srgbClr val="CCFF99"/>
                                      </p:to>
                                    </p:animClr>
                                    <p:set>
                                      <p:cBhvr>
                                        <p:cTn id="36" dur="500" fill="hold"/>
                                        <p:tgtEl>
                                          <p:spTgt spid="7"/>
                                        </p:tgtEl>
                                        <p:attrNameLst>
                                          <p:attrName>fill.type</p:attrName>
                                        </p:attrNameLst>
                                      </p:cBhvr>
                                      <p:to>
                                        <p:strVal val="solid"/>
                                      </p:to>
                                    </p:set>
                                    <p:set>
                                      <p:cBhvr>
                                        <p:cTn id="37" dur="500" fill="hold"/>
                                        <p:tgtEl>
                                          <p:spTgt spid="7"/>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500" fill="hold"/>
                                        <p:tgtEl>
                                          <p:spTgt spid="10"/>
                                        </p:tgtEl>
                                        <p:attrNameLst>
                                          <p:attrName>fillcolor</p:attrName>
                                        </p:attrNameLst>
                                      </p:cBhvr>
                                      <p:to>
                                        <a:srgbClr val="CCFF99"/>
                                      </p:to>
                                    </p:animClr>
                                    <p:set>
                                      <p:cBhvr>
                                        <p:cTn id="40" dur="500" fill="hold"/>
                                        <p:tgtEl>
                                          <p:spTgt spid="10"/>
                                        </p:tgtEl>
                                        <p:attrNameLst>
                                          <p:attrName>fill.type</p:attrName>
                                        </p:attrNameLst>
                                      </p:cBhvr>
                                      <p:to>
                                        <p:strVal val="solid"/>
                                      </p:to>
                                    </p:set>
                                    <p:set>
                                      <p:cBhvr>
                                        <p:cTn id="41" dur="500" fill="hold"/>
                                        <p:tgtEl>
                                          <p:spTgt spid="10"/>
                                        </p:tgtEl>
                                        <p:attrNameLst>
                                          <p:attrName>fill.on</p:attrName>
                                        </p:attrNameLst>
                                      </p:cBhvr>
                                      <p:to>
                                        <p:strVal val="true"/>
                                      </p:to>
                                    </p:set>
                                  </p:childTnLst>
                                </p:cTn>
                              </p:par>
                            </p:childTnLst>
                          </p:cTn>
                        </p:par>
                        <p:par>
                          <p:cTn id="42" fill="hold">
                            <p:stCondLst>
                              <p:cond delay="1000"/>
                            </p:stCondLst>
                            <p:childTnLst>
                              <p:par>
                                <p:cTn id="43" presetID="12" presetClass="entr" presetSubtype="1"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lide(fromTop)">
                                      <p:cBhvr>
                                        <p:cTn id="45" dur="500"/>
                                        <p:tgtEl>
                                          <p:spTgt spid="16"/>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slide(fromTop)">
                                      <p:cBhvr>
                                        <p:cTn id="48" dur="500"/>
                                        <p:tgtEl>
                                          <p:spTgt spid="1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lide(fromTop)">
                                      <p:cBhvr>
                                        <p:cTn id="51" dur="500"/>
                                        <p:tgtEl>
                                          <p:spTgt spid="18"/>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slide(fromTop)">
                                      <p:cBhvr>
                                        <p:cTn id="54" dur="500"/>
                                        <p:tgtEl>
                                          <p:spTgt spid="19"/>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slide(fromTop)">
                                      <p:cBhvr>
                                        <p:cTn id="57" dur="500"/>
                                        <p:tgtEl>
                                          <p:spTgt spid="20"/>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slide(fromTop)">
                                      <p:cBhvr>
                                        <p:cTn id="60" dur="500"/>
                                        <p:tgtEl>
                                          <p:spTgt spid="21"/>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slide(fromTop)">
                                      <p:cBhvr>
                                        <p:cTn id="63" dur="500"/>
                                        <p:tgtEl>
                                          <p:spTgt spid="22"/>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slide(fromTop)">
                                      <p:cBhvr>
                                        <p:cTn id="66" dur="500"/>
                                        <p:tgtEl>
                                          <p:spTgt spid="23"/>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slide(fromTop)">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0"/>
                                  </p:stCondLst>
                                  <p:childTnLst>
                                    <p:animClr clrSpc="rgb" dir="cw">
                                      <p:cBhvr>
                                        <p:cTn id="73" dur="500" fill="hold"/>
                                        <p:tgtEl>
                                          <p:spTgt spid="17"/>
                                        </p:tgtEl>
                                        <p:attrNameLst>
                                          <p:attrName>fillcolor</p:attrName>
                                        </p:attrNameLst>
                                      </p:cBhvr>
                                      <p:to>
                                        <a:srgbClr val="FFCC66"/>
                                      </p:to>
                                    </p:animClr>
                                    <p:set>
                                      <p:cBhvr>
                                        <p:cTn id="74" dur="500" fill="hold"/>
                                        <p:tgtEl>
                                          <p:spTgt spid="17"/>
                                        </p:tgtEl>
                                        <p:attrNameLst>
                                          <p:attrName>fill.type</p:attrName>
                                        </p:attrNameLst>
                                      </p:cBhvr>
                                      <p:to>
                                        <p:strVal val="solid"/>
                                      </p:to>
                                    </p:set>
                                    <p:set>
                                      <p:cBhvr>
                                        <p:cTn id="75" dur="500" fill="hold"/>
                                        <p:tgtEl>
                                          <p:spTgt spid="17"/>
                                        </p:tgtEl>
                                        <p:attrNameLst>
                                          <p:attrName>fill.on</p:attrName>
                                        </p:attrNameLst>
                                      </p:cBhvr>
                                      <p:to>
                                        <p:strVal val="true"/>
                                      </p:to>
                                    </p:set>
                                  </p:childTnLst>
                                </p:cTn>
                              </p:par>
                              <p:par>
                                <p:cTn id="76" presetID="1" presetClass="emph" presetSubtype="2" fill="hold" nodeType="withEffect">
                                  <p:stCondLst>
                                    <p:cond delay="0"/>
                                  </p:stCondLst>
                                  <p:childTnLst>
                                    <p:animClr clrSpc="rgb" dir="cw">
                                      <p:cBhvr>
                                        <p:cTn id="77" dur="500" fill="hold"/>
                                        <p:tgtEl>
                                          <p:spTgt spid="22"/>
                                        </p:tgtEl>
                                        <p:attrNameLst>
                                          <p:attrName>fillcolor</p:attrName>
                                        </p:attrNameLst>
                                      </p:cBhvr>
                                      <p:to>
                                        <a:srgbClr val="FFCC66"/>
                                      </p:to>
                                    </p:animClr>
                                    <p:set>
                                      <p:cBhvr>
                                        <p:cTn id="78" dur="500" fill="hold"/>
                                        <p:tgtEl>
                                          <p:spTgt spid="22"/>
                                        </p:tgtEl>
                                        <p:attrNameLst>
                                          <p:attrName>fill.type</p:attrName>
                                        </p:attrNameLst>
                                      </p:cBhvr>
                                      <p:to>
                                        <p:strVal val="solid"/>
                                      </p:to>
                                    </p:set>
                                    <p:set>
                                      <p:cBhvr>
                                        <p:cTn id="79" dur="500" fill="hold"/>
                                        <p:tgtEl>
                                          <p:spTgt spid="22"/>
                                        </p:tgtEl>
                                        <p:attrNameLst>
                                          <p:attrName>fill.on</p:attrName>
                                        </p:attrNameLst>
                                      </p:cBhvr>
                                      <p:to>
                                        <p:strVal val="true"/>
                                      </p:to>
                                    </p:set>
                                  </p:childTnLst>
                                </p:cTn>
                              </p:par>
                            </p:childTnLst>
                          </p:cTn>
                        </p:par>
                        <p:par>
                          <p:cTn id="80" fill="hold">
                            <p:stCondLst>
                              <p:cond delay="500"/>
                            </p:stCondLst>
                            <p:childTnLst>
                              <p:par>
                                <p:cTn id="81" presetID="1" presetClass="emph" presetSubtype="2" fill="hold" nodeType="afterEffect">
                                  <p:stCondLst>
                                    <p:cond delay="0"/>
                                  </p:stCondLst>
                                  <p:childTnLst>
                                    <p:animClr clrSpc="rgb" dir="cw">
                                      <p:cBhvr>
                                        <p:cTn id="82" dur="500" fill="hold"/>
                                        <p:tgtEl>
                                          <p:spTgt spid="18"/>
                                        </p:tgtEl>
                                        <p:attrNameLst>
                                          <p:attrName>fillcolor</p:attrName>
                                        </p:attrNameLst>
                                      </p:cBhvr>
                                      <p:to>
                                        <a:srgbClr val="CCFF99"/>
                                      </p:to>
                                    </p:animClr>
                                    <p:set>
                                      <p:cBhvr>
                                        <p:cTn id="83" dur="500" fill="hold"/>
                                        <p:tgtEl>
                                          <p:spTgt spid="18"/>
                                        </p:tgtEl>
                                        <p:attrNameLst>
                                          <p:attrName>fill.type</p:attrName>
                                        </p:attrNameLst>
                                      </p:cBhvr>
                                      <p:to>
                                        <p:strVal val="solid"/>
                                      </p:to>
                                    </p:set>
                                    <p:set>
                                      <p:cBhvr>
                                        <p:cTn id="84" dur="500" fill="hold"/>
                                        <p:tgtEl>
                                          <p:spTgt spid="18"/>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500" fill="hold"/>
                                        <p:tgtEl>
                                          <p:spTgt spid="24"/>
                                        </p:tgtEl>
                                        <p:attrNameLst>
                                          <p:attrName>fillcolor</p:attrName>
                                        </p:attrNameLst>
                                      </p:cBhvr>
                                      <p:to>
                                        <a:srgbClr val="CCFF99"/>
                                      </p:to>
                                    </p:animClr>
                                    <p:set>
                                      <p:cBhvr>
                                        <p:cTn id="87" dur="500" fill="hold"/>
                                        <p:tgtEl>
                                          <p:spTgt spid="24"/>
                                        </p:tgtEl>
                                        <p:attrNameLst>
                                          <p:attrName>fill.type</p:attrName>
                                        </p:attrNameLst>
                                      </p:cBhvr>
                                      <p:to>
                                        <p:strVal val="solid"/>
                                      </p:to>
                                    </p:set>
                                    <p:set>
                                      <p:cBhvr>
                                        <p:cTn id="88" dur="500" fill="hold"/>
                                        <p:tgtEl>
                                          <p:spTgt spid="24"/>
                                        </p:tgtEl>
                                        <p:attrNameLst>
                                          <p:attrName>fill.on</p:attrName>
                                        </p:attrNameLst>
                                      </p:cBhvr>
                                      <p:to>
                                        <p:strVal val="true"/>
                                      </p:to>
                                    </p:set>
                                  </p:childTnLst>
                                </p:cTn>
                              </p:par>
                            </p:childTnLst>
                          </p:cTn>
                        </p:par>
                        <p:par>
                          <p:cTn id="89" fill="hold">
                            <p:stCondLst>
                              <p:cond delay="1000"/>
                            </p:stCondLst>
                            <p:childTnLst>
                              <p:par>
                                <p:cTn id="90" presetID="12" presetClass="entr" presetSubtype="1"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slide(fromTop)">
                                      <p:cBhvr>
                                        <p:cTn id="92" dur="500"/>
                                        <p:tgtEl>
                                          <p:spTgt spid="26"/>
                                        </p:tgtEl>
                                      </p:cBhvr>
                                    </p:animEffect>
                                  </p:childTnLst>
                                </p:cTn>
                              </p:par>
                              <p:par>
                                <p:cTn id="93" presetID="12" presetClass="entr" presetSubtype="1"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slide(fromTop)">
                                      <p:cBhvr>
                                        <p:cTn id="95" dur="500"/>
                                        <p:tgtEl>
                                          <p:spTgt spid="27"/>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slide(fromTop)">
                                      <p:cBhvr>
                                        <p:cTn id="98" dur="500"/>
                                        <p:tgtEl>
                                          <p:spTgt spid="31"/>
                                        </p:tgtEl>
                                      </p:cBhvr>
                                    </p:animEffect>
                                  </p:childTnLst>
                                </p:cTn>
                              </p:par>
                              <p:par>
                                <p:cTn id="99" presetID="12" presetClass="entr" presetSubtype="1"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slide(fromTop)">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500" fill="hold"/>
                                        <p:tgtEl>
                                          <p:spTgt spid="20"/>
                                        </p:tgtEl>
                                        <p:attrNameLst>
                                          <p:attrName>fillcolor</p:attrName>
                                        </p:attrNameLst>
                                      </p:cBhvr>
                                      <p:to>
                                        <a:srgbClr val="FFCC66"/>
                                      </p:to>
                                    </p:animClr>
                                    <p:set>
                                      <p:cBhvr>
                                        <p:cTn id="106" dur="500" fill="hold"/>
                                        <p:tgtEl>
                                          <p:spTgt spid="20"/>
                                        </p:tgtEl>
                                        <p:attrNameLst>
                                          <p:attrName>fill.type</p:attrName>
                                        </p:attrNameLst>
                                      </p:cBhvr>
                                      <p:to>
                                        <p:strVal val="solid"/>
                                      </p:to>
                                    </p:set>
                                    <p:set>
                                      <p:cBhvr>
                                        <p:cTn id="107" dur="500" fill="hold"/>
                                        <p:tgtEl>
                                          <p:spTgt spid="20"/>
                                        </p:tgtEl>
                                        <p:attrNameLst>
                                          <p:attrName>fill.on</p:attrName>
                                        </p:attrNameLst>
                                      </p:cBhvr>
                                      <p:to>
                                        <p:strVal val="true"/>
                                      </p:to>
                                    </p:set>
                                  </p:childTnLst>
                                </p:cTn>
                              </p:par>
                              <p:par>
                                <p:cTn id="108" presetID="1" presetClass="emph" presetSubtype="2" fill="hold" nodeType="withEffect">
                                  <p:stCondLst>
                                    <p:cond delay="0"/>
                                  </p:stCondLst>
                                  <p:childTnLst>
                                    <p:animClr clrSpc="rgb" dir="cw">
                                      <p:cBhvr>
                                        <p:cTn id="109" dur="500" fill="hold"/>
                                        <p:tgtEl>
                                          <p:spTgt spid="21"/>
                                        </p:tgtEl>
                                        <p:attrNameLst>
                                          <p:attrName>fillcolor</p:attrName>
                                        </p:attrNameLst>
                                      </p:cBhvr>
                                      <p:to>
                                        <a:srgbClr val="FFCC66"/>
                                      </p:to>
                                    </p:animClr>
                                    <p:set>
                                      <p:cBhvr>
                                        <p:cTn id="110" dur="500" fill="hold"/>
                                        <p:tgtEl>
                                          <p:spTgt spid="21"/>
                                        </p:tgtEl>
                                        <p:attrNameLst>
                                          <p:attrName>fill.type</p:attrName>
                                        </p:attrNameLst>
                                      </p:cBhvr>
                                      <p:to>
                                        <p:strVal val="solid"/>
                                      </p:to>
                                    </p:set>
                                    <p:set>
                                      <p:cBhvr>
                                        <p:cTn id="111" dur="500" fill="hold"/>
                                        <p:tgtEl>
                                          <p:spTgt spid="21"/>
                                        </p:tgtEl>
                                        <p:attrNameLst>
                                          <p:attrName>fill.on</p:attrName>
                                        </p:attrNameLst>
                                      </p:cBhvr>
                                      <p:to>
                                        <p:strVal val="true"/>
                                      </p:to>
                                    </p:set>
                                  </p:childTnLst>
                                </p:cTn>
                              </p:par>
                            </p:childTnLst>
                          </p:cTn>
                        </p:par>
                        <p:par>
                          <p:cTn id="112" fill="hold">
                            <p:stCondLst>
                              <p:cond delay="500"/>
                            </p:stCondLst>
                            <p:childTnLst>
                              <p:par>
                                <p:cTn id="113" presetID="1" presetClass="emph" presetSubtype="2" fill="hold" nodeType="afterEffect">
                                  <p:stCondLst>
                                    <p:cond delay="0"/>
                                  </p:stCondLst>
                                  <p:childTnLst>
                                    <p:animClr clrSpc="rgb" dir="cw">
                                      <p:cBhvr>
                                        <p:cTn id="114" dur="500" fill="hold"/>
                                        <p:tgtEl>
                                          <p:spTgt spid="16"/>
                                        </p:tgtEl>
                                        <p:attrNameLst>
                                          <p:attrName>fillcolor</p:attrName>
                                        </p:attrNameLst>
                                      </p:cBhvr>
                                      <p:to>
                                        <a:srgbClr val="CCFF99"/>
                                      </p:to>
                                    </p:animClr>
                                    <p:set>
                                      <p:cBhvr>
                                        <p:cTn id="115" dur="500" fill="hold"/>
                                        <p:tgtEl>
                                          <p:spTgt spid="16"/>
                                        </p:tgtEl>
                                        <p:attrNameLst>
                                          <p:attrName>fill.type</p:attrName>
                                        </p:attrNameLst>
                                      </p:cBhvr>
                                      <p:to>
                                        <p:strVal val="solid"/>
                                      </p:to>
                                    </p:set>
                                    <p:set>
                                      <p:cBhvr>
                                        <p:cTn id="116" dur="500" fill="hold"/>
                                        <p:tgtEl>
                                          <p:spTgt spid="16"/>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500" fill="hold"/>
                                        <p:tgtEl>
                                          <p:spTgt spid="19"/>
                                        </p:tgtEl>
                                        <p:attrNameLst>
                                          <p:attrName>fillcolor</p:attrName>
                                        </p:attrNameLst>
                                      </p:cBhvr>
                                      <p:to>
                                        <a:srgbClr val="CCFF99"/>
                                      </p:to>
                                    </p:animClr>
                                    <p:set>
                                      <p:cBhvr>
                                        <p:cTn id="119" dur="500" fill="hold"/>
                                        <p:tgtEl>
                                          <p:spTgt spid="19"/>
                                        </p:tgtEl>
                                        <p:attrNameLst>
                                          <p:attrName>fill.type</p:attrName>
                                        </p:attrNameLst>
                                      </p:cBhvr>
                                      <p:to>
                                        <p:strVal val="solid"/>
                                      </p:to>
                                    </p:set>
                                    <p:set>
                                      <p:cBhvr>
                                        <p:cTn id="120" dur="500" fill="hold"/>
                                        <p:tgtEl>
                                          <p:spTgt spid="19"/>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23"/>
                                        </p:tgtEl>
                                        <p:attrNameLst>
                                          <p:attrName>fillcolor</p:attrName>
                                        </p:attrNameLst>
                                      </p:cBhvr>
                                      <p:to>
                                        <a:srgbClr val="CCFF99"/>
                                      </p:to>
                                    </p:animClr>
                                    <p:set>
                                      <p:cBhvr>
                                        <p:cTn id="123" dur="500" fill="hold"/>
                                        <p:tgtEl>
                                          <p:spTgt spid="23"/>
                                        </p:tgtEl>
                                        <p:attrNameLst>
                                          <p:attrName>fill.type</p:attrName>
                                        </p:attrNameLst>
                                      </p:cBhvr>
                                      <p:to>
                                        <p:strVal val="solid"/>
                                      </p:to>
                                    </p:set>
                                    <p:set>
                                      <p:cBhvr>
                                        <p:cTn id="124" dur="500" fill="hold"/>
                                        <p:tgtEl>
                                          <p:spTgt spid="23"/>
                                        </p:tgtEl>
                                        <p:attrNameLst>
                                          <p:attrName>fill.on</p:attrName>
                                        </p:attrNameLst>
                                      </p:cBhvr>
                                      <p:to>
                                        <p:strVal val="true"/>
                                      </p:to>
                                    </p:set>
                                  </p:childTnLst>
                                </p:cTn>
                              </p:par>
                            </p:childTnLst>
                          </p:cTn>
                        </p:par>
                        <p:par>
                          <p:cTn id="125" fill="hold">
                            <p:stCondLst>
                              <p:cond delay="1000"/>
                            </p:stCondLst>
                            <p:childTnLst>
                              <p:par>
                                <p:cTn id="126" presetID="12" presetClass="entr" presetSubtype="1"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slide(fromTop)">
                                      <p:cBhvr>
                                        <p:cTn id="128" dur="500"/>
                                        <p:tgtEl>
                                          <p:spTgt spid="25"/>
                                        </p:tgtEl>
                                      </p:cBhvr>
                                    </p:animEffect>
                                  </p:childTnLst>
                                </p:cTn>
                              </p:par>
                              <p:par>
                                <p:cTn id="129" presetID="12" presetClass="entr" presetSubtype="1" fill="hold" grpId="0" nodeType="with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slide(fromTop)">
                                      <p:cBhvr>
                                        <p:cTn id="131" dur="500"/>
                                        <p:tgtEl>
                                          <p:spTgt spid="28"/>
                                        </p:tgtEl>
                                      </p:cBhvr>
                                    </p:animEffect>
                                  </p:childTnLst>
                                </p:cTn>
                              </p:par>
                              <p:par>
                                <p:cTn id="132" presetID="12" presetClass="entr" presetSubtype="1" fill="hold" grpId="0" nodeType="with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slide(fromTop)">
                                      <p:cBhvr>
                                        <p:cTn id="134" dur="500"/>
                                        <p:tgtEl>
                                          <p:spTgt spid="29"/>
                                        </p:tgtEl>
                                      </p:cBhvr>
                                    </p:animEffect>
                                  </p:childTnLst>
                                </p:cTn>
                              </p:par>
                              <p:par>
                                <p:cTn id="135" presetID="12" presetClass="entr" presetSubtype="1"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slide(fromTop)">
                                      <p:cBhvr>
                                        <p:cTn id="137" dur="500"/>
                                        <p:tgtEl>
                                          <p:spTgt spid="30"/>
                                        </p:tgtEl>
                                      </p:cBhvr>
                                    </p:animEffect>
                                  </p:childTnLst>
                                </p:cTn>
                              </p:par>
                              <p:par>
                                <p:cTn id="138" presetID="12" presetClass="entr" presetSubtype="1" fill="hold" grpId="0" nodeType="with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slide(fromTop)">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mph" presetSubtype="2" fill="hold" nodeType="clickEffect">
                                  <p:stCondLst>
                                    <p:cond delay="0"/>
                                  </p:stCondLst>
                                  <p:childTnLst>
                                    <p:animClr clrSpc="rgb" dir="cw">
                                      <p:cBhvr>
                                        <p:cTn id="144" dur="500" fill="hold"/>
                                        <p:tgtEl>
                                          <p:spTgt spid="31"/>
                                        </p:tgtEl>
                                        <p:attrNameLst>
                                          <p:attrName>fillcolor</p:attrName>
                                        </p:attrNameLst>
                                      </p:cBhvr>
                                      <p:to>
                                        <a:srgbClr val="FFCC66"/>
                                      </p:to>
                                    </p:animClr>
                                    <p:set>
                                      <p:cBhvr>
                                        <p:cTn id="145" dur="500" fill="hold"/>
                                        <p:tgtEl>
                                          <p:spTgt spid="31"/>
                                        </p:tgtEl>
                                        <p:attrNameLst>
                                          <p:attrName>fill.type</p:attrName>
                                        </p:attrNameLst>
                                      </p:cBhvr>
                                      <p:to>
                                        <p:strVal val="solid"/>
                                      </p:to>
                                    </p:set>
                                    <p:set>
                                      <p:cBhvr>
                                        <p:cTn id="146" dur="500" fill="hold"/>
                                        <p:tgtEl>
                                          <p:spTgt spid="31"/>
                                        </p:tgtEl>
                                        <p:attrNameLst>
                                          <p:attrName>fill.on</p:attrName>
                                        </p:attrNameLst>
                                      </p:cBhvr>
                                      <p:to>
                                        <p:strVal val="true"/>
                                      </p:to>
                                    </p:set>
                                  </p:childTnLst>
                                </p:cTn>
                              </p:par>
                            </p:childTnLst>
                          </p:cTn>
                        </p:par>
                        <p:par>
                          <p:cTn id="147" fill="hold">
                            <p:stCondLst>
                              <p:cond delay="500"/>
                            </p:stCondLst>
                            <p:childTnLst>
                              <p:par>
                                <p:cTn id="148" presetID="1" presetClass="emph" presetSubtype="2" fill="hold" nodeType="afterEffect">
                                  <p:stCondLst>
                                    <p:cond delay="0"/>
                                  </p:stCondLst>
                                  <p:childTnLst>
                                    <p:animClr clrSpc="rgb" dir="cw">
                                      <p:cBhvr>
                                        <p:cTn id="149" dur="500" fill="hold"/>
                                        <p:tgtEl>
                                          <p:spTgt spid="26"/>
                                        </p:tgtEl>
                                        <p:attrNameLst>
                                          <p:attrName>fillcolor</p:attrName>
                                        </p:attrNameLst>
                                      </p:cBhvr>
                                      <p:to>
                                        <a:srgbClr val="CCFF99"/>
                                      </p:to>
                                    </p:animClr>
                                    <p:set>
                                      <p:cBhvr>
                                        <p:cTn id="150" dur="500" fill="hold"/>
                                        <p:tgtEl>
                                          <p:spTgt spid="26"/>
                                        </p:tgtEl>
                                        <p:attrNameLst>
                                          <p:attrName>fill.type</p:attrName>
                                        </p:attrNameLst>
                                      </p:cBhvr>
                                      <p:to>
                                        <p:strVal val="solid"/>
                                      </p:to>
                                    </p:set>
                                    <p:set>
                                      <p:cBhvr>
                                        <p:cTn id="151" dur="500" fill="hold"/>
                                        <p:tgtEl>
                                          <p:spTgt spid="26"/>
                                        </p:tgtEl>
                                        <p:attrNameLst>
                                          <p:attrName>fill.on</p:attrName>
                                        </p:attrNameLst>
                                      </p:cBhvr>
                                      <p:to>
                                        <p:strVal val="true"/>
                                      </p:to>
                                    </p:set>
                                  </p:childTnLst>
                                </p:cTn>
                              </p:par>
                            </p:childTnLst>
                          </p:cTn>
                        </p:par>
                        <p:par>
                          <p:cTn id="152" fill="hold">
                            <p:stCondLst>
                              <p:cond delay="1000"/>
                            </p:stCondLst>
                            <p:childTnLst>
                              <p:par>
                                <p:cTn id="153" presetID="12" presetClass="entr" presetSubtype="1" fill="hold" grpId="0" nodeType="after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slide(fromTop)">
                                      <p:cBhvr>
                                        <p:cTn id="155" dur="500"/>
                                        <p:tgtEl>
                                          <p:spTgt spid="35"/>
                                        </p:tgtEl>
                                      </p:cBhvr>
                                    </p:animEffect>
                                  </p:childTnLst>
                                </p:cTn>
                              </p:par>
                              <p:par>
                                <p:cTn id="156" presetID="12" presetClass="entr" presetSubtype="1" fill="hold" grpId="0" nodeType="with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slide(fromTop)">
                                      <p:cBhvr>
                                        <p:cTn id="158" dur="500"/>
                                        <p:tgtEl>
                                          <p:spTgt spid="40"/>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500" fill="hold"/>
                                        <p:tgtEl>
                                          <p:spTgt spid="33"/>
                                        </p:tgtEl>
                                        <p:attrNameLst>
                                          <p:attrName>fillcolor</p:attrName>
                                        </p:attrNameLst>
                                      </p:cBhvr>
                                      <p:to>
                                        <a:srgbClr val="FFCC66"/>
                                      </p:to>
                                    </p:animClr>
                                    <p:set>
                                      <p:cBhvr>
                                        <p:cTn id="163" dur="500" fill="hold"/>
                                        <p:tgtEl>
                                          <p:spTgt spid="33"/>
                                        </p:tgtEl>
                                        <p:attrNameLst>
                                          <p:attrName>fill.type</p:attrName>
                                        </p:attrNameLst>
                                      </p:cBhvr>
                                      <p:to>
                                        <p:strVal val="solid"/>
                                      </p:to>
                                    </p:set>
                                    <p:set>
                                      <p:cBhvr>
                                        <p:cTn id="164" dur="500" fill="hold"/>
                                        <p:tgtEl>
                                          <p:spTgt spid="33"/>
                                        </p:tgtEl>
                                        <p:attrNameLst>
                                          <p:attrName>fill.on</p:attrName>
                                        </p:attrNameLst>
                                      </p:cBhvr>
                                      <p:to>
                                        <p:strVal val="true"/>
                                      </p:to>
                                    </p:set>
                                  </p:childTnLst>
                                </p:cTn>
                              </p:par>
                            </p:childTnLst>
                          </p:cTn>
                        </p:par>
                        <p:par>
                          <p:cTn id="165" fill="hold">
                            <p:stCondLst>
                              <p:cond delay="500"/>
                            </p:stCondLst>
                            <p:childTnLst>
                              <p:par>
                                <p:cTn id="166" presetID="1" presetClass="emph" presetSubtype="2" fill="hold" nodeType="afterEffect">
                                  <p:stCondLst>
                                    <p:cond delay="0"/>
                                  </p:stCondLst>
                                  <p:childTnLst>
                                    <p:animClr clrSpc="rgb" dir="cw">
                                      <p:cBhvr>
                                        <p:cTn id="167" dur="500" fill="hold"/>
                                        <p:tgtEl>
                                          <p:spTgt spid="27"/>
                                        </p:tgtEl>
                                        <p:attrNameLst>
                                          <p:attrName>fillcolor</p:attrName>
                                        </p:attrNameLst>
                                      </p:cBhvr>
                                      <p:to>
                                        <a:srgbClr val="CCFF99"/>
                                      </p:to>
                                    </p:animClr>
                                    <p:set>
                                      <p:cBhvr>
                                        <p:cTn id="168" dur="500" fill="hold"/>
                                        <p:tgtEl>
                                          <p:spTgt spid="27"/>
                                        </p:tgtEl>
                                        <p:attrNameLst>
                                          <p:attrName>fill.type</p:attrName>
                                        </p:attrNameLst>
                                      </p:cBhvr>
                                      <p:to>
                                        <p:strVal val="solid"/>
                                      </p:to>
                                    </p:set>
                                    <p:set>
                                      <p:cBhvr>
                                        <p:cTn id="169" dur="500" fill="hold"/>
                                        <p:tgtEl>
                                          <p:spTgt spid="27"/>
                                        </p:tgtEl>
                                        <p:attrNameLst>
                                          <p:attrName>fill.on</p:attrName>
                                        </p:attrNameLst>
                                      </p:cBhvr>
                                      <p:to>
                                        <p:strVal val="true"/>
                                      </p:to>
                                    </p:set>
                                  </p:childTnLst>
                                </p:cTn>
                              </p:par>
                            </p:childTnLst>
                          </p:cTn>
                        </p:par>
                        <p:par>
                          <p:cTn id="170" fill="hold">
                            <p:stCondLst>
                              <p:cond delay="1000"/>
                            </p:stCondLst>
                            <p:childTnLst>
                              <p:par>
                                <p:cTn id="171" presetID="12" presetClass="entr" presetSubtype="1" fill="hold" grpId="0" nodeType="afterEffect">
                                  <p:stCondLst>
                                    <p:cond delay="0"/>
                                  </p:stCondLst>
                                  <p:childTnLst>
                                    <p:set>
                                      <p:cBhvr>
                                        <p:cTn id="172" dur="1" fill="hold">
                                          <p:stCondLst>
                                            <p:cond delay="0"/>
                                          </p:stCondLst>
                                        </p:cTn>
                                        <p:tgtEl>
                                          <p:spTgt spid="36"/>
                                        </p:tgtEl>
                                        <p:attrNameLst>
                                          <p:attrName>style.visibility</p:attrName>
                                        </p:attrNameLst>
                                      </p:cBhvr>
                                      <p:to>
                                        <p:strVal val="visible"/>
                                      </p:to>
                                    </p:set>
                                    <p:animEffect transition="in" filter="slide(fromTop)">
                                      <p:cBhvr>
                                        <p:cTn id="173" dur="500"/>
                                        <p:tgtEl>
                                          <p:spTgt spid="36"/>
                                        </p:tgtEl>
                                      </p:cBhvr>
                                    </p:animEffect>
                                  </p:childTnLst>
                                </p:cTn>
                              </p:par>
                              <p:par>
                                <p:cTn id="174" presetID="12" presetClass="entr" presetSubtype="1" fill="hold" grpId="0" nodeType="withEffect">
                                  <p:stCondLst>
                                    <p:cond delay="0"/>
                                  </p:stCondLst>
                                  <p:childTnLst>
                                    <p:set>
                                      <p:cBhvr>
                                        <p:cTn id="175" dur="1" fill="hold">
                                          <p:stCondLst>
                                            <p:cond delay="0"/>
                                          </p:stCondLst>
                                        </p:cTn>
                                        <p:tgtEl>
                                          <p:spTgt spid="42"/>
                                        </p:tgtEl>
                                        <p:attrNameLst>
                                          <p:attrName>style.visibility</p:attrName>
                                        </p:attrNameLst>
                                      </p:cBhvr>
                                      <p:to>
                                        <p:strVal val="visible"/>
                                      </p:to>
                                    </p:set>
                                    <p:animEffect transition="in" filter="slide(fromTop)">
                                      <p:cBhvr>
                                        <p:cTn id="176" dur="500"/>
                                        <p:tgtEl>
                                          <p:spTgt spid="42"/>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mph" presetSubtype="2" fill="hold" nodeType="clickEffect">
                                  <p:stCondLst>
                                    <p:cond delay="0"/>
                                  </p:stCondLst>
                                  <p:childTnLst>
                                    <p:animClr clrSpc="rgb" dir="cw">
                                      <p:cBhvr>
                                        <p:cTn id="180" dur="500" fill="hold"/>
                                        <p:tgtEl>
                                          <p:spTgt spid="30"/>
                                        </p:tgtEl>
                                        <p:attrNameLst>
                                          <p:attrName>fillcolor</p:attrName>
                                        </p:attrNameLst>
                                      </p:cBhvr>
                                      <p:to>
                                        <a:srgbClr val="FFCC66"/>
                                      </p:to>
                                    </p:animClr>
                                    <p:set>
                                      <p:cBhvr>
                                        <p:cTn id="181" dur="500" fill="hold"/>
                                        <p:tgtEl>
                                          <p:spTgt spid="30"/>
                                        </p:tgtEl>
                                        <p:attrNameLst>
                                          <p:attrName>fill.type</p:attrName>
                                        </p:attrNameLst>
                                      </p:cBhvr>
                                      <p:to>
                                        <p:strVal val="solid"/>
                                      </p:to>
                                    </p:set>
                                    <p:set>
                                      <p:cBhvr>
                                        <p:cTn id="182" dur="500" fill="hold"/>
                                        <p:tgtEl>
                                          <p:spTgt spid="30"/>
                                        </p:tgtEl>
                                        <p:attrNameLst>
                                          <p:attrName>fill.on</p:attrName>
                                        </p:attrNameLst>
                                      </p:cBhvr>
                                      <p:to>
                                        <p:strVal val="true"/>
                                      </p:to>
                                    </p:set>
                                  </p:childTnLst>
                                </p:cTn>
                              </p:par>
                            </p:childTnLst>
                          </p:cTn>
                        </p:par>
                        <p:par>
                          <p:cTn id="183" fill="hold">
                            <p:stCondLst>
                              <p:cond delay="500"/>
                            </p:stCondLst>
                            <p:childTnLst>
                              <p:par>
                                <p:cTn id="184" presetID="1" presetClass="emph" presetSubtype="2" fill="hold" nodeType="afterEffect">
                                  <p:stCondLst>
                                    <p:cond delay="0"/>
                                  </p:stCondLst>
                                  <p:childTnLst>
                                    <p:animClr clrSpc="rgb" dir="cw">
                                      <p:cBhvr>
                                        <p:cTn id="185" dur="500" fill="hold"/>
                                        <p:tgtEl>
                                          <p:spTgt spid="29"/>
                                        </p:tgtEl>
                                        <p:attrNameLst>
                                          <p:attrName>fillcolor</p:attrName>
                                        </p:attrNameLst>
                                      </p:cBhvr>
                                      <p:to>
                                        <a:srgbClr val="CCFF99"/>
                                      </p:to>
                                    </p:animClr>
                                    <p:set>
                                      <p:cBhvr>
                                        <p:cTn id="186" dur="500" fill="hold"/>
                                        <p:tgtEl>
                                          <p:spTgt spid="29"/>
                                        </p:tgtEl>
                                        <p:attrNameLst>
                                          <p:attrName>fill.type</p:attrName>
                                        </p:attrNameLst>
                                      </p:cBhvr>
                                      <p:to>
                                        <p:strVal val="solid"/>
                                      </p:to>
                                    </p:set>
                                    <p:set>
                                      <p:cBhvr>
                                        <p:cTn id="187" dur="500" fill="hold"/>
                                        <p:tgtEl>
                                          <p:spTgt spid="29"/>
                                        </p:tgtEl>
                                        <p:attrNameLst>
                                          <p:attrName>fill.on</p:attrName>
                                        </p:attrNameLst>
                                      </p:cBhvr>
                                      <p:to>
                                        <p:strVal val="true"/>
                                      </p:to>
                                    </p:set>
                                  </p:childTnLst>
                                </p:cTn>
                              </p:par>
                            </p:childTnLst>
                          </p:cTn>
                        </p:par>
                        <p:par>
                          <p:cTn id="188" fill="hold">
                            <p:stCondLst>
                              <p:cond delay="1000"/>
                            </p:stCondLst>
                            <p:childTnLst>
                              <p:par>
                                <p:cTn id="189" presetID="12" presetClass="entr" presetSubtype="1" fill="hold" grpId="0" nodeType="afterEffect">
                                  <p:stCondLst>
                                    <p:cond delay="0"/>
                                  </p:stCondLst>
                                  <p:childTnLst>
                                    <p:set>
                                      <p:cBhvr>
                                        <p:cTn id="190" dur="1" fill="hold">
                                          <p:stCondLst>
                                            <p:cond delay="0"/>
                                          </p:stCondLst>
                                        </p:cTn>
                                        <p:tgtEl>
                                          <p:spTgt spid="38"/>
                                        </p:tgtEl>
                                        <p:attrNameLst>
                                          <p:attrName>style.visibility</p:attrName>
                                        </p:attrNameLst>
                                      </p:cBhvr>
                                      <p:to>
                                        <p:strVal val="visible"/>
                                      </p:to>
                                    </p:set>
                                    <p:animEffect transition="in" filter="slide(fromTop)">
                                      <p:cBhvr>
                                        <p:cTn id="191" dur="500"/>
                                        <p:tgtEl>
                                          <p:spTgt spid="38"/>
                                        </p:tgtEl>
                                      </p:cBhvr>
                                    </p:animEffect>
                                  </p:childTnLst>
                                </p:cTn>
                              </p:par>
                              <p:par>
                                <p:cTn id="192" presetID="12" presetClass="entr" presetSubtype="1" fill="hold" grpId="0" nodeType="withEffect">
                                  <p:stCondLst>
                                    <p:cond delay="0"/>
                                  </p:stCondLst>
                                  <p:childTnLst>
                                    <p:set>
                                      <p:cBhvr>
                                        <p:cTn id="193" dur="1" fill="hold">
                                          <p:stCondLst>
                                            <p:cond delay="0"/>
                                          </p:stCondLst>
                                        </p:cTn>
                                        <p:tgtEl>
                                          <p:spTgt spid="39"/>
                                        </p:tgtEl>
                                        <p:attrNameLst>
                                          <p:attrName>style.visibility</p:attrName>
                                        </p:attrNameLst>
                                      </p:cBhvr>
                                      <p:to>
                                        <p:strVal val="visible"/>
                                      </p:to>
                                    </p:set>
                                    <p:animEffect transition="in" filter="slide(fromTop)">
                                      <p:cBhvr>
                                        <p:cTn id="194" dur="500"/>
                                        <p:tgtEl>
                                          <p:spTgt spid="39"/>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mph" presetSubtype="2" fill="hold" nodeType="clickEffect">
                                  <p:stCondLst>
                                    <p:cond delay="0"/>
                                  </p:stCondLst>
                                  <p:childTnLst>
                                    <p:animClr clrSpc="rgb" dir="cw">
                                      <p:cBhvr>
                                        <p:cTn id="198" dur="500" fill="hold"/>
                                        <p:tgtEl>
                                          <p:spTgt spid="32"/>
                                        </p:tgtEl>
                                        <p:attrNameLst>
                                          <p:attrName>fillcolor</p:attrName>
                                        </p:attrNameLst>
                                      </p:cBhvr>
                                      <p:to>
                                        <a:srgbClr val="FFCC66"/>
                                      </p:to>
                                    </p:animClr>
                                    <p:set>
                                      <p:cBhvr>
                                        <p:cTn id="199" dur="500" fill="hold"/>
                                        <p:tgtEl>
                                          <p:spTgt spid="32"/>
                                        </p:tgtEl>
                                        <p:attrNameLst>
                                          <p:attrName>fill.type</p:attrName>
                                        </p:attrNameLst>
                                      </p:cBhvr>
                                      <p:to>
                                        <p:strVal val="solid"/>
                                      </p:to>
                                    </p:set>
                                    <p:set>
                                      <p:cBhvr>
                                        <p:cTn id="200" dur="500" fill="hold"/>
                                        <p:tgtEl>
                                          <p:spTgt spid="32"/>
                                        </p:tgtEl>
                                        <p:attrNameLst>
                                          <p:attrName>fill.on</p:attrName>
                                        </p:attrNameLst>
                                      </p:cBhvr>
                                      <p:to>
                                        <p:strVal val="true"/>
                                      </p:to>
                                    </p:set>
                                  </p:childTnLst>
                                </p:cTn>
                              </p:par>
                            </p:childTnLst>
                          </p:cTn>
                        </p:par>
                        <p:par>
                          <p:cTn id="201" fill="hold">
                            <p:stCondLst>
                              <p:cond delay="500"/>
                            </p:stCondLst>
                            <p:childTnLst>
                              <p:par>
                                <p:cTn id="202" presetID="1" presetClass="emph" presetSubtype="2" fill="hold" nodeType="afterEffect">
                                  <p:stCondLst>
                                    <p:cond delay="0"/>
                                  </p:stCondLst>
                                  <p:childTnLst>
                                    <p:animClr clrSpc="rgb" dir="cw">
                                      <p:cBhvr>
                                        <p:cTn id="203" dur="500" fill="hold"/>
                                        <p:tgtEl>
                                          <p:spTgt spid="25"/>
                                        </p:tgtEl>
                                        <p:attrNameLst>
                                          <p:attrName>fillcolor</p:attrName>
                                        </p:attrNameLst>
                                      </p:cBhvr>
                                      <p:to>
                                        <a:srgbClr val="CCFF99"/>
                                      </p:to>
                                    </p:animClr>
                                    <p:set>
                                      <p:cBhvr>
                                        <p:cTn id="204" dur="500" fill="hold"/>
                                        <p:tgtEl>
                                          <p:spTgt spid="25"/>
                                        </p:tgtEl>
                                        <p:attrNameLst>
                                          <p:attrName>fill.type</p:attrName>
                                        </p:attrNameLst>
                                      </p:cBhvr>
                                      <p:to>
                                        <p:strVal val="solid"/>
                                      </p:to>
                                    </p:set>
                                    <p:set>
                                      <p:cBhvr>
                                        <p:cTn id="205" dur="500" fill="hold"/>
                                        <p:tgtEl>
                                          <p:spTgt spid="25"/>
                                        </p:tgtEl>
                                        <p:attrNameLst>
                                          <p:attrName>fill.on</p:attrName>
                                        </p:attrNameLst>
                                      </p:cBhvr>
                                      <p:to>
                                        <p:strVal val="true"/>
                                      </p:to>
                                    </p:set>
                                  </p:childTnLst>
                                </p:cTn>
                              </p:par>
                              <p:par>
                                <p:cTn id="206" presetID="1" presetClass="emph" presetSubtype="2" fill="hold" nodeType="withEffect">
                                  <p:stCondLst>
                                    <p:cond delay="0"/>
                                  </p:stCondLst>
                                  <p:childTnLst>
                                    <p:animClr clrSpc="rgb" dir="cw">
                                      <p:cBhvr>
                                        <p:cTn id="207" dur="500" fill="hold"/>
                                        <p:tgtEl>
                                          <p:spTgt spid="28"/>
                                        </p:tgtEl>
                                        <p:attrNameLst>
                                          <p:attrName>fillcolor</p:attrName>
                                        </p:attrNameLst>
                                      </p:cBhvr>
                                      <p:to>
                                        <a:srgbClr val="CCFF99"/>
                                      </p:to>
                                    </p:animClr>
                                    <p:set>
                                      <p:cBhvr>
                                        <p:cTn id="208" dur="500" fill="hold"/>
                                        <p:tgtEl>
                                          <p:spTgt spid="28"/>
                                        </p:tgtEl>
                                        <p:attrNameLst>
                                          <p:attrName>fill.type</p:attrName>
                                        </p:attrNameLst>
                                      </p:cBhvr>
                                      <p:to>
                                        <p:strVal val="solid"/>
                                      </p:to>
                                    </p:set>
                                    <p:set>
                                      <p:cBhvr>
                                        <p:cTn id="209" dur="500" fill="hold"/>
                                        <p:tgtEl>
                                          <p:spTgt spid="28"/>
                                        </p:tgtEl>
                                        <p:attrNameLst>
                                          <p:attrName>fill.on</p:attrName>
                                        </p:attrNameLst>
                                      </p:cBhvr>
                                      <p:to>
                                        <p:strVal val="true"/>
                                      </p:to>
                                    </p:set>
                                  </p:childTnLst>
                                </p:cTn>
                              </p:par>
                            </p:childTnLst>
                          </p:cTn>
                        </p:par>
                        <p:par>
                          <p:cTn id="210" fill="hold">
                            <p:stCondLst>
                              <p:cond delay="1000"/>
                            </p:stCondLst>
                            <p:childTnLst>
                              <p:par>
                                <p:cTn id="211" presetID="12" presetClass="entr" presetSubtype="1" fill="hold" grpId="0" nodeType="afterEffect">
                                  <p:stCondLst>
                                    <p:cond delay="0"/>
                                  </p:stCondLst>
                                  <p:childTnLst>
                                    <p:set>
                                      <p:cBhvr>
                                        <p:cTn id="212" dur="1" fill="hold">
                                          <p:stCondLst>
                                            <p:cond delay="0"/>
                                          </p:stCondLst>
                                        </p:cTn>
                                        <p:tgtEl>
                                          <p:spTgt spid="34"/>
                                        </p:tgtEl>
                                        <p:attrNameLst>
                                          <p:attrName>style.visibility</p:attrName>
                                        </p:attrNameLst>
                                      </p:cBhvr>
                                      <p:to>
                                        <p:strVal val="visible"/>
                                      </p:to>
                                    </p:set>
                                    <p:animEffect transition="in" filter="slide(fromTop)">
                                      <p:cBhvr>
                                        <p:cTn id="213" dur="500"/>
                                        <p:tgtEl>
                                          <p:spTgt spid="34"/>
                                        </p:tgtEl>
                                      </p:cBhvr>
                                    </p:animEffect>
                                  </p:childTnLst>
                                </p:cTn>
                              </p:par>
                              <p:par>
                                <p:cTn id="214" presetID="12" presetClass="entr" presetSubtype="1" fill="hold" grpId="0" nodeType="withEffect">
                                  <p:stCondLst>
                                    <p:cond delay="0"/>
                                  </p:stCondLst>
                                  <p:childTnLst>
                                    <p:set>
                                      <p:cBhvr>
                                        <p:cTn id="215" dur="1" fill="hold">
                                          <p:stCondLst>
                                            <p:cond delay="0"/>
                                          </p:stCondLst>
                                        </p:cTn>
                                        <p:tgtEl>
                                          <p:spTgt spid="37"/>
                                        </p:tgtEl>
                                        <p:attrNameLst>
                                          <p:attrName>style.visibility</p:attrName>
                                        </p:attrNameLst>
                                      </p:cBhvr>
                                      <p:to>
                                        <p:strVal val="visible"/>
                                      </p:to>
                                    </p:set>
                                    <p:animEffect transition="in" filter="slide(fromTop)">
                                      <p:cBhvr>
                                        <p:cTn id="216" dur="500"/>
                                        <p:tgtEl>
                                          <p:spTgt spid="37"/>
                                        </p:tgtEl>
                                      </p:cBhvr>
                                    </p:animEffect>
                                  </p:childTnLst>
                                </p:cTn>
                              </p:par>
                              <p:par>
                                <p:cTn id="217" presetID="12" presetClass="entr" presetSubtype="1" fill="hold" grpId="0" nodeType="with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slide(fromTop)">
                                      <p:cBhvr>
                                        <p:cTn id="219" dur="500"/>
                                        <p:tgtEl>
                                          <p:spTgt spid="41"/>
                                        </p:tgtEl>
                                      </p:cBhvr>
                                    </p:animEffect>
                                  </p:childTnLst>
                                </p:cTn>
                              </p:par>
                            </p:childTnLst>
                          </p:cTn>
                        </p:par>
                      </p:childTnLst>
                    </p:cTn>
                  </p:par>
                  <p:par>
                    <p:cTn id="220" fill="hold">
                      <p:stCondLst>
                        <p:cond delay="indefinite"/>
                      </p:stCondLst>
                      <p:childTnLst>
                        <p:par>
                          <p:cTn id="221" fill="hold">
                            <p:stCondLst>
                              <p:cond delay="0"/>
                            </p:stCondLst>
                            <p:childTnLst>
                              <p:par>
                                <p:cTn id="222" presetID="1" presetClass="emph" presetSubtype="2" fill="hold" nodeType="clickEffect">
                                  <p:stCondLst>
                                    <p:cond delay="0"/>
                                  </p:stCondLst>
                                  <p:childTnLst>
                                    <p:animClr clrSpc="rgb" dir="cw">
                                      <p:cBhvr>
                                        <p:cTn id="223" dur="500" fill="hold"/>
                                        <p:tgtEl>
                                          <p:spTgt spid="34"/>
                                        </p:tgtEl>
                                        <p:attrNameLst>
                                          <p:attrName>fillcolor</p:attrName>
                                        </p:attrNameLst>
                                      </p:cBhvr>
                                      <p:to>
                                        <a:srgbClr val="FFCC66"/>
                                      </p:to>
                                    </p:animClr>
                                    <p:set>
                                      <p:cBhvr>
                                        <p:cTn id="224" dur="500" fill="hold"/>
                                        <p:tgtEl>
                                          <p:spTgt spid="34"/>
                                        </p:tgtEl>
                                        <p:attrNameLst>
                                          <p:attrName>fill.type</p:attrName>
                                        </p:attrNameLst>
                                      </p:cBhvr>
                                      <p:to>
                                        <p:strVal val="solid"/>
                                      </p:to>
                                    </p:set>
                                    <p:set>
                                      <p:cBhvr>
                                        <p:cTn id="225" dur="500" fill="hold"/>
                                        <p:tgtEl>
                                          <p:spTgt spid="34"/>
                                        </p:tgtEl>
                                        <p:attrNameLst>
                                          <p:attrName>fill.on</p:attrName>
                                        </p:attrNameLst>
                                      </p:cBhvr>
                                      <p:to>
                                        <p:strVal val="true"/>
                                      </p:to>
                                    </p:set>
                                  </p:childTnLst>
                                </p:cTn>
                              </p:par>
                            </p:childTnLst>
                          </p:cTn>
                        </p:par>
                        <p:par>
                          <p:cTn id="226" fill="hold">
                            <p:stCondLst>
                              <p:cond delay="500"/>
                            </p:stCondLst>
                            <p:childTnLst>
                              <p:par>
                                <p:cTn id="227" presetID="1" presetClass="emph" presetSubtype="2" fill="hold" nodeType="afterEffect">
                                  <p:stCondLst>
                                    <p:cond delay="0"/>
                                  </p:stCondLst>
                                  <p:childTnLst>
                                    <p:animClr clrSpc="rgb" dir="cw">
                                      <p:cBhvr>
                                        <p:cTn id="228" dur="500" fill="hold"/>
                                        <p:tgtEl>
                                          <p:spTgt spid="37"/>
                                        </p:tgtEl>
                                        <p:attrNameLst>
                                          <p:attrName>fillcolor</p:attrName>
                                        </p:attrNameLst>
                                      </p:cBhvr>
                                      <p:to>
                                        <a:srgbClr val="CCFF99"/>
                                      </p:to>
                                    </p:animClr>
                                    <p:set>
                                      <p:cBhvr>
                                        <p:cTn id="229" dur="500" fill="hold"/>
                                        <p:tgtEl>
                                          <p:spTgt spid="37"/>
                                        </p:tgtEl>
                                        <p:attrNameLst>
                                          <p:attrName>fill.type</p:attrName>
                                        </p:attrNameLst>
                                      </p:cBhvr>
                                      <p:to>
                                        <p:strVal val="solid"/>
                                      </p:to>
                                    </p:set>
                                    <p:set>
                                      <p:cBhvr>
                                        <p:cTn id="230" dur="500" fill="hold"/>
                                        <p:tgtEl>
                                          <p:spTgt spid="37"/>
                                        </p:tgtEl>
                                        <p:attrNameLst>
                                          <p:attrName>fill.on</p:attrName>
                                        </p:attrNameLst>
                                      </p:cBhvr>
                                      <p:to>
                                        <p:strVal val="true"/>
                                      </p:to>
                                    </p:set>
                                  </p:childTnLst>
                                </p:cTn>
                              </p:par>
                            </p:childTnLst>
                          </p:cTn>
                        </p:par>
                        <p:par>
                          <p:cTn id="231" fill="hold">
                            <p:stCondLst>
                              <p:cond delay="1000"/>
                            </p:stCondLst>
                            <p:childTnLst>
                              <p:par>
                                <p:cTn id="232" presetID="12" presetClass="entr" presetSubtype="1" fill="hold" grpId="0" nodeType="afterEffect">
                                  <p:stCondLst>
                                    <p:cond delay="0"/>
                                  </p:stCondLst>
                                  <p:childTnLst>
                                    <p:set>
                                      <p:cBhvr>
                                        <p:cTn id="233" dur="1" fill="hold">
                                          <p:stCondLst>
                                            <p:cond delay="0"/>
                                          </p:stCondLst>
                                        </p:cTn>
                                        <p:tgtEl>
                                          <p:spTgt spid="43"/>
                                        </p:tgtEl>
                                        <p:attrNameLst>
                                          <p:attrName>style.visibility</p:attrName>
                                        </p:attrNameLst>
                                      </p:cBhvr>
                                      <p:to>
                                        <p:strVal val="visible"/>
                                      </p:to>
                                    </p:set>
                                    <p:animEffect transition="in" filter="slide(fromTop)">
                                      <p:cBhvr>
                                        <p:cTn id="234" dur="500"/>
                                        <p:tgtEl>
                                          <p:spTgt spid="43"/>
                                        </p:tgtEl>
                                      </p:cBhvr>
                                    </p:animEffect>
                                  </p:childTnLst>
                                </p:cTn>
                              </p:par>
                              <p:par>
                                <p:cTn id="235" presetID="12" presetClass="entr" presetSubtype="1" fill="hold" grpId="0" nodeType="withEffect">
                                  <p:stCondLst>
                                    <p:cond delay="0"/>
                                  </p:stCondLst>
                                  <p:childTnLst>
                                    <p:set>
                                      <p:cBhvr>
                                        <p:cTn id="236" dur="1" fill="hold">
                                          <p:stCondLst>
                                            <p:cond delay="0"/>
                                          </p:stCondLst>
                                        </p:cTn>
                                        <p:tgtEl>
                                          <p:spTgt spid="44"/>
                                        </p:tgtEl>
                                        <p:attrNameLst>
                                          <p:attrName>style.visibility</p:attrName>
                                        </p:attrNameLst>
                                      </p:cBhvr>
                                      <p:to>
                                        <p:strVal val="visible"/>
                                      </p:to>
                                    </p:set>
                                    <p:animEffect transition="in" filter="slide(fromTop)">
                                      <p:cBhvr>
                                        <p:cTn id="237" dur="500"/>
                                        <p:tgtEl>
                                          <p:spTgt spid="44"/>
                                        </p:tgtEl>
                                      </p:cBhvr>
                                    </p:animEffect>
                                  </p:childTnLst>
                                </p:cTn>
                              </p:par>
                            </p:childTnLst>
                          </p:cTn>
                        </p:par>
                      </p:childTnLst>
                    </p:cTn>
                  </p:par>
                  <p:par>
                    <p:cTn id="238" fill="hold">
                      <p:stCondLst>
                        <p:cond delay="indefinite"/>
                      </p:stCondLst>
                      <p:childTnLst>
                        <p:par>
                          <p:cTn id="239" fill="hold">
                            <p:stCondLst>
                              <p:cond delay="0"/>
                            </p:stCondLst>
                            <p:childTnLst>
                              <p:par>
                                <p:cTn id="240" presetID="1" presetClass="emph" presetSubtype="2" fill="hold" nodeType="clickEffect">
                                  <p:stCondLst>
                                    <p:cond delay="0"/>
                                  </p:stCondLst>
                                  <p:childTnLst>
                                    <p:animClr clrSpc="rgb" dir="cw">
                                      <p:cBhvr>
                                        <p:cTn id="241" dur="500" fill="hold"/>
                                        <p:tgtEl>
                                          <p:spTgt spid="40"/>
                                        </p:tgtEl>
                                        <p:attrNameLst>
                                          <p:attrName>fillcolor</p:attrName>
                                        </p:attrNameLst>
                                      </p:cBhvr>
                                      <p:to>
                                        <a:srgbClr val="C88282"/>
                                      </p:to>
                                    </p:animClr>
                                    <p:set>
                                      <p:cBhvr>
                                        <p:cTn id="242" dur="500" fill="hold"/>
                                        <p:tgtEl>
                                          <p:spTgt spid="40"/>
                                        </p:tgtEl>
                                        <p:attrNameLst>
                                          <p:attrName>fill.type</p:attrName>
                                        </p:attrNameLst>
                                      </p:cBhvr>
                                      <p:to>
                                        <p:strVal val="solid"/>
                                      </p:to>
                                    </p:set>
                                    <p:set>
                                      <p:cBhvr>
                                        <p:cTn id="243" dur="500" fill="hold"/>
                                        <p:tgtEl>
                                          <p:spTgt spid="40"/>
                                        </p:tgtEl>
                                        <p:attrNameLst>
                                          <p:attrName>fill.on</p:attrName>
                                        </p:attrNameLst>
                                      </p:cBhvr>
                                      <p:to>
                                        <p:strVal val="true"/>
                                      </p:to>
                                    </p:set>
                                  </p:childTnLst>
                                </p:cTn>
                              </p:par>
                              <p:par>
                                <p:cTn id="244" presetID="1" presetClass="emph" presetSubtype="2" fill="hold" nodeType="withEffect">
                                  <p:stCondLst>
                                    <p:cond delay="0"/>
                                  </p:stCondLst>
                                  <p:childTnLst>
                                    <p:animClr clrSpc="rgb" dir="cw">
                                      <p:cBhvr>
                                        <p:cTn id="245" dur="500" fill="hold"/>
                                        <p:tgtEl>
                                          <p:spTgt spid="35"/>
                                        </p:tgtEl>
                                        <p:attrNameLst>
                                          <p:attrName>fillcolor</p:attrName>
                                        </p:attrNameLst>
                                      </p:cBhvr>
                                      <p:to>
                                        <a:srgbClr val="C88282"/>
                                      </p:to>
                                    </p:animClr>
                                    <p:set>
                                      <p:cBhvr>
                                        <p:cTn id="246" dur="500" fill="hold"/>
                                        <p:tgtEl>
                                          <p:spTgt spid="35"/>
                                        </p:tgtEl>
                                        <p:attrNameLst>
                                          <p:attrName>fill.type</p:attrName>
                                        </p:attrNameLst>
                                      </p:cBhvr>
                                      <p:to>
                                        <p:strVal val="solid"/>
                                      </p:to>
                                    </p:set>
                                    <p:set>
                                      <p:cBhvr>
                                        <p:cTn id="247" dur="500" fill="hold"/>
                                        <p:tgtEl>
                                          <p:spTgt spid="35"/>
                                        </p:tgtEl>
                                        <p:attrNameLst>
                                          <p:attrName>fill.on</p:attrName>
                                        </p:attrNameLst>
                                      </p:cBhvr>
                                      <p:to>
                                        <p:strVal val="true"/>
                                      </p:to>
                                    </p:set>
                                  </p:childTnLst>
                                </p:cTn>
                              </p:par>
                            </p:childTnLst>
                          </p:cTn>
                        </p:par>
                      </p:childTnLst>
                    </p:cTn>
                  </p:par>
                  <p:par>
                    <p:cTn id="248" fill="hold">
                      <p:stCondLst>
                        <p:cond delay="indefinite"/>
                      </p:stCondLst>
                      <p:childTnLst>
                        <p:par>
                          <p:cTn id="249" fill="hold">
                            <p:stCondLst>
                              <p:cond delay="0"/>
                            </p:stCondLst>
                            <p:childTnLst>
                              <p:par>
                                <p:cTn id="250" presetID="12" presetClass="entr" presetSubtype="1" fill="hold" grpId="0" nodeType="clickEffect">
                                  <p:stCondLst>
                                    <p:cond delay="0"/>
                                  </p:stCondLst>
                                  <p:childTnLst>
                                    <p:set>
                                      <p:cBhvr>
                                        <p:cTn id="251" dur="1" fill="hold">
                                          <p:stCondLst>
                                            <p:cond delay="0"/>
                                          </p:stCondLst>
                                        </p:cTn>
                                        <p:tgtEl>
                                          <p:spTgt spid="54"/>
                                        </p:tgtEl>
                                        <p:attrNameLst>
                                          <p:attrName>style.visibility</p:attrName>
                                        </p:attrNameLst>
                                      </p:cBhvr>
                                      <p:to>
                                        <p:strVal val="visible"/>
                                      </p:to>
                                    </p:set>
                                    <p:animEffect transition="in" filter="slide(fromTop)">
                                      <p:cBhvr>
                                        <p:cTn id="252" dur="500"/>
                                        <p:tgtEl>
                                          <p:spTgt spid="54"/>
                                        </p:tgtEl>
                                      </p:cBhvr>
                                    </p:animEffect>
                                  </p:childTnLst>
                                </p:cTn>
                              </p:par>
                              <p:par>
                                <p:cTn id="253" presetID="1" presetClass="emph" presetSubtype="2" fill="hold" nodeType="withEffect">
                                  <p:stCondLst>
                                    <p:cond delay="0"/>
                                  </p:stCondLst>
                                  <p:childTnLst>
                                    <p:animClr clrSpc="rgb" dir="cw">
                                      <p:cBhvr>
                                        <p:cTn id="254" dur="500" fill="hold"/>
                                        <p:tgtEl>
                                          <p:spTgt spid="35"/>
                                        </p:tgtEl>
                                        <p:attrNameLst>
                                          <p:attrName>fillcolor</p:attrName>
                                        </p:attrNameLst>
                                      </p:cBhvr>
                                      <p:to>
                                        <a:srgbClr val="DDDDDD"/>
                                      </p:to>
                                    </p:animClr>
                                    <p:set>
                                      <p:cBhvr>
                                        <p:cTn id="255" dur="500" fill="hold"/>
                                        <p:tgtEl>
                                          <p:spTgt spid="35"/>
                                        </p:tgtEl>
                                        <p:attrNameLst>
                                          <p:attrName>fill.type</p:attrName>
                                        </p:attrNameLst>
                                      </p:cBhvr>
                                      <p:to>
                                        <p:strVal val="solid"/>
                                      </p:to>
                                    </p:set>
                                    <p:set>
                                      <p:cBhvr>
                                        <p:cTn id="256" dur="500" fill="hold"/>
                                        <p:tgtEl>
                                          <p:spTgt spid="35"/>
                                        </p:tgtEl>
                                        <p:attrNameLst>
                                          <p:attrName>fill.on</p:attrName>
                                        </p:attrNameLst>
                                      </p:cBhvr>
                                      <p:to>
                                        <p:strVal val="true"/>
                                      </p:to>
                                    </p:set>
                                  </p:childTnLst>
                                </p:cTn>
                              </p:par>
                            </p:childTnLst>
                          </p:cTn>
                        </p:par>
                      </p:childTnLst>
                    </p:cTn>
                  </p:par>
                  <p:par>
                    <p:cTn id="257" fill="hold">
                      <p:stCondLst>
                        <p:cond delay="indefinite"/>
                      </p:stCondLst>
                      <p:childTnLst>
                        <p:par>
                          <p:cTn id="258" fill="hold">
                            <p:stCondLst>
                              <p:cond delay="0"/>
                            </p:stCondLst>
                            <p:childTnLst>
                              <p:par>
                                <p:cTn id="259" presetID="12" presetClass="entr" presetSubtype="1" fill="hold" grpId="0" nodeType="clickEffect">
                                  <p:stCondLst>
                                    <p:cond delay="0"/>
                                  </p:stCondLst>
                                  <p:childTnLst>
                                    <p:set>
                                      <p:cBhvr>
                                        <p:cTn id="260" dur="1" fill="hold">
                                          <p:stCondLst>
                                            <p:cond delay="0"/>
                                          </p:stCondLst>
                                        </p:cTn>
                                        <p:tgtEl>
                                          <p:spTgt spid="55"/>
                                        </p:tgtEl>
                                        <p:attrNameLst>
                                          <p:attrName>style.visibility</p:attrName>
                                        </p:attrNameLst>
                                      </p:cBhvr>
                                      <p:to>
                                        <p:strVal val="visible"/>
                                      </p:to>
                                    </p:set>
                                    <p:animEffect transition="in" filter="slide(fromTop)">
                                      <p:cBhvr>
                                        <p:cTn id="261" dur="500"/>
                                        <p:tgtEl>
                                          <p:spTgt spid="55"/>
                                        </p:tgtEl>
                                      </p:cBhvr>
                                    </p:animEffect>
                                  </p:childTnLst>
                                </p:cTn>
                              </p:par>
                              <p:par>
                                <p:cTn id="262" presetID="1" presetClass="emph" presetSubtype="2" fill="hold" nodeType="withEffect">
                                  <p:stCondLst>
                                    <p:cond delay="0"/>
                                  </p:stCondLst>
                                  <p:childTnLst>
                                    <p:animClr clrSpc="rgb" dir="cw">
                                      <p:cBhvr>
                                        <p:cTn id="263" dur="500" fill="hold"/>
                                        <p:tgtEl>
                                          <p:spTgt spid="40"/>
                                        </p:tgtEl>
                                        <p:attrNameLst>
                                          <p:attrName>fillcolor</p:attrName>
                                        </p:attrNameLst>
                                      </p:cBhvr>
                                      <p:to>
                                        <a:srgbClr val="DDDDDD"/>
                                      </p:to>
                                    </p:animClr>
                                    <p:set>
                                      <p:cBhvr>
                                        <p:cTn id="264" dur="500" fill="hold"/>
                                        <p:tgtEl>
                                          <p:spTgt spid="40"/>
                                        </p:tgtEl>
                                        <p:attrNameLst>
                                          <p:attrName>fill.type</p:attrName>
                                        </p:attrNameLst>
                                      </p:cBhvr>
                                      <p:to>
                                        <p:strVal val="solid"/>
                                      </p:to>
                                    </p:set>
                                    <p:set>
                                      <p:cBhvr>
                                        <p:cTn id="265" dur="500" fill="hold"/>
                                        <p:tgtEl>
                                          <p:spTgt spid="40"/>
                                        </p:tgtEl>
                                        <p:attrNameLst>
                                          <p:attrName>fill.on</p:attrName>
                                        </p:attrNameLst>
                                      </p:cBhvr>
                                      <p:to>
                                        <p:strVal val="tru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2" fill="hold" nodeType="clickEffect">
                                  <p:stCondLst>
                                    <p:cond delay="0"/>
                                  </p:stCondLst>
                                  <p:childTnLst>
                                    <p:animClr clrSpc="rgb" dir="cw">
                                      <p:cBhvr>
                                        <p:cTn id="269" dur="500" fill="hold"/>
                                        <p:tgtEl>
                                          <p:spTgt spid="42"/>
                                        </p:tgtEl>
                                        <p:attrNameLst>
                                          <p:attrName>fillcolor</p:attrName>
                                        </p:attrNameLst>
                                      </p:cBhvr>
                                      <p:to>
                                        <a:srgbClr val="C88282"/>
                                      </p:to>
                                    </p:animClr>
                                    <p:set>
                                      <p:cBhvr>
                                        <p:cTn id="270" dur="500" fill="hold"/>
                                        <p:tgtEl>
                                          <p:spTgt spid="42"/>
                                        </p:tgtEl>
                                        <p:attrNameLst>
                                          <p:attrName>fill.type</p:attrName>
                                        </p:attrNameLst>
                                      </p:cBhvr>
                                      <p:to>
                                        <p:strVal val="solid"/>
                                      </p:to>
                                    </p:set>
                                    <p:set>
                                      <p:cBhvr>
                                        <p:cTn id="271" dur="500" fill="hold"/>
                                        <p:tgtEl>
                                          <p:spTgt spid="42"/>
                                        </p:tgtEl>
                                        <p:attrNameLst>
                                          <p:attrName>fill.on</p:attrName>
                                        </p:attrNameLst>
                                      </p:cBhvr>
                                      <p:to>
                                        <p:strVal val="true"/>
                                      </p:to>
                                    </p:set>
                                  </p:childTnLst>
                                </p:cTn>
                              </p:par>
                              <p:par>
                                <p:cTn id="272" presetID="1" presetClass="emph" presetSubtype="2" fill="hold" nodeType="withEffect">
                                  <p:stCondLst>
                                    <p:cond delay="0"/>
                                  </p:stCondLst>
                                  <p:childTnLst>
                                    <p:animClr clrSpc="rgb" dir="cw">
                                      <p:cBhvr>
                                        <p:cTn id="273" dur="500" fill="hold"/>
                                        <p:tgtEl>
                                          <p:spTgt spid="36"/>
                                        </p:tgtEl>
                                        <p:attrNameLst>
                                          <p:attrName>fillcolor</p:attrName>
                                        </p:attrNameLst>
                                      </p:cBhvr>
                                      <p:to>
                                        <a:srgbClr val="C88282"/>
                                      </p:to>
                                    </p:animClr>
                                    <p:set>
                                      <p:cBhvr>
                                        <p:cTn id="274" dur="500" fill="hold"/>
                                        <p:tgtEl>
                                          <p:spTgt spid="36"/>
                                        </p:tgtEl>
                                        <p:attrNameLst>
                                          <p:attrName>fill.type</p:attrName>
                                        </p:attrNameLst>
                                      </p:cBhvr>
                                      <p:to>
                                        <p:strVal val="solid"/>
                                      </p:to>
                                    </p:set>
                                    <p:set>
                                      <p:cBhvr>
                                        <p:cTn id="275" dur="500" fill="hold"/>
                                        <p:tgtEl>
                                          <p:spTgt spid="36"/>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2" presetClass="entr" presetSubtype="1" fill="hold" grpId="0" nodeType="clickEffect">
                                  <p:stCondLst>
                                    <p:cond delay="0"/>
                                  </p:stCondLst>
                                  <p:childTnLst>
                                    <p:set>
                                      <p:cBhvr>
                                        <p:cTn id="279" dur="1" fill="hold">
                                          <p:stCondLst>
                                            <p:cond delay="0"/>
                                          </p:stCondLst>
                                        </p:cTn>
                                        <p:tgtEl>
                                          <p:spTgt spid="52"/>
                                        </p:tgtEl>
                                        <p:attrNameLst>
                                          <p:attrName>style.visibility</p:attrName>
                                        </p:attrNameLst>
                                      </p:cBhvr>
                                      <p:to>
                                        <p:strVal val="visible"/>
                                      </p:to>
                                    </p:set>
                                    <p:animEffect transition="in" filter="slide(fromTop)">
                                      <p:cBhvr>
                                        <p:cTn id="280" dur="500"/>
                                        <p:tgtEl>
                                          <p:spTgt spid="52"/>
                                        </p:tgtEl>
                                      </p:cBhvr>
                                    </p:animEffect>
                                  </p:childTnLst>
                                </p:cTn>
                              </p:par>
                              <p:par>
                                <p:cTn id="281" presetID="1" presetClass="emph" presetSubtype="2" fill="hold" nodeType="withEffect">
                                  <p:stCondLst>
                                    <p:cond delay="0"/>
                                  </p:stCondLst>
                                  <p:childTnLst>
                                    <p:animClr clrSpc="rgb" dir="cw">
                                      <p:cBhvr>
                                        <p:cTn id="282" dur="500" fill="hold"/>
                                        <p:tgtEl>
                                          <p:spTgt spid="36"/>
                                        </p:tgtEl>
                                        <p:attrNameLst>
                                          <p:attrName>fillcolor</p:attrName>
                                        </p:attrNameLst>
                                      </p:cBhvr>
                                      <p:to>
                                        <a:srgbClr val="DDDDDD"/>
                                      </p:to>
                                    </p:animClr>
                                    <p:set>
                                      <p:cBhvr>
                                        <p:cTn id="283" dur="500" fill="hold"/>
                                        <p:tgtEl>
                                          <p:spTgt spid="36"/>
                                        </p:tgtEl>
                                        <p:attrNameLst>
                                          <p:attrName>fill.type</p:attrName>
                                        </p:attrNameLst>
                                      </p:cBhvr>
                                      <p:to>
                                        <p:strVal val="solid"/>
                                      </p:to>
                                    </p:set>
                                    <p:set>
                                      <p:cBhvr>
                                        <p:cTn id="284" dur="500" fill="hold"/>
                                        <p:tgtEl>
                                          <p:spTgt spid="36"/>
                                        </p:tgtEl>
                                        <p:attrNameLst>
                                          <p:attrName>fill.on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12" presetClass="entr" presetSubtype="1" fill="hold" grpId="0" nodeType="clickEffect">
                                  <p:stCondLst>
                                    <p:cond delay="0"/>
                                  </p:stCondLst>
                                  <p:childTnLst>
                                    <p:set>
                                      <p:cBhvr>
                                        <p:cTn id="288" dur="1" fill="hold">
                                          <p:stCondLst>
                                            <p:cond delay="0"/>
                                          </p:stCondLst>
                                        </p:cTn>
                                        <p:tgtEl>
                                          <p:spTgt spid="53"/>
                                        </p:tgtEl>
                                        <p:attrNameLst>
                                          <p:attrName>style.visibility</p:attrName>
                                        </p:attrNameLst>
                                      </p:cBhvr>
                                      <p:to>
                                        <p:strVal val="visible"/>
                                      </p:to>
                                    </p:set>
                                    <p:animEffect transition="in" filter="slide(fromTop)">
                                      <p:cBhvr>
                                        <p:cTn id="289" dur="500"/>
                                        <p:tgtEl>
                                          <p:spTgt spid="53"/>
                                        </p:tgtEl>
                                      </p:cBhvr>
                                    </p:animEffect>
                                  </p:childTnLst>
                                </p:cTn>
                              </p:par>
                              <p:par>
                                <p:cTn id="290" presetID="1" presetClass="emph" presetSubtype="2" fill="hold" nodeType="withEffect">
                                  <p:stCondLst>
                                    <p:cond delay="0"/>
                                  </p:stCondLst>
                                  <p:childTnLst>
                                    <p:animClr clrSpc="rgb" dir="cw">
                                      <p:cBhvr>
                                        <p:cTn id="291" dur="500" fill="hold"/>
                                        <p:tgtEl>
                                          <p:spTgt spid="42"/>
                                        </p:tgtEl>
                                        <p:attrNameLst>
                                          <p:attrName>fillcolor</p:attrName>
                                        </p:attrNameLst>
                                      </p:cBhvr>
                                      <p:to>
                                        <a:srgbClr val="DDDDDD"/>
                                      </p:to>
                                    </p:animClr>
                                    <p:set>
                                      <p:cBhvr>
                                        <p:cTn id="292" dur="500" fill="hold"/>
                                        <p:tgtEl>
                                          <p:spTgt spid="42"/>
                                        </p:tgtEl>
                                        <p:attrNameLst>
                                          <p:attrName>fill.type</p:attrName>
                                        </p:attrNameLst>
                                      </p:cBhvr>
                                      <p:to>
                                        <p:strVal val="solid"/>
                                      </p:to>
                                    </p:set>
                                    <p:set>
                                      <p:cBhvr>
                                        <p:cTn id="293" dur="500" fill="hold"/>
                                        <p:tgtEl>
                                          <p:spTgt spid="42"/>
                                        </p:tgtEl>
                                        <p:attrNameLst>
                                          <p:attrName>fill.on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1" presetClass="emph" presetSubtype="2" fill="hold" nodeType="clickEffect">
                                  <p:stCondLst>
                                    <p:cond delay="0"/>
                                  </p:stCondLst>
                                  <p:childTnLst>
                                    <p:animClr clrSpc="rgb" dir="cw">
                                      <p:cBhvr>
                                        <p:cTn id="297" dur="500" fill="hold"/>
                                        <p:tgtEl>
                                          <p:spTgt spid="39"/>
                                        </p:tgtEl>
                                        <p:attrNameLst>
                                          <p:attrName>fillcolor</p:attrName>
                                        </p:attrNameLst>
                                      </p:cBhvr>
                                      <p:to>
                                        <a:srgbClr val="C88282"/>
                                      </p:to>
                                    </p:animClr>
                                    <p:set>
                                      <p:cBhvr>
                                        <p:cTn id="298" dur="500" fill="hold"/>
                                        <p:tgtEl>
                                          <p:spTgt spid="39"/>
                                        </p:tgtEl>
                                        <p:attrNameLst>
                                          <p:attrName>fill.type</p:attrName>
                                        </p:attrNameLst>
                                      </p:cBhvr>
                                      <p:to>
                                        <p:strVal val="solid"/>
                                      </p:to>
                                    </p:set>
                                    <p:set>
                                      <p:cBhvr>
                                        <p:cTn id="299" dur="500" fill="hold"/>
                                        <p:tgtEl>
                                          <p:spTgt spid="39"/>
                                        </p:tgtEl>
                                        <p:attrNameLst>
                                          <p:attrName>fill.on</p:attrName>
                                        </p:attrNameLst>
                                      </p:cBhvr>
                                      <p:to>
                                        <p:strVal val="true"/>
                                      </p:to>
                                    </p:set>
                                  </p:childTnLst>
                                </p:cTn>
                              </p:par>
                              <p:par>
                                <p:cTn id="300" presetID="1" presetClass="emph" presetSubtype="2" fill="hold" nodeType="withEffect">
                                  <p:stCondLst>
                                    <p:cond delay="0"/>
                                  </p:stCondLst>
                                  <p:childTnLst>
                                    <p:animClr clrSpc="rgb" dir="cw">
                                      <p:cBhvr>
                                        <p:cTn id="301" dur="500" fill="hold"/>
                                        <p:tgtEl>
                                          <p:spTgt spid="38"/>
                                        </p:tgtEl>
                                        <p:attrNameLst>
                                          <p:attrName>fillcolor</p:attrName>
                                        </p:attrNameLst>
                                      </p:cBhvr>
                                      <p:to>
                                        <a:srgbClr val="C88282"/>
                                      </p:to>
                                    </p:animClr>
                                    <p:set>
                                      <p:cBhvr>
                                        <p:cTn id="302" dur="500" fill="hold"/>
                                        <p:tgtEl>
                                          <p:spTgt spid="38"/>
                                        </p:tgtEl>
                                        <p:attrNameLst>
                                          <p:attrName>fill.type</p:attrName>
                                        </p:attrNameLst>
                                      </p:cBhvr>
                                      <p:to>
                                        <p:strVal val="solid"/>
                                      </p:to>
                                    </p:set>
                                    <p:set>
                                      <p:cBhvr>
                                        <p:cTn id="303" dur="500" fill="hold"/>
                                        <p:tgtEl>
                                          <p:spTgt spid="38"/>
                                        </p:tgtEl>
                                        <p:attrNameLst>
                                          <p:attrName>fill.on</p:attrName>
                                        </p:attrNameLst>
                                      </p:cBhvr>
                                      <p:to>
                                        <p:strVal val="true"/>
                                      </p:to>
                                    </p:set>
                                  </p:childTnLst>
                                </p:cTn>
                              </p:par>
                            </p:childTnLst>
                          </p:cTn>
                        </p:par>
                      </p:childTnLst>
                    </p:cTn>
                  </p:par>
                  <p:par>
                    <p:cTn id="304" fill="hold">
                      <p:stCondLst>
                        <p:cond delay="indefinite"/>
                      </p:stCondLst>
                      <p:childTnLst>
                        <p:par>
                          <p:cTn id="305" fill="hold">
                            <p:stCondLst>
                              <p:cond delay="0"/>
                            </p:stCondLst>
                            <p:childTnLst>
                              <p:par>
                                <p:cTn id="306" presetID="12" presetClass="entr" presetSubtype="1" fill="hold" grpId="0" nodeType="clickEffect">
                                  <p:stCondLst>
                                    <p:cond delay="0"/>
                                  </p:stCondLst>
                                  <p:childTnLst>
                                    <p:set>
                                      <p:cBhvr>
                                        <p:cTn id="307" dur="1" fill="hold">
                                          <p:stCondLst>
                                            <p:cond delay="0"/>
                                          </p:stCondLst>
                                        </p:cTn>
                                        <p:tgtEl>
                                          <p:spTgt spid="50"/>
                                        </p:tgtEl>
                                        <p:attrNameLst>
                                          <p:attrName>style.visibility</p:attrName>
                                        </p:attrNameLst>
                                      </p:cBhvr>
                                      <p:to>
                                        <p:strVal val="visible"/>
                                      </p:to>
                                    </p:set>
                                    <p:animEffect transition="in" filter="slide(fromTop)">
                                      <p:cBhvr>
                                        <p:cTn id="308" dur="500"/>
                                        <p:tgtEl>
                                          <p:spTgt spid="50"/>
                                        </p:tgtEl>
                                      </p:cBhvr>
                                    </p:animEffect>
                                  </p:childTnLst>
                                </p:cTn>
                              </p:par>
                              <p:par>
                                <p:cTn id="309" presetID="1" presetClass="emph" presetSubtype="2" fill="hold" nodeType="withEffect">
                                  <p:stCondLst>
                                    <p:cond delay="0"/>
                                  </p:stCondLst>
                                  <p:childTnLst>
                                    <p:animClr clrSpc="rgb" dir="cw">
                                      <p:cBhvr>
                                        <p:cTn id="310" dur="500" fill="hold"/>
                                        <p:tgtEl>
                                          <p:spTgt spid="38"/>
                                        </p:tgtEl>
                                        <p:attrNameLst>
                                          <p:attrName>fillcolor</p:attrName>
                                        </p:attrNameLst>
                                      </p:cBhvr>
                                      <p:to>
                                        <a:srgbClr val="DDDDDD"/>
                                      </p:to>
                                    </p:animClr>
                                    <p:set>
                                      <p:cBhvr>
                                        <p:cTn id="311" dur="500" fill="hold"/>
                                        <p:tgtEl>
                                          <p:spTgt spid="38"/>
                                        </p:tgtEl>
                                        <p:attrNameLst>
                                          <p:attrName>fill.type</p:attrName>
                                        </p:attrNameLst>
                                      </p:cBhvr>
                                      <p:to>
                                        <p:strVal val="solid"/>
                                      </p:to>
                                    </p:set>
                                    <p:set>
                                      <p:cBhvr>
                                        <p:cTn id="312" dur="500" fill="hold"/>
                                        <p:tgtEl>
                                          <p:spTgt spid="38"/>
                                        </p:tgtEl>
                                        <p:attrNameLst>
                                          <p:attrName>fill.on</p:attrName>
                                        </p:attrNameLst>
                                      </p:cBhvr>
                                      <p:to>
                                        <p:strVal val="true"/>
                                      </p:to>
                                    </p:set>
                                  </p:childTnLst>
                                </p:cTn>
                              </p:par>
                            </p:childTnLst>
                          </p:cTn>
                        </p:par>
                      </p:childTnLst>
                    </p:cTn>
                  </p:par>
                  <p:par>
                    <p:cTn id="313" fill="hold">
                      <p:stCondLst>
                        <p:cond delay="indefinite"/>
                      </p:stCondLst>
                      <p:childTnLst>
                        <p:par>
                          <p:cTn id="314" fill="hold">
                            <p:stCondLst>
                              <p:cond delay="0"/>
                            </p:stCondLst>
                            <p:childTnLst>
                              <p:par>
                                <p:cTn id="315" presetID="12" presetClass="entr" presetSubtype="1" fill="hold" grpId="0" nodeType="clickEffect">
                                  <p:stCondLst>
                                    <p:cond delay="0"/>
                                  </p:stCondLst>
                                  <p:childTnLst>
                                    <p:set>
                                      <p:cBhvr>
                                        <p:cTn id="316" dur="1" fill="hold">
                                          <p:stCondLst>
                                            <p:cond delay="0"/>
                                          </p:stCondLst>
                                        </p:cTn>
                                        <p:tgtEl>
                                          <p:spTgt spid="51"/>
                                        </p:tgtEl>
                                        <p:attrNameLst>
                                          <p:attrName>style.visibility</p:attrName>
                                        </p:attrNameLst>
                                      </p:cBhvr>
                                      <p:to>
                                        <p:strVal val="visible"/>
                                      </p:to>
                                    </p:set>
                                    <p:animEffect transition="in" filter="slide(fromTop)">
                                      <p:cBhvr>
                                        <p:cTn id="317" dur="500"/>
                                        <p:tgtEl>
                                          <p:spTgt spid="51"/>
                                        </p:tgtEl>
                                      </p:cBhvr>
                                    </p:animEffect>
                                  </p:childTnLst>
                                </p:cTn>
                              </p:par>
                              <p:par>
                                <p:cTn id="318" presetID="1" presetClass="emph" presetSubtype="2" fill="hold" nodeType="withEffect">
                                  <p:stCondLst>
                                    <p:cond delay="0"/>
                                  </p:stCondLst>
                                  <p:childTnLst>
                                    <p:animClr clrSpc="rgb" dir="cw">
                                      <p:cBhvr>
                                        <p:cTn id="319" dur="500" fill="hold"/>
                                        <p:tgtEl>
                                          <p:spTgt spid="39"/>
                                        </p:tgtEl>
                                        <p:attrNameLst>
                                          <p:attrName>fillcolor</p:attrName>
                                        </p:attrNameLst>
                                      </p:cBhvr>
                                      <p:to>
                                        <a:srgbClr val="DDDDDD"/>
                                      </p:to>
                                    </p:animClr>
                                    <p:set>
                                      <p:cBhvr>
                                        <p:cTn id="320" dur="500" fill="hold"/>
                                        <p:tgtEl>
                                          <p:spTgt spid="39"/>
                                        </p:tgtEl>
                                        <p:attrNameLst>
                                          <p:attrName>fill.type</p:attrName>
                                        </p:attrNameLst>
                                      </p:cBhvr>
                                      <p:to>
                                        <p:strVal val="solid"/>
                                      </p:to>
                                    </p:set>
                                    <p:set>
                                      <p:cBhvr>
                                        <p:cTn id="321" dur="500" fill="hold"/>
                                        <p:tgtEl>
                                          <p:spTgt spid="39"/>
                                        </p:tgtEl>
                                        <p:attrNameLst>
                                          <p:attrName>fill.on</p:attrName>
                                        </p:attrNameLst>
                                      </p:cBhvr>
                                      <p:to>
                                        <p:strVal val="true"/>
                                      </p:to>
                                    </p:set>
                                  </p:childTnLst>
                                </p:cTn>
                              </p:par>
                            </p:childTnLst>
                          </p:cTn>
                        </p:par>
                      </p:childTnLst>
                    </p:cTn>
                  </p:par>
                  <p:par>
                    <p:cTn id="322" fill="hold">
                      <p:stCondLst>
                        <p:cond delay="indefinite"/>
                      </p:stCondLst>
                      <p:childTnLst>
                        <p:par>
                          <p:cTn id="323" fill="hold">
                            <p:stCondLst>
                              <p:cond delay="0"/>
                            </p:stCondLst>
                            <p:childTnLst>
                              <p:par>
                                <p:cTn id="324" presetID="1" presetClass="emph" presetSubtype="2" fill="hold" nodeType="clickEffect">
                                  <p:stCondLst>
                                    <p:cond delay="0"/>
                                  </p:stCondLst>
                                  <p:childTnLst>
                                    <p:animClr clrSpc="rgb" dir="cw">
                                      <p:cBhvr>
                                        <p:cTn id="325" dur="500" fill="hold"/>
                                        <p:tgtEl>
                                          <p:spTgt spid="43"/>
                                        </p:tgtEl>
                                        <p:attrNameLst>
                                          <p:attrName>fillcolor</p:attrName>
                                        </p:attrNameLst>
                                      </p:cBhvr>
                                      <p:to>
                                        <a:srgbClr val="C88282"/>
                                      </p:to>
                                    </p:animClr>
                                    <p:set>
                                      <p:cBhvr>
                                        <p:cTn id="326" dur="500" fill="hold"/>
                                        <p:tgtEl>
                                          <p:spTgt spid="43"/>
                                        </p:tgtEl>
                                        <p:attrNameLst>
                                          <p:attrName>fill.type</p:attrName>
                                        </p:attrNameLst>
                                      </p:cBhvr>
                                      <p:to>
                                        <p:strVal val="solid"/>
                                      </p:to>
                                    </p:set>
                                    <p:set>
                                      <p:cBhvr>
                                        <p:cTn id="327" dur="500" fill="hold"/>
                                        <p:tgtEl>
                                          <p:spTgt spid="43"/>
                                        </p:tgtEl>
                                        <p:attrNameLst>
                                          <p:attrName>fill.on</p:attrName>
                                        </p:attrNameLst>
                                      </p:cBhvr>
                                      <p:to>
                                        <p:strVal val="true"/>
                                      </p:to>
                                    </p:set>
                                  </p:childTnLst>
                                </p:cTn>
                              </p:par>
                              <p:par>
                                <p:cTn id="328" presetID="1" presetClass="emph" presetSubtype="2" fill="hold" nodeType="withEffect">
                                  <p:stCondLst>
                                    <p:cond delay="0"/>
                                  </p:stCondLst>
                                  <p:childTnLst>
                                    <p:animClr clrSpc="rgb" dir="cw">
                                      <p:cBhvr>
                                        <p:cTn id="329" dur="500" fill="hold"/>
                                        <p:tgtEl>
                                          <p:spTgt spid="44"/>
                                        </p:tgtEl>
                                        <p:attrNameLst>
                                          <p:attrName>fillcolor</p:attrName>
                                        </p:attrNameLst>
                                      </p:cBhvr>
                                      <p:to>
                                        <a:srgbClr val="C88282"/>
                                      </p:to>
                                    </p:animClr>
                                    <p:set>
                                      <p:cBhvr>
                                        <p:cTn id="330" dur="500" fill="hold"/>
                                        <p:tgtEl>
                                          <p:spTgt spid="44"/>
                                        </p:tgtEl>
                                        <p:attrNameLst>
                                          <p:attrName>fill.type</p:attrName>
                                        </p:attrNameLst>
                                      </p:cBhvr>
                                      <p:to>
                                        <p:strVal val="solid"/>
                                      </p:to>
                                    </p:set>
                                    <p:set>
                                      <p:cBhvr>
                                        <p:cTn id="331" dur="500" fill="hold"/>
                                        <p:tgtEl>
                                          <p:spTgt spid="44"/>
                                        </p:tgtEl>
                                        <p:attrNameLst>
                                          <p:attrName>fill.on</p:attrName>
                                        </p:attrNameLst>
                                      </p:cBhvr>
                                      <p:to>
                                        <p:strVal val="true"/>
                                      </p:to>
                                    </p:set>
                                  </p:childTnLst>
                                </p:cTn>
                              </p:par>
                            </p:childTnLst>
                          </p:cTn>
                        </p:par>
                      </p:childTnLst>
                    </p:cTn>
                  </p:par>
                  <p:par>
                    <p:cTn id="332" fill="hold">
                      <p:stCondLst>
                        <p:cond delay="indefinite"/>
                      </p:stCondLst>
                      <p:childTnLst>
                        <p:par>
                          <p:cTn id="333" fill="hold">
                            <p:stCondLst>
                              <p:cond delay="0"/>
                            </p:stCondLst>
                            <p:childTnLst>
                              <p:par>
                                <p:cTn id="334" presetID="12" presetClass="entr" presetSubtype="1" fill="hold" grpId="0" nodeType="clickEffect">
                                  <p:stCondLst>
                                    <p:cond delay="0"/>
                                  </p:stCondLst>
                                  <p:childTnLst>
                                    <p:set>
                                      <p:cBhvr>
                                        <p:cTn id="335" dur="1" fill="hold">
                                          <p:stCondLst>
                                            <p:cond delay="0"/>
                                          </p:stCondLst>
                                        </p:cTn>
                                        <p:tgtEl>
                                          <p:spTgt spid="46"/>
                                        </p:tgtEl>
                                        <p:attrNameLst>
                                          <p:attrName>style.visibility</p:attrName>
                                        </p:attrNameLst>
                                      </p:cBhvr>
                                      <p:to>
                                        <p:strVal val="visible"/>
                                      </p:to>
                                    </p:set>
                                    <p:animEffect transition="in" filter="slide(fromTop)">
                                      <p:cBhvr>
                                        <p:cTn id="336" dur="500"/>
                                        <p:tgtEl>
                                          <p:spTgt spid="46"/>
                                        </p:tgtEl>
                                      </p:cBhvr>
                                    </p:animEffect>
                                  </p:childTnLst>
                                </p:cTn>
                              </p:par>
                              <p:par>
                                <p:cTn id="337" presetID="1" presetClass="emph" presetSubtype="2" fill="hold" nodeType="withEffect">
                                  <p:stCondLst>
                                    <p:cond delay="0"/>
                                  </p:stCondLst>
                                  <p:childTnLst>
                                    <p:animClr clrSpc="rgb" dir="cw">
                                      <p:cBhvr>
                                        <p:cTn id="338" dur="500" fill="hold"/>
                                        <p:tgtEl>
                                          <p:spTgt spid="44"/>
                                        </p:tgtEl>
                                        <p:attrNameLst>
                                          <p:attrName>fillcolor</p:attrName>
                                        </p:attrNameLst>
                                      </p:cBhvr>
                                      <p:to>
                                        <a:srgbClr val="DDDDDD"/>
                                      </p:to>
                                    </p:animClr>
                                    <p:set>
                                      <p:cBhvr>
                                        <p:cTn id="339" dur="500" fill="hold"/>
                                        <p:tgtEl>
                                          <p:spTgt spid="44"/>
                                        </p:tgtEl>
                                        <p:attrNameLst>
                                          <p:attrName>fill.type</p:attrName>
                                        </p:attrNameLst>
                                      </p:cBhvr>
                                      <p:to>
                                        <p:strVal val="solid"/>
                                      </p:to>
                                    </p:set>
                                    <p:set>
                                      <p:cBhvr>
                                        <p:cTn id="340" dur="500" fill="hold"/>
                                        <p:tgtEl>
                                          <p:spTgt spid="44"/>
                                        </p:tgtEl>
                                        <p:attrNameLst>
                                          <p:attrName>fill.on</p:attrName>
                                        </p:attrNameLst>
                                      </p:cBhvr>
                                      <p:to>
                                        <p:strVal val="true"/>
                                      </p:to>
                                    </p:set>
                                  </p:childTnLst>
                                </p:cTn>
                              </p:par>
                            </p:childTnLst>
                          </p:cTn>
                        </p:par>
                      </p:childTnLst>
                    </p:cTn>
                  </p:par>
                  <p:par>
                    <p:cTn id="341" fill="hold">
                      <p:stCondLst>
                        <p:cond delay="indefinite"/>
                      </p:stCondLst>
                      <p:childTnLst>
                        <p:par>
                          <p:cTn id="342" fill="hold">
                            <p:stCondLst>
                              <p:cond delay="0"/>
                            </p:stCondLst>
                            <p:childTnLst>
                              <p:par>
                                <p:cTn id="343" presetID="12" presetClass="entr" presetSubtype="1" fill="hold" grpId="0" nodeType="clickEffect">
                                  <p:stCondLst>
                                    <p:cond delay="0"/>
                                  </p:stCondLst>
                                  <p:childTnLst>
                                    <p:set>
                                      <p:cBhvr>
                                        <p:cTn id="344" dur="1" fill="hold">
                                          <p:stCondLst>
                                            <p:cond delay="0"/>
                                          </p:stCondLst>
                                        </p:cTn>
                                        <p:tgtEl>
                                          <p:spTgt spid="45"/>
                                        </p:tgtEl>
                                        <p:attrNameLst>
                                          <p:attrName>style.visibility</p:attrName>
                                        </p:attrNameLst>
                                      </p:cBhvr>
                                      <p:to>
                                        <p:strVal val="visible"/>
                                      </p:to>
                                    </p:set>
                                    <p:animEffect transition="in" filter="slide(fromTop)">
                                      <p:cBhvr>
                                        <p:cTn id="345" dur="500"/>
                                        <p:tgtEl>
                                          <p:spTgt spid="45"/>
                                        </p:tgtEl>
                                      </p:cBhvr>
                                    </p:animEffect>
                                  </p:childTnLst>
                                </p:cTn>
                              </p:par>
                              <p:par>
                                <p:cTn id="346" presetID="1" presetClass="emph" presetSubtype="2" fill="hold" nodeType="withEffect">
                                  <p:stCondLst>
                                    <p:cond delay="0"/>
                                  </p:stCondLst>
                                  <p:childTnLst>
                                    <p:animClr clrSpc="rgb" dir="cw">
                                      <p:cBhvr>
                                        <p:cTn id="347" dur="500" fill="hold"/>
                                        <p:tgtEl>
                                          <p:spTgt spid="43"/>
                                        </p:tgtEl>
                                        <p:attrNameLst>
                                          <p:attrName>fillcolor</p:attrName>
                                        </p:attrNameLst>
                                      </p:cBhvr>
                                      <p:to>
                                        <a:srgbClr val="DDDDDD"/>
                                      </p:to>
                                    </p:animClr>
                                    <p:set>
                                      <p:cBhvr>
                                        <p:cTn id="348" dur="500" fill="hold"/>
                                        <p:tgtEl>
                                          <p:spTgt spid="43"/>
                                        </p:tgtEl>
                                        <p:attrNameLst>
                                          <p:attrName>fill.type</p:attrName>
                                        </p:attrNameLst>
                                      </p:cBhvr>
                                      <p:to>
                                        <p:strVal val="solid"/>
                                      </p:to>
                                    </p:set>
                                    <p:set>
                                      <p:cBhvr>
                                        <p:cTn id="349" dur="500" fill="hold"/>
                                        <p:tgtEl>
                                          <p:spTgt spid="43"/>
                                        </p:tgtEl>
                                        <p:attrNameLst>
                                          <p:attrName>fill.on</p:attrName>
                                        </p:attrNameLst>
                                      </p:cBhvr>
                                      <p:to>
                                        <p:strVal val="true"/>
                                      </p:to>
                                    </p:set>
                                  </p:childTnLst>
                                </p:cTn>
                              </p:par>
                            </p:childTnLst>
                          </p:cTn>
                        </p:par>
                      </p:childTnLst>
                    </p:cTn>
                  </p:par>
                  <p:par>
                    <p:cTn id="350" fill="hold">
                      <p:stCondLst>
                        <p:cond delay="indefinite"/>
                      </p:stCondLst>
                      <p:childTnLst>
                        <p:par>
                          <p:cTn id="351" fill="hold">
                            <p:stCondLst>
                              <p:cond delay="0"/>
                            </p:stCondLst>
                            <p:childTnLst>
                              <p:par>
                                <p:cTn id="352" presetID="1" presetClass="emph" presetSubtype="2" fill="hold" nodeType="clickEffect">
                                  <p:stCondLst>
                                    <p:cond delay="0"/>
                                  </p:stCondLst>
                                  <p:childTnLst>
                                    <p:animClr clrSpc="rgb" dir="cw">
                                      <p:cBhvr>
                                        <p:cTn id="353" dur="500" fill="hold"/>
                                        <p:tgtEl>
                                          <p:spTgt spid="41"/>
                                        </p:tgtEl>
                                        <p:attrNameLst>
                                          <p:attrName>fillcolor</p:attrName>
                                        </p:attrNameLst>
                                      </p:cBhvr>
                                      <p:to>
                                        <a:srgbClr val="C88282"/>
                                      </p:to>
                                    </p:animClr>
                                    <p:set>
                                      <p:cBhvr>
                                        <p:cTn id="354" dur="500" fill="hold"/>
                                        <p:tgtEl>
                                          <p:spTgt spid="41"/>
                                        </p:tgtEl>
                                        <p:attrNameLst>
                                          <p:attrName>fill.type</p:attrName>
                                        </p:attrNameLst>
                                      </p:cBhvr>
                                      <p:to>
                                        <p:strVal val="solid"/>
                                      </p:to>
                                    </p:set>
                                    <p:set>
                                      <p:cBhvr>
                                        <p:cTn id="355" dur="500" fill="hold"/>
                                        <p:tgtEl>
                                          <p:spTgt spid="41"/>
                                        </p:tgtEl>
                                        <p:attrNameLst>
                                          <p:attrName>fill.on</p:attrName>
                                        </p:attrNameLst>
                                      </p:cBhvr>
                                      <p:to>
                                        <p:strVal val="true"/>
                                      </p:to>
                                    </p:set>
                                  </p:childTnLst>
                                </p:cTn>
                              </p:par>
                              <p:par>
                                <p:cTn id="356" presetID="1" presetClass="emph" presetSubtype="2" fill="hold" nodeType="withEffect">
                                  <p:stCondLst>
                                    <p:cond delay="0"/>
                                  </p:stCondLst>
                                  <p:childTnLst>
                                    <p:animClr clrSpc="rgb" dir="cw">
                                      <p:cBhvr>
                                        <p:cTn id="357" dur="500" fill="hold"/>
                                        <p:tgtEl>
                                          <p:spTgt spid="46"/>
                                        </p:tgtEl>
                                        <p:attrNameLst>
                                          <p:attrName>fillcolor</p:attrName>
                                        </p:attrNameLst>
                                      </p:cBhvr>
                                      <p:to>
                                        <a:srgbClr val="C88282"/>
                                      </p:to>
                                    </p:animClr>
                                    <p:set>
                                      <p:cBhvr>
                                        <p:cTn id="358" dur="500" fill="hold"/>
                                        <p:tgtEl>
                                          <p:spTgt spid="46"/>
                                        </p:tgtEl>
                                        <p:attrNameLst>
                                          <p:attrName>fill.type</p:attrName>
                                        </p:attrNameLst>
                                      </p:cBhvr>
                                      <p:to>
                                        <p:strVal val="solid"/>
                                      </p:to>
                                    </p:set>
                                    <p:set>
                                      <p:cBhvr>
                                        <p:cTn id="359" dur="500" fill="hold"/>
                                        <p:tgtEl>
                                          <p:spTgt spid="46"/>
                                        </p:tgtEl>
                                        <p:attrNameLst>
                                          <p:attrName>fill.on</p:attrName>
                                        </p:attrNameLst>
                                      </p:cBhvr>
                                      <p:to>
                                        <p:strVal val="true"/>
                                      </p:to>
                                    </p:set>
                                  </p:childTnLst>
                                </p:cTn>
                              </p:par>
                              <p:par>
                                <p:cTn id="360" presetID="1" presetClass="emph" presetSubtype="2" fill="hold" nodeType="withEffect">
                                  <p:stCondLst>
                                    <p:cond delay="0"/>
                                  </p:stCondLst>
                                  <p:childTnLst>
                                    <p:animClr clrSpc="rgb" dir="cw">
                                      <p:cBhvr>
                                        <p:cTn id="361" dur="500" fill="hold"/>
                                        <p:tgtEl>
                                          <p:spTgt spid="45"/>
                                        </p:tgtEl>
                                        <p:attrNameLst>
                                          <p:attrName>fillcolor</p:attrName>
                                        </p:attrNameLst>
                                      </p:cBhvr>
                                      <p:to>
                                        <a:srgbClr val="C88282"/>
                                      </p:to>
                                    </p:animClr>
                                    <p:set>
                                      <p:cBhvr>
                                        <p:cTn id="362" dur="500" fill="hold"/>
                                        <p:tgtEl>
                                          <p:spTgt spid="45"/>
                                        </p:tgtEl>
                                        <p:attrNameLst>
                                          <p:attrName>fill.type</p:attrName>
                                        </p:attrNameLst>
                                      </p:cBhvr>
                                      <p:to>
                                        <p:strVal val="solid"/>
                                      </p:to>
                                    </p:set>
                                    <p:set>
                                      <p:cBhvr>
                                        <p:cTn id="363" dur="500" fill="hold"/>
                                        <p:tgtEl>
                                          <p:spTgt spid="45"/>
                                        </p:tgtEl>
                                        <p:attrNameLst>
                                          <p:attrName>fill.on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12" presetClass="entr" presetSubtype="1" fill="hold" grpId="0" nodeType="clickEffect">
                                  <p:stCondLst>
                                    <p:cond delay="0"/>
                                  </p:stCondLst>
                                  <p:childTnLst>
                                    <p:set>
                                      <p:cBhvr>
                                        <p:cTn id="367" dur="1" fill="hold">
                                          <p:stCondLst>
                                            <p:cond delay="0"/>
                                          </p:stCondLst>
                                        </p:cTn>
                                        <p:tgtEl>
                                          <p:spTgt spid="48"/>
                                        </p:tgtEl>
                                        <p:attrNameLst>
                                          <p:attrName>style.visibility</p:attrName>
                                        </p:attrNameLst>
                                      </p:cBhvr>
                                      <p:to>
                                        <p:strVal val="visible"/>
                                      </p:to>
                                    </p:set>
                                    <p:animEffect transition="in" filter="slide(fromTop)">
                                      <p:cBhvr>
                                        <p:cTn id="368" dur="500"/>
                                        <p:tgtEl>
                                          <p:spTgt spid="48"/>
                                        </p:tgtEl>
                                      </p:cBhvr>
                                    </p:animEffect>
                                  </p:childTnLst>
                                </p:cTn>
                              </p:par>
                              <p:par>
                                <p:cTn id="369" presetID="1" presetClass="emph" presetSubtype="2" fill="hold" nodeType="withEffect">
                                  <p:stCondLst>
                                    <p:cond delay="0"/>
                                  </p:stCondLst>
                                  <p:childTnLst>
                                    <p:animClr clrSpc="rgb" dir="cw">
                                      <p:cBhvr>
                                        <p:cTn id="370" dur="500" fill="hold"/>
                                        <p:tgtEl>
                                          <p:spTgt spid="46"/>
                                        </p:tgtEl>
                                        <p:attrNameLst>
                                          <p:attrName>fillcolor</p:attrName>
                                        </p:attrNameLst>
                                      </p:cBhvr>
                                      <p:to>
                                        <a:srgbClr val="DDDDDD"/>
                                      </p:to>
                                    </p:animClr>
                                    <p:set>
                                      <p:cBhvr>
                                        <p:cTn id="371" dur="500" fill="hold"/>
                                        <p:tgtEl>
                                          <p:spTgt spid="46"/>
                                        </p:tgtEl>
                                        <p:attrNameLst>
                                          <p:attrName>fill.type</p:attrName>
                                        </p:attrNameLst>
                                      </p:cBhvr>
                                      <p:to>
                                        <p:strVal val="solid"/>
                                      </p:to>
                                    </p:set>
                                    <p:set>
                                      <p:cBhvr>
                                        <p:cTn id="372" dur="500" fill="hold"/>
                                        <p:tgtEl>
                                          <p:spTgt spid="46"/>
                                        </p:tgtEl>
                                        <p:attrNameLst>
                                          <p:attrName>fill.on</p:attrName>
                                        </p:attrNameLst>
                                      </p:cBhvr>
                                      <p:to>
                                        <p:strVal val="true"/>
                                      </p:to>
                                    </p:set>
                                  </p:childTnLst>
                                </p:cTn>
                              </p:par>
                            </p:childTnLst>
                          </p:cTn>
                        </p:par>
                      </p:childTnLst>
                    </p:cTn>
                  </p:par>
                  <p:par>
                    <p:cTn id="373" fill="hold">
                      <p:stCondLst>
                        <p:cond delay="indefinite"/>
                      </p:stCondLst>
                      <p:childTnLst>
                        <p:par>
                          <p:cTn id="374" fill="hold">
                            <p:stCondLst>
                              <p:cond delay="0"/>
                            </p:stCondLst>
                            <p:childTnLst>
                              <p:par>
                                <p:cTn id="375" presetID="12" presetClass="entr" presetSubtype="1" fill="hold" grpId="0" nodeType="clickEffect">
                                  <p:stCondLst>
                                    <p:cond delay="0"/>
                                  </p:stCondLst>
                                  <p:childTnLst>
                                    <p:set>
                                      <p:cBhvr>
                                        <p:cTn id="376" dur="1" fill="hold">
                                          <p:stCondLst>
                                            <p:cond delay="0"/>
                                          </p:stCondLst>
                                        </p:cTn>
                                        <p:tgtEl>
                                          <p:spTgt spid="47"/>
                                        </p:tgtEl>
                                        <p:attrNameLst>
                                          <p:attrName>style.visibility</p:attrName>
                                        </p:attrNameLst>
                                      </p:cBhvr>
                                      <p:to>
                                        <p:strVal val="visible"/>
                                      </p:to>
                                    </p:set>
                                    <p:animEffect transition="in" filter="slide(fromTop)">
                                      <p:cBhvr>
                                        <p:cTn id="377" dur="500"/>
                                        <p:tgtEl>
                                          <p:spTgt spid="47"/>
                                        </p:tgtEl>
                                      </p:cBhvr>
                                    </p:animEffect>
                                  </p:childTnLst>
                                </p:cTn>
                              </p:par>
                              <p:par>
                                <p:cTn id="378" presetID="1" presetClass="emph" presetSubtype="2" fill="hold" nodeType="withEffect">
                                  <p:stCondLst>
                                    <p:cond delay="0"/>
                                  </p:stCondLst>
                                  <p:childTnLst>
                                    <p:animClr clrSpc="rgb" dir="cw">
                                      <p:cBhvr>
                                        <p:cTn id="379" dur="500" fill="hold"/>
                                        <p:tgtEl>
                                          <p:spTgt spid="45"/>
                                        </p:tgtEl>
                                        <p:attrNameLst>
                                          <p:attrName>fillcolor</p:attrName>
                                        </p:attrNameLst>
                                      </p:cBhvr>
                                      <p:to>
                                        <a:srgbClr val="DDDDDD"/>
                                      </p:to>
                                    </p:animClr>
                                    <p:set>
                                      <p:cBhvr>
                                        <p:cTn id="380" dur="500" fill="hold"/>
                                        <p:tgtEl>
                                          <p:spTgt spid="45"/>
                                        </p:tgtEl>
                                        <p:attrNameLst>
                                          <p:attrName>fill.type</p:attrName>
                                        </p:attrNameLst>
                                      </p:cBhvr>
                                      <p:to>
                                        <p:strVal val="solid"/>
                                      </p:to>
                                    </p:set>
                                    <p:set>
                                      <p:cBhvr>
                                        <p:cTn id="381" dur="500" fill="hold"/>
                                        <p:tgtEl>
                                          <p:spTgt spid="45"/>
                                        </p:tgtEl>
                                        <p:attrNameLst>
                                          <p:attrName>fill.on</p:attrName>
                                        </p:attrNameLst>
                                      </p:cBhvr>
                                      <p:to>
                                        <p:strVal val="true"/>
                                      </p:to>
                                    </p:set>
                                  </p:childTnLst>
                                </p:cTn>
                              </p:par>
                            </p:childTnLst>
                          </p:cTn>
                        </p:par>
                      </p:childTnLst>
                    </p:cTn>
                  </p:par>
                  <p:par>
                    <p:cTn id="382" fill="hold">
                      <p:stCondLst>
                        <p:cond delay="indefinite"/>
                      </p:stCondLst>
                      <p:childTnLst>
                        <p:par>
                          <p:cTn id="383" fill="hold">
                            <p:stCondLst>
                              <p:cond delay="0"/>
                            </p:stCondLst>
                            <p:childTnLst>
                              <p:par>
                                <p:cTn id="384" presetID="12" presetClass="entr" presetSubtype="1" fill="hold" grpId="0" nodeType="clickEffect">
                                  <p:stCondLst>
                                    <p:cond delay="0"/>
                                  </p:stCondLst>
                                  <p:childTnLst>
                                    <p:set>
                                      <p:cBhvr>
                                        <p:cTn id="385" dur="1" fill="hold">
                                          <p:stCondLst>
                                            <p:cond delay="0"/>
                                          </p:stCondLst>
                                        </p:cTn>
                                        <p:tgtEl>
                                          <p:spTgt spid="49"/>
                                        </p:tgtEl>
                                        <p:attrNameLst>
                                          <p:attrName>style.visibility</p:attrName>
                                        </p:attrNameLst>
                                      </p:cBhvr>
                                      <p:to>
                                        <p:strVal val="visible"/>
                                      </p:to>
                                    </p:set>
                                    <p:animEffect transition="in" filter="slide(fromTop)">
                                      <p:cBhvr>
                                        <p:cTn id="386" dur="500"/>
                                        <p:tgtEl>
                                          <p:spTgt spid="49"/>
                                        </p:tgtEl>
                                      </p:cBhvr>
                                    </p:animEffect>
                                  </p:childTnLst>
                                </p:cTn>
                              </p:par>
                              <p:par>
                                <p:cTn id="387" presetID="1" presetClass="emph" presetSubtype="2" fill="hold" nodeType="withEffect">
                                  <p:stCondLst>
                                    <p:cond delay="0"/>
                                  </p:stCondLst>
                                  <p:childTnLst>
                                    <p:animClr clrSpc="rgb" dir="cw">
                                      <p:cBhvr>
                                        <p:cTn id="388" dur="500" fill="hold"/>
                                        <p:tgtEl>
                                          <p:spTgt spid="41"/>
                                        </p:tgtEl>
                                        <p:attrNameLst>
                                          <p:attrName>fillcolor</p:attrName>
                                        </p:attrNameLst>
                                      </p:cBhvr>
                                      <p:to>
                                        <a:srgbClr val="DDDDDD"/>
                                      </p:to>
                                    </p:animClr>
                                    <p:set>
                                      <p:cBhvr>
                                        <p:cTn id="389" dur="500" fill="hold"/>
                                        <p:tgtEl>
                                          <p:spTgt spid="41"/>
                                        </p:tgtEl>
                                        <p:attrNameLst>
                                          <p:attrName>fill.type</p:attrName>
                                        </p:attrNameLst>
                                      </p:cBhvr>
                                      <p:to>
                                        <p:strVal val="solid"/>
                                      </p:to>
                                    </p:set>
                                    <p:set>
                                      <p:cBhvr>
                                        <p:cTn id="390" dur="500" fill="hold"/>
                                        <p:tgtEl>
                                          <p:spTgt spid="41"/>
                                        </p:tgtEl>
                                        <p:attrNameLst>
                                          <p:attrName>fill.on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1" presetClass="emph" presetSubtype="2" fill="hold" nodeType="clickEffect">
                                  <p:stCondLst>
                                    <p:cond delay="0"/>
                                  </p:stCondLst>
                                  <p:childTnLst>
                                    <p:animClr clrSpc="rgb" dir="cw">
                                      <p:cBhvr>
                                        <p:cTn id="394" dur="500" fill="hold"/>
                                        <p:tgtEl>
                                          <p:spTgt spid="54"/>
                                        </p:tgtEl>
                                        <p:attrNameLst>
                                          <p:attrName>fillcolor</p:attrName>
                                        </p:attrNameLst>
                                      </p:cBhvr>
                                      <p:to>
                                        <a:srgbClr val="C88282"/>
                                      </p:to>
                                    </p:animClr>
                                    <p:set>
                                      <p:cBhvr>
                                        <p:cTn id="395" dur="500" fill="hold"/>
                                        <p:tgtEl>
                                          <p:spTgt spid="54"/>
                                        </p:tgtEl>
                                        <p:attrNameLst>
                                          <p:attrName>fill.type</p:attrName>
                                        </p:attrNameLst>
                                      </p:cBhvr>
                                      <p:to>
                                        <p:strVal val="solid"/>
                                      </p:to>
                                    </p:set>
                                    <p:set>
                                      <p:cBhvr>
                                        <p:cTn id="396" dur="500" fill="hold"/>
                                        <p:tgtEl>
                                          <p:spTgt spid="54"/>
                                        </p:tgtEl>
                                        <p:attrNameLst>
                                          <p:attrName>fill.on</p:attrName>
                                        </p:attrNameLst>
                                      </p:cBhvr>
                                      <p:to>
                                        <p:strVal val="true"/>
                                      </p:to>
                                    </p:set>
                                  </p:childTnLst>
                                </p:cTn>
                              </p:par>
                              <p:par>
                                <p:cTn id="397" presetID="1" presetClass="emph" presetSubtype="2" fill="hold" nodeType="withEffect">
                                  <p:stCondLst>
                                    <p:cond delay="0"/>
                                  </p:stCondLst>
                                  <p:childTnLst>
                                    <p:animClr clrSpc="rgb" dir="cw">
                                      <p:cBhvr>
                                        <p:cTn id="398" dur="500" fill="hold"/>
                                        <p:tgtEl>
                                          <p:spTgt spid="55"/>
                                        </p:tgtEl>
                                        <p:attrNameLst>
                                          <p:attrName>fillcolor</p:attrName>
                                        </p:attrNameLst>
                                      </p:cBhvr>
                                      <p:to>
                                        <a:srgbClr val="C88282"/>
                                      </p:to>
                                    </p:animClr>
                                    <p:set>
                                      <p:cBhvr>
                                        <p:cTn id="399" dur="500" fill="hold"/>
                                        <p:tgtEl>
                                          <p:spTgt spid="55"/>
                                        </p:tgtEl>
                                        <p:attrNameLst>
                                          <p:attrName>fill.type</p:attrName>
                                        </p:attrNameLst>
                                      </p:cBhvr>
                                      <p:to>
                                        <p:strVal val="solid"/>
                                      </p:to>
                                    </p:set>
                                    <p:set>
                                      <p:cBhvr>
                                        <p:cTn id="400" dur="500" fill="hold"/>
                                        <p:tgtEl>
                                          <p:spTgt spid="55"/>
                                        </p:tgtEl>
                                        <p:attrNameLst>
                                          <p:attrName>fill.on</p:attrName>
                                        </p:attrNameLst>
                                      </p:cBhvr>
                                      <p:to>
                                        <p:strVal val="true"/>
                                      </p:to>
                                    </p:set>
                                  </p:childTnLst>
                                </p:cTn>
                              </p:par>
                              <p:par>
                                <p:cTn id="401" presetID="1" presetClass="emph" presetSubtype="2" fill="hold" nodeType="withEffect">
                                  <p:stCondLst>
                                    <p:cond delay="0"/>
                                  </p:stCondLst>
                                  <p:childTnLst>
                                    <p:animClr clrSpc="rgb" dir="cw">
                                      <p:cBhvr>
                                        <p:cTn id="402" dur="500" fill="hold"/>
                                        <p:tgtEl>
                                          <p:spTgt spid="52"/>
                                        </p:tgtEl>
                                        <p:attrNameLst>
                                          <p:attrName>fillcolor</p:attrName>
                                        </p:attrNameLst>
                                      </p:cBhvr>
                                      <p:to>
                                        <a:srgbClr val="C88282"/>
                                      </p:to>
                                    </p:animClr>
                                    <p:set>
                                      <p:cBhvr>
                                        <p:cTn id="403" dur="500" fill="hold"/>
                                        <p:tgtEl>
                                          <p:spTgt spid="52"/>
                                        </p:tgtEl>
                                        <p:attrNameLst>
                                          <p:attrName>fill.type</p:attrName>
                                        </p:attrNameLst>
                                      </p:cBhvr>
                                      <p:to>
                                        <p:strVal val="solid"/>
                                      </p:to>
                                    </p:set>
                                    <p:set>
                                      <p:cBhvr>
                                        <p:cTn id="404" dur="500" fill="hold"/>
                                        <p:tgtEl>
                                          <p:spTgt spid="52"/>
                                        </p:tgtEl>
                                        <p:attrNameLst>
                                          <p:attrName>fill.on</p:attrName>
                                        </p:attrNameLst>
                                      </p:cBhvr>
                                      <p:to>
                                        <p:strVal val="true"/>
                                      </p:to>
                                    </p:set>
                                  </p:childTnLst>
                                </p:cTn>
                              </p:par>
                              <p:par>
                                <p:cTn id="405" presetID="1" presetClass="emph" presetSubtype="2" fill="hold" nodeType="withEffect">
                                  <p:stCondLst>
                                    <p:cond delay="0"/>
                                  </p:stCondLst>
                                  <p:childTnLst>
                                    <p:animClr clrSpc="rgb" dir="cw">
                                      <p:cBhvr>
                                        <p:cTn id="406" dur="500" fill="hold"/>
                                        <p:tgtEl>
                                          <p:spTgt spid="53"/>
                                        </p:tgtEl>
                                        <p:attrNameLst>
                                          <p:attrName>fillcolor</p:attrName>
                                        </p:attrNameLst>
                                      </p:cBhvr>
                                      <p:to>
                                        <a:srgbClr val="C88282"/>
                                      </p:to>
                                    </p:animClr>
                                    <p:set>
                                      <p:cBhvr>
                                        <p:cTn id="407" dur="500" fill="hold"/>
                                        <p:tgtEl>
                                          <p:spTgt spid="53"/>
                                        </p:tgtEl>
                                        <p:attrNameLst>
                                          <p:attrName>fill.type</p:attrName>
                                        </p:attrNameLst>
                                      </p:cBhvr>
                                      <p:to>
                                        <p:strVal val="solid"/>
                                      </p:to>
                                    </p:set>
                                    <p:set>
                                      <p:cBhvr>
                                        <p:cTn id="408" dur="500" fill="hold"/>
                                        <p:tgtEl>
                                          <p:spTgt spid="53"/>
                                        </p:tgtEl>
                                        <p:attrNameLst>
                                          <p:attrName>fill.on</p:attrName>
                                        </p:attrNameLst>
                                      </p:cBhvr>
                                      <p:to>
                                        <p:strVal val="true"/>
                                      </p:to>
                                    </p:set>
                                  </p:childTnLst>
                                </p:cTn>
                              </p:par>
                            </p:childTnLst>
                          </p:cTn>
                        </p:par>
                      </p:childTnLst>
                    </p:cTn>
                  </p:par>
                  <p:par>
                    <p:cTn id="409" fill="hold">
                      <p:stCondLst>
                        <p:cond delay="indefinite"/>
                      </p:stCondLst>
                      <p:childTnLst>
                        <p:par>
                          <p:cTn id="410" fill="hold">
                            <p:stCondLst>
                              <p:cond delay="0"/>
                            </p:stCondLst>
                            <p:childTnLst>
                              <p:par>
                                <p:cTn id="411" presetID="12" presetClass="entr" presetSubtype="1" fill="hold" grpId="0" nodeType="clickEffect">
                                  <p:stCondLst>
                                    <p:cond delay="0"/>
                                  </p:stCondLst>
                                  <p:childTnLst>
                                    <p:set>
                                      <p:cBhvr>
                                        <p:cTn id="412" dur="1" fill="hold">
                                          <p:stCondLst>
                                            <p:cond delay="0"/>
                                          </p:stCondLst>
                                        </p:cTn>
                                        <p:tgtEl>
                                          <p:spTgt spid="56"/>
                                        </p:tgtEl>
                                        <p:attrNameLst>
                                          <p:attrName>style.visibility</p:attrName>
                                        </p:attrNameLst>
                                      </p:cBhvr>
                                      <p:to>
                                        <p:strVal val="visible"/>
                                      </p:to>
                                    </p:set>
                                    <p:animEffect transition="in" filter="slide(fromTop)">
                                      <p:cBhvr>
                                        <p:cTn id="413" dur="500"/>
                                        <p:tgtEl>
                                          <p:spTgt spid="56"/>
                                        </p:tgtEl>
                                      </p:cBhvr>
                                    </p:animEffect>
                                  </p:childTnLst>
                                </p:cTn>
                              </p:par>
                              <p:par>
                                <p:cTn id="414" presetID="1" presetClass="emph" presetSubtype="2" fill="hold" nodeType="withEffect">
                                  <p:stCondLst>
                                    <p:cond delay="0"/>
                                  </p:stCondLst>
                                  <p:childTnLst>
                                    <p:animClr clrSpc="rgb" dir="cw">
                                      <p:cBhvr>
                                        <p:cTn id="415" dur="500" fill="hold"/>
                                        <p:tgtEl>
                                          <p:spTgt spid="52"/>
                                        </p:tgtEl>
                                        <p:attrNameLst>
                                          <p:attrName>fillcolor</p:attrName>
                                        </p:attrNameLst>
                                      </p:cBhvr>
                                      <p:to>
                                        <a:srgbClr val="DDDDDD"/>
                                      </p:to>
                                    </p:animClr>
                                    <p:set>
                                      <p:cBhvr>
                                        <p:cTn id="416" dur="500" fill="hold"/>
                                        <p:tgtEl>
                                          <p:spTgt spid="52"/>
                                        </p:tgtEl>
                                        <p:attrNameLst>
                                          <p:attrName>fill.type</p:attrName>
                                        </p:attrNameLst>
                                      </p:cBhvr>
                                      <p:to>
                                        <p:strVal val="solid"/>
                                      </p:to>
                                    </p:set>
                                    <p:set>
                                      <p:cBhvr>
                                        <p:cTn id="417" dur="500" fill="hold"/>
                                        <p:tgtEl>
                                          <p:spTgt spid="52"/>
                                        </p:tgtEl>
                                        <p:attrNameLst>
                                          <p:attrName>fill.on</p:attrName>
                                        </p:attrNameLst>
                                      </p:cBhvr>
                                      <p:to>
                                        <p:strVal val="true"/>
                                      </p:to>
                                    </p:set>
                                  </p:childTnLst>
                                </p:cTn>
                              </p:par>
                            </p:childTnLst>
                          </p:cTn>
                        </p:par>
                      </p:childTnLst>
                    </p:cTn>
                  </p:par>
                  <p:par>
                    <p:cTn id="418" fill="hold">
                      <p:stCondLst>
                        <p:cond delay="indefinite"/>
                      </p:stCondLst>
                      <p:childTnLst>
                        <p:par>
                          <p:cTn id="419" fill="hold">
                            <p:stCondLst>
                              <p:cond delay="0"/>
                            </p:stCondLst>
                            <p:childTnLst>
                              <p:par>
                                <p:cTn id="420" presetID="12" presetClass="entr" presetSubtype="1" fill="hold" grpId="0" nodeType="clickEffect">
                                  <p:stCondLst>
                                    <p:cond delay="0"/>
                                  </p:stCondLst>
                                  <p:childTnLst>
                                    <p:set>
                                      <p:cBhvr>
                                        <p:cTn id="421" dur="1" fill="hold">
                                          <p:stCondLst>
                                            <p:cond delay="0"/>
                                          </p:stCondLst>
                                        </p:cTn>
                                        <p:tgtEl>
                                          <p:spTgt spid="58"/>
                                        </p:tgtEl>
                                        <p:attrNameLst>
                                          <p:attrName>style.visibility</p:attrName>
                                        </p:attrNameLst>
                                      </p:cBhvr>
                                      <p:to>
                                        <p:strVal val="visible"/>
                                      </p:to>
                                    </p:set>
                                    <p:animEffect transition="in" filter="slide(fromTop)">
                                      <p:cBhvr>
                                        <p:cTn id="422" dur="500"/>
                                        <p:tgtEl>
                                          <p:spTgt spid="58"/>
                                        </p:tgtEl>
                                      </p:cBhvr>
                                    </p:animEffect>
                                  </p:childTnLst>
                                </p:cTn>
                              </p:par>
                              <p:par>
                                <p:cTn id="423" presetID="1" presetClass="emph" presetSubtype="2" fill="hold" nodeType="withEffect">
                                  <p:stCondLst>
                                    <p:cond delay="0"/>
                                  </p:stCondLst>
                                  <p:childTnLst>
                                    <p:animClr clrSpc="rgb" dir="cw">
                                      <p:cBhvr>
                                        <p:cTn id="424" dur="500" fill="hold"/>
                                        <p:tgtEl>
                                          <p:spTgt spid="54"/>
                                        </p:tgtEl>
                                        <p:attrNameLst>
                                          <p:attrName>fillcolor</p:attrName>
                                        </p:attrNameLst>
                                      </p:cBhvr>
                                      <p:to>
                                        <a:srgbClr val="DDDDDD"/>
                                      </p:to>
                                    </p:animClr>
                                    <p:set>
                                      <p:cBhvr>
                                        <p:cTn id="425" dur="500" fill="hold"/>
                                        <p:tgtEl>
                                          <p:spTgt spid="54"/>
                                        </p:tgtEl>
                                        <p:attrNameLst>
                                          <p:attrName>fill.type</p:attrName>
                                        </p:attrNameLst>
                                      </p:cBhvr>
                                      <p:to>
                                        <p:strVal val="solid"/>
                                      </p:to>
                                    </p:set>
                                    <p:set>
                                      <p:cBhvr>
                                        <p:cTn id="426" dur="500" fill="hold"/>
                                        <p:tgtEl>
                                          <p:spTgt spid="54"/>
                                        </p:tgtEl>
                                        <p:attrNameLst>
                                          <p:attrName>fill.on</p:attrName>
                                        </p:attrNameLst>
                                      </p:cBhvr>
                                      <p:to>
                                        <p:strVal val="true"/>
                                      </p:to>
                                    </p:set>
                                  </p:childTnLst>
                                </p:cTn>
                              </p:par>
                            </p:childTnLst>
                          </p:cTn>
                        </p:par>
                      </p:childTnLst>
                    </p:cTn>
                  </p:par>
                  <p:par>
                    <p:cTn id="427" fill="hold">
                      <p:stCondLst>
                        <p:cond delay="indefinite"/>
                      </p:stCondLst>
                      <p:childTnLst>
                        <p:par>
                          <p:cTn id="428" fill="hold">
                            <p:stCondLst>
                              <p:cond delay="0"/>
                            </p:stCondLst>
                            <p:childTnLst>
                              <p:par>
                                <p:cTn id="429" presetID="12" presetClass="entr" presetSubtype="1" fill="hold" grpId="0" nodeType="clickEffect">
                                  <p:stCondLst>
                                    <p:cond delay="0"/>
                                  </p:stCondLst>
                                  <p:childTnLst>
                                    <p:set>
                                      <p:cBhvr>
                                        <p:cTn id="430" dur="1" fill="hold">
                                          <p:stCondLst>
                                            <p:cond delay="0"/>
                                          </p:stCondLst>
                                        </p:cTn>
                                        <p:tgtEl>
                                          <p:spTgt spid="59"/>
                                        </p:tgtEl>
                                        <p:attrNameLst>
                                          <p:attrName>style.visibility</p:attrName>
                                        </p:attrNameLst>
                                      </p:cBhvr>
                                      <p:to>
                                        <p:strVal val="visible"/>
                                      </p:to>
                                    </p:set>
                                    <p:animEffect transition="in" filter="slide(fromTop)">
                                      <p:cBhvr>
                                        <p:cTn id="431" dur="500"/>
                                        <p:tgtEl>
                                          <p:spTgt spid="59"/>
                                        </p:tgtEl>
                                      </p:cBhvr>
                                    </p:animEffect>
                                  </p:childTnLst>
                                </p:cTn>
                              </p:par>
                              <p:par>
                                <p:cTn id="432" presetID="1" presetClass="emph" presetSubtype="2" fill="hold" nodeType="withEffect">
                                  <p:stCondLst>
                                    <p:cond delay="0"/>
                                  </p:stCondLst>
                                  <p:childTnLst>
                                    <p:animClr clrSpc="rgb" dir="cw">
                                      <p:cBhvr>
                                        <p:cTn id="433" dur="500" fill="hold"/>
                                        <p:tgtEl>
                                          <p:spTgt spid="55"/>
                                        </p:tgtEl>
                                        <p:attrNameLst>
                                          <p:attrName>fillcolor</p:attrName>
                                        </p:attrNameLst>
                                      </p:cBhvr>
                                      <p:to>
                                        <a:srgbClr val="DDDDDD"/>
                                      </p:to>
                                    </p:animClr>
                                    <p:set>
                                      <p:cBhvr>
                                        <p:cTn id="434" dur="500" fill="hold"/>
                                        <p:tgtEl>
                                          <p:spTgt spid="55"/>
                                        </p:tgtEl>
                                        <p:attrNameLst>
                                          <p:attrName>fill.type</p:attrName>
                                        </p:attrNameLst>
                                      </p:cBhvr>
                                      <p:to>
                                        <p:strVal val="solid"/>
                                      </p:to>
                                    </p:set>
                                    <p:set>
                                      <p:cBhvr>
                                        <p:cTn id="435" dur="500" fill="hold"/>
                                        <p:tgtEl>
                                          <p:spTgt spid="55"/>
                                        </p:tgtEl>
                                        <p:attrNameLst>
                                          <p:attrName>fill.on</p:attrName>
                                        </p:attrNameLst>
                                      </p:cBhvr>
                                      <p:to>
                                        <p:strVal val="true"/>
                                      </p:to>
                                    </p:set>
                                  </p:childTnLst>
                                </p:cTn>
                              </p:par>
                            </p:childTnLst>
                          </p:cTn>
                        </p:par>
                      </p:childTnLst>
                    </p:cTn>
                  </p:par>
                  <p:par>
                    <p:cTn id="436" fill="hold">
                      <p:stCondLst>
                        <p:cond delay="indefinite"/>
                      </p:stCondLst>
                      <p:childTnLst>
                        <p:par>
                          <p:cTn id="437" fill="hold">
                            <p:stCondLst>
                              <p:cond delay="0"/>
                            </p:stCondLst>
                            <p:childTnLst>
                              <p:par>
                                <p:cTn id="438" presetID="12" presetClass="entr" presetSubtype="1" fill="hold" grpId="0" nodeType="clickEffect">
                                  <p:stCondLst>
                                    <p:cond delay="0"/>
                                  </p:stCondLst>
                                  <p:childTnLst>
                                    <p:set>
                                      <p:cBhvr>
                                        <p:cTn id="439" dur="1" fill="hold">
                                          <p:stCondLst>
                                            <p:cond delay="0"/>
                                          </p:stCondLst>
                                        </p:cTn>
                                        <p:tgtEl>
                                          <p:spTgt spid="57"/>
                                        </p:tgtEl>
                                        <p:attrNameLst>
                                          <p:attrName>style.visibility</p:attrName>
                                        </p:attrNameLst>
                                      </p:cBhvr>
                                      <p:to>
                                        <p:strVal val="visible"/>
                                      </p:to>
                                    </p:set>
                                    <p:animEffect transition="in" filter="slide(fromTop)">
                                      <p:cBhvr>
                                        <p:cTn id="440" dur="500"/>
                                        <p:tgtEl>
                                          <p:spTgt spid="57"/>
                                        </p:tgtEl>
                                      </p:cBhvr>
                                    </p:animEffect>
                                  </p:childTnLst>
                                </p:cTn>
                              </p:par>
                              <p:par>
                                <p:cTn id="441" presetID="1" presetClass="emph" presetSubtype="2" fill="hold" nodeType="withEffect">
                                  <p:stCondLst>
                                    <p:cond delay="0"/>
                                  </p:stCondLst>
                                  <p:childTnLst>
                                    <p:animClr clrSpc="rgb" dir="cw">
                                      <p:cBhvr>
                                        <p:cTn id="442" dur="500" fill="hold"/>
                                        <p:tgtEl>
                                          <p:spTgt spid="53"/>
                                        </p:tgtEl>
                                        <p:attrNameLst>
                                          <p:attrName>fillcolor</p:attrName>
                                        </p:attrNameLst>
                                      </p:cBhvr>
                                      <p:to>
                                        <a:srgbClr val="DDDDDD"/>
                                      </p:to>
                                    </p:animClr>
                                    <p:set>
                                      <p:cBhvr>
                                        <p:cTn id="443" dur="500" fill="hold"/>
                                        <p:tgtEl>
                                          <p:spTgt spid="53"/>
                                        </p:tgtEl>
                                        <p:attrNameLst>
                                          <p:attrName>fill.type</p:attrName>
                                        </p:attrNameLst>
                                      </p:cBhvr>
                                      <p:to>
                                        <p:strVal val="solid"/>
                                      </p:to>
                                    </p:set>
                                    <p:set>
                                      <p:cBhvr>
                                        <p:cTn id="444" dur="500" fill="hold"/>
                                        <p:tgtEl>
                                          <p:spTgt spid="53"/>
                                        </p:tgtEl>
                                        <p:attrNameLst>
                                          <p:attrName>fill.on</p:attrName>
                                        </p:attrNameLst>
                                      </p:cBhvr>
                                      <p:to>
                                        <p:strVal val="true"/>
                                      </p:to>
                                    </p:set>
                                  </p:childTnLst>
                                </p:cTn>
                              </p:par>
                            </p:childTnLst>
                          </p:cTn>
                        </p:par>
                      </p:childTnLst>
                    </p:cTn>
                  </p:par>
                  <p:par>
                    <p:cTn id="445" fill="hold">
                      <p:stCondLst>
                        <p:cond delay="indefinite"/>
                      </p:stCondLst>
                      <p:childTnLst>
                        <p:par>
                          <p:cTn id="446" fill="hold">
                            <p:stCondLst>
                              <p:cond delay="0"/>
                            </p:stCondLst>
                            <p:childTnLst>
                              <p:par>
                                <p:cTn id="447" presetID="1" presetClass="emph" presetSubtype="2" fill="hold" nodeType="clickEffect">
                                  <p:stCondLst>
                                    <p:cond delay="0"/>
                                  </p:stCondLst>
                                  <p:childTnLst>
                                    <p:animClr clrSpc="rgb" dir="cw">
                                      <p:cBhvr>
                                        <p:cTn id="448" dur="500" fill="hold"/>
                                        <p:tgtEl>
                                          <p:spTgt spid="50"/>
                                        </p:tgtEl>
                                        <p:attrNameLst>
                                          <p:attrName>fillcolor</p:attrName>
                                        </p:attrNameLst>
                                      </p:cBhvr>
                                      <p:to>
                                        <a:srgbClr val="C88282"/>
                                      </p:to>
                                    </p:animClr>
                                    <p:set>
                                      <p:cBhvr>
                                        <p:cTn id="449" dur="500" fill="hold"/>
                                        <p:tgtEl>
                                          <p:spTgt spid="50"/>
                                        </p:tgtEl>
                                        <p:attrNameLst>
                                          <p:attrName>fill.type</p:attrName>
                                        </p:attrNameLst>
                                      </p:cBhvr>
                                      <p:to>
                                        <p:strVal val="solid"/>
                                      </p:to>
                                    </p:set>
                                    <p:set>
                                      <p:cBhvr>
                                        <p:cTn id="450" dur="500" fill="hold"/>
                                        <p:tgtEl>
                                          <p:spTgt spid="50"/>
                                        </p:tgtEl>
                                        <p:attrNameLst>
                                          <p:attrName>fill.on</p:attrName>
                                        </p:attrNameLst>
                                      </p:cBhvr>
                                      <p:to>
                                        <p:strVal val="true"/>
                                      </p:to>
                                    </p:set>
                                  </p:childTnLst>
                                </p:cTn>
                              </p:par>
                              <p:par>
                                <p:cTn id="451" presetID="1" presetClass="emph" presetSubtype="2" fill="hold" nodeType="withEffect">
                                  <p:stCondLst>
                                    <p:cond delay="0"/>
                                  </p:stCondLst>
                                  <p:childTnLst>
                                    <p:animClr clrSpc="rgb" dir="cw">
                                      <p:cBhvr>
                                        <p:cTn id="452" dur="500" fill="hold"/>
                                        <p:tgtEl>
                                          <p:spTgt spid="51"/>
                                        </p:tgtEl>
                                        <p:attrNameLst>
                                          <p:attrName>fillcolor</p:attrName>
                                        </p:attrNameLst>
                                      </p:cBhvr>
                                      <p:to>
                                        <a:srgbClr val="C88282"/>
                                      </p:to>
                                    </p:animClr>
                                    <p:set>
                                      <p:cBhvr>
                                        <p:cTn id="453" dur="500" fill="hold"/>
                                        <p:tgtEl>
                                          <p:spTgt spid="51"/>
                                        </p:tgtEl>
                                        <p:attrNameLst>
                                          <p:attrName>fill.type</p:attrName>
                                        </p:attrNameLst>
                                      </p:cBhvr>
                                      <p:to>
                                        <p:strVal val="solid"/>
                                      </p:to>
                                    </p:set>
                                    <p:set>
                                      <p:cBhvr>
                                        <p:cTn id="454" dur="500" fill="hold"/>
                                        <p:tgtEl>
                                          <p:spTgt spid="51"/>
                                        </p:tgtEl>
                                        <p:attrNameLst>
                                          <p:attrName>fill.on</p:attrName>
                                        </p:attrNameLst>
                                      </p:cBhvr>
                                      <p:to>
                                        <p:strVal val="true"/>
                                      </p:to>
                                    </p:set>
                                  </p:childTnLst>
                                </p:cTn>
                              </p:par>
                              <p:par>
                                <p:cTn id="455" presetID="1" presetClass="emph" presetSubtype="2" fill="hold" nodeType="withEffect">
                                  <p:stCondLst>
                                    <p:cond delay="0"/>
                                  </p:stCondLst>
                                  <p:childTnLst>
                                    <p:animClr clrSpc="rgb" dir="cw">
                                      <p:cBhvr>
                                        <p:cTn id="456" dur="500" fill="hold"/>
                                        <p:tgtEl>
                                          <p:spTgt spid="48"/>
                                        </p:tgtEl>
                                        <p:attrNameLst>
                                          <p:attrName>fillcolor</p:attrName>
                                        </p:attrNameLst>
                                      </p:cBhvr>
                                      <p:to>
                                        <a:srgbClr val="C88282"/>
                                      </p:to>
                                    </p:animClr>
                                    <p:set>
                                      <p:cBhvr>
                                        <p:cTn id="457" dur="500" fill="hold"/>
                                        <p:tgtEl>
                                          <p:spTgt spid="48"/>
                                        </p:tgtEl>
                                        <p:attrNameLst>
                                          <p:attrName>fill.type</p:attrName>
                                        </p:attrNameLst>
                                      </p:cBhvr>
                                      <p:to>
                                        <p:strVal val="solid"/>
                                      </p:to>
                                    </p:set>
                                    <p:set>
                                      <p:cBhvr>
                                        <p:cTn id="458" dur="500" fill="hold"/>
                                        <p:tgtEl>
                                          <p:spTgt spid="48"/>
                                        </p:tgtEl>
                                        <p:attrNameLst>
                                          <p:attrName>fill.on</p:attrName>
                                        </p:attrNameLst>
                                      </p:cBhvr>
                                      <p:to>
                                        <p:strVal val="true"/>
                                      </p:to>
                                    </p:set>
                                  </p:childTnLst>
                                </p:cTn>
                              </p:par>
                              <p:par>
                                <p:cTn id="459" presetID="1" presetClass="emph" presetSubtype="2" fill="hold" nodeType="withEffect">
                                  <p:stCondLst>
                                    <p:cond delay="0"/>
                                  </p:stCondLst>
                                  <p:childTnLst>
                                    <p:animClr clrSpc="rgb" dir="cw">
                                      <p:cBhvr>
                                        <p:cTn id="460" dur="500" fill="hold"/>
                                        <p:tgtEl>
                                          <p:spTgt spid="47"/>
                                        </p:tgtEl>
                                        <p:attrNameLst>
                                          <p:attrName>fillcolor</p:attrName>
                                        </p:attrNameLst>
                                      </p:cBhvr>
                                      <p:to>
                                        <a:srgbClr val="C88282"/>
                                      </p:to>
                                    </p:animClr>
                                    <p:set>
                                      <p:cBhvr>
                                        <p:cTn id="461" dur="500" fill="hold"/>
                                        <p:tgtEl>
                                          <p:spTgt spid="47"/>
                                        </p:tgtEl>
                                        <p:attrNameLst>
                                          <p:attrName>fill.type</p:attrName>
                                        </p:attrNameLst>
                                      </p:cBhvr>
                                      <p:to>
                                        <p:strVal val="solid"/>
                                      </p:to>
                                    </p:set>
                                    <p:set>
                                      <p:cBhvr>
                                        <p:cTn id="462" dur="500" fill="hold"/>
                                        <p:tgtEl>
                                          <p:spTgt spid="47"/>
                                        </p:tgtEl>
                                        <p:attrNameLst>
                                          <p:attrName>fill.on</p:attrName>
                                        </p:attrNameLst>
                                      </p:cBhvr>
                                      <p:to>
                                        <p:strVal val="true"/>
                                      </p:to>
                                    </p:set>
                                  </p:childTnLst>
                                </p:cTn>
                              </p:par>
                              <p:par>
                                <p:cTn id="463" presetID="1" presetClass="emph" presetSubtype="2" fill="hold" nodeType="withEffect">
                                  <p:stCondLst>
                                    <p:cond delay="0"/>
                                  </p:stCondLst>
                                  <p:childTnLst>
                                    <p:animClr clrSpc="rgb" dir="cw">
                                      <p:cBhvr>
                                        <p:cTn id="464" dur="500" fill="hold"/>
                                        <p:tgtEl>
                                          <p:spTgt spid="49"/>
                                        </p:tgtEl>
                                        <p:attrNameLst>
                                          <p:attrName>fillcolor</p:attrName>
                                        </p:attrNameLst>
                                      </p:cBhvr>
                                      <p:to>
                                        <a:srgbClr val="C88282"/>
                                      </p:to>
                                    </p:animClr>
                                    <p:set>
                                      <p:cBhvr>
                                        <p:cTn id="465" dur="500" fill="hold"/>
                                        <p:tgtEl>
                                          <p:spTgt spid="49"/>
                                        </p:tgtEl>
                                        <p:attrNameLst>
                                          <p:attrName>fill.type</p:attrName>
                                        </p:attrNameLst>
                                      </p:cBhvr>
                                      <p:to>
                                        <p:strVal val="solid"/>
                                      </p:to>
                                    </p:set>
                                    <p:set>
                                      <p:cBhvr>
                                        <p:cTn id="466" dur="500" fill="hold"/>
                                        <p:tgtEl>
                                          <p:spTgt spid="49"/>
                                        </p:tgtEl>
                                        <p:attrNameLst>
                                          <p:attrName>fill.on</p:attrName>
                                        </p:attrNameLst>
                                      </p:cBhvr>
                                      <p:to>
                                        <p:strVal val="true"/>
                                      </p:to>
                                    </p:set>
                                  </p:childTnLst>
                                </p:cTn>
                              </p:par>
                            </p:childTnLst>
                          </p:cTn>
                        </p:par>
                      </p:childTnLst>
                    </p:cTn>
                  </p:par>
                  <p:par>
                    <p:cTn id="467" fill="hold">
                      <p:stCondLst>
                        <p:cond delay="indefinite"/>
                      </p:stCondLst>
                      <p:childTnLst>
                        <p:par>
                          <p:cTn id="468" fill="hold">
                            <p:stCondLst>
                              <p:cond delay="0"/>
                            </p:stCondLst>
                            <p:childTnLst>
                              <p:par>
                                <p:cTn id="469" presetID="12" presetClass="entr" presetSubtype="1" fill="hold" grpId="0" nodeType="clickEffect">
                                  <p:stCondLst>
                                    <p:cond delay="0"/>
                                  </p:stCondLst>
                                  <p:childTnLst>
                                    <p:set>
                                      <p:cBhvr>
                                        <p:cTn id="470" dur="1" fill="hold">
                                          <p:stCondLst>
                                            <p:cond delay="0"/>
                                          </p:stCondLst>
                                        </p:cTn>
                                        <p:tgtEl>
                                          <p:spTgt spid="60"/>
                                        </p:tgtEl>
                                        <p:attrNameLst>
                                          <p:attrName>style.visibility</p:attrName>
                                        </p:attrNameLst>
                                      </p:cBhvr>
                                      <p:to>
                                        <p:strVal val="visible"/>
                                      </p:to>
                                    </p:set>
                                    <p:animEffect transition="in" filter="slide(fromTop)">
                                      <p:cBhvr>
                                        <p:cTn id="471" dur="500"/>
                                        <p:tgtEl>
                                          <p:spTgt spid="60"/>
                                        </p:tgtEl>
                                      </p:cBhvr>
                                    </p:animEffect>
                                  </p:childTnLst>
                                </p:cTn>
                              </p:par>
                              <p:par>
                                <p:cTn id="472" presetID="1" presetClass="emph" presetSubtype="2" fill="hold" nodeType="withEffect">
                                  <p:stCondLst>
                                    <p:cond delay="0"/>
                                  </p:stCondLst>
                                  <p:childTnLst>
                                    <p:animClr clrSpc="rgb" dir="cw">
                                      <p:cBhvr>
                                        <p:cTn id="473" dur="500" fill="hold"/>
                                        <p:tgtEl>
                                          <p:spTgt spid="50"/>
                                        </p:tgtEl>
                                        <p:attrNameLst>
                                          <p:attrName>fillcolor</p:attrName>
                                        </p:attrNameLst>
                                      </p:cBhvr>
                                      <p:to>
                                        <a:srgbClr val="DDDDDD"/>
                                      </p:to>
                                    </p:animClr>
                                    <p:set>
                                      <p:cBhvr>
                                        <p:cTn id="474" dur="500" fill="hold"/>
                                        <p:tgtEl>
                                          <p:spTgt spid="50"/>
                                        </p:tgtEl>
                                        <p:attrNameLst>
                                          <p:attrName>fill.type</p:attrName>
                                        </p:attrNameLst>
                                      </p:cBhvr>
                                      <p:to>
                                        <p:strVal val="solid"/>
                                      </p:to>
                                    </p:set>
                                    <p:set>
                                      <p:cBhvr>
                                        <p:cTn id="475" dur="500" fill="hold"/>
                                        <p:tgtEl>
                                          <p:spTgt spid="50"/>
                                        </p:tgtEl>
                                        <p:attrNameLst>
                                          <p:attrName>fill.on</p:attrName>
                                        </p:attrNameLst>
                                      </p:cBhvr>
                                      <p:to>
                                        <p:strVal val="true"/>
                                      </p:to>
                                    </p:set>
                                  </p:childTnLst>
                                </p:cTn>
                              </p:par>
                            </p:childTnLst>
                          </p:cTn>
                        </p:par>
                      </p:childTnLst>
                    </p:cTn>
                  </p:par>
                  <p:par>
                    <p:cTn id="476" fill="hold">
                      <p:stCondLst>
                        <p:cond delay="indefinite"/>
                      </p:stCondLst>
                      <p:childTnLst>
                        <p:par>
                          <p:cTn id="477" fill="hold">
                            <p:stCondLst>
                              <p:cond delay="0"/>
                            </p:stCondLst>
                            <p:childTnLst>
                              <p:par>
                                <p:cTn id="478" presetID="12" presetClass="entr" presetSubtype="1" fill="hold" grpId="0" nodeType="clickEffect">
                                  <p:stCondLst>
                                    <p:cond delay="0"/>
                                  </p:stCondLst>
                                  <p:childTnLst>
                                    <p:set>
                                      <p:cBhvr>
                                        <p:cTn id="479" dur="1" fill="hold">
                                          <p:stCondLst>
                                            <p:cond delay="0"/>
                                          </p:stCondLst>
                                        </p:cTn>
                                        <p:tgtEl>
                                          <p:spTgt spid="61"/>
                                        </p:tgtEl>
                                        <p:attrNameLst>
                                          <p:attrName>style.visibility</p:attrName>
                                        </p:attrNameLst>
                                      </p:cBhvr>
                                      <p:to>
                                        <p:strVal val="visible"/>
                                      </p:to>
                                    </p:set>
                                    <p:animEffect transition="in" filter="slide(fromTop)">
                                      <p:cBhvr>
                                        <p:cTn id="480" dur="500"/>
                                        <p:tgtEl>
                                          <p:spTgt spid="61"/>
                                        </p:tgtEl>
                                      </p:cBhvr>
                                    </p:animEffect>
                                  </p:childTnLst>
                                </p:cTn>
                              </p:par>
                              <p:par>
                                <p:cTn id="481" presetID="1" presetClass="emph" presetSubtype="2" fill="hold" nodeType="withEffect">
                                  <p:stCondLst>
                                    <p:cond delay="0"/>
                                  </p:stCondLst>
                                  <p:childTnLst>
                                    <p:animClr clrSpc="rgb" dir="cw">
                                      <p:cBhvr>
                                        <p:cTn id="482" dur="500" fill="hold"/>
                                        <p:tgtEl>
                                          <p:spTgt spid="51"/>
                                        </p:tgtEl>
                                        <p:attrNameLst>
                                          <p:attrName>fillcolor</p:attrName>
                                        </p:attrNameLst>
                                      </p:cBhvr>
                                      <p:to>
                                        <a:srgbClr val="DDDDDD"/>
                                      </p:to>
                                    </p:animClr>
                                    <p:set>
                                      <p:cBhvr>
                                        <p:cTn id="483" dur="500" fill="hold"/>
                                        <p:tgtEl>
                                          <p:spTgt spid="51"/>
                                        </p:tgtEl>
                                        <p:attrNameLst>
                                          <p:attrName>fill.type</p:attrName>
                                        </p:attrNameLst>
                                      </p:cBhvr>
                                      <p:to>
                                        <p:strVal val="solid"/>
                                      </p:to>
                                    </p:set>
                                    <p:set>
                                      <p:cBhvr>
                                        <p:cTn id="484" dur="500" fill="hold"/>
                                        <p:tgtEl>
                                          <p:spTgt spid="51"/>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2" presetClass="entr" presetSubtype="1" fill="hold" grpId="0" nodeType="clickEffect">
                                  <p:stCondLst>
                                    <p:cond delay="0"/>
                                  </p:stCondLst>
                                  <p:childTnLst>
                                    <p:set>
                                      <p:cBhvr>
                                        <p:cTn id="488" dur="1" fill="hold">
                                          <p:stCondLst>
                                            <p:cond delay="0"/>
                                          </p:stCondLst>
                                        </p:cTn>
                                        <p:tgtEl>
                                          <p:spTgt spid="63"/>
                                        </p:tgtEl>
                                        <p:attrNameLst>
                                          <p:attrName>style.visibility</p:attrName>
                                        </p:attrNameLst>
                                      </p:cBhvr>
                                      <p:to>
                                        <p:strVal val="visible"/>
                                      </p:to>
                                    </p:set>
                                    <p:animEffect transition="in" filter="slide(fromTop)">
                                      <p:cBhvr>
                                        <p:cTn id="489" dur="500"/>
                                        <p:tgtEl>
                                          <p:spTgt spid="63"/>
                                        </p:tgtEl>
                                      </p:cBhvr>
                                    </p:animEffect>
                                  </p:childTnLst>
                                </p:cTn>
                              </p:par>
                              <p:par>
                                <p:cTn id="490" presetID="1" presetClass="emph" presetSubtype="2" fill="hold" nodeType="withEffect">
                                  <p:stCondLst>
                                    <p:cond delay="0"/>
                                  </p:stCondLst>
                                  <p:childTnLst>
                                    <p:animClr clrSpc="rgb" dir="cw">
                                      <p:cBhvr>
                                        <p:cTn id="491" dur="500" fill="hold"/>
                                        <p:tgtEl>
                                          <p:spTgt spid="48"/>
                                        </p:tgtEl>
                                        <p:attrNameLst>
                                          <p:attrName>fillcolor</p:attrName>
                                        </p:attrNameLst>
                                      </p:cBhvr>
                                      <p:to>
                                        <a:srgbClr val="DDDDDD"/>
                                      </p:to>
                                    </p:animClr>
                                    <p:set>
                                      <p:cBhvr>
                                        <p:cTn id="492" dur="500" fill="hold"/>
                                        <p:tgtEl>
                                          <p:spTgt spid="48"/>
                                        </p:tgtEl>
                                        <p:attrNameLst>
                                          <p:attrName>fill.type</p:attrName>
                                        </p:attrNameLst>
                                      </p:cBhvr>
                                      <p:to>
                                        <p:strVal val="solid"/>
                                      </p:to>
                                    </p:set>
                                    <p:set>
                                      <p:cBhvr>
                                        <p:cTn id="493" dur="500" fill="hold"/>
                                        <p:tgtEl>
                                          <p:spTgt spid="48"/>
                                        </p:tgtEl>
                                        <p:attrNameLst>
                                          <p:attrName>fill.on</p:attrName>
                                        </p:attrNameLst>
                                      </p:cBhvr>
                                      <p:to>
                                        <p:strVal val="true"/>
                                      </p:to>
                                    </p:set>
                                  </p:childTnLst>
                                </p:cTn>
                              </p:par>
                            </p:childTnLst>
                          </p:cTn>
                        </p:par>
                      </p:childTnLst>
                    </p:cTn>
                  </p:par>
                  <p:par>
                    <p:cTn id="494" fill="hold">
                      <p:stCondLst>
                        <p:cond delay="indefinite"/>
                      </p:stCondLst>
                      <p:childTnLst>
                        <p:par>
                          <p:cTn id="495" fill="hold">
                            <p:stCondLst>
                              <p:cond delay="0"/>
                            </p:stCondLst>
                            <p:childTnLst>
                              <p:par>
                                <p:cTn id="496" presetID="12" presetClass="entr" presetSubtype="1" fill="hold" grpId="0" nodeType="clickEffect">
                                  <p:stCondLst>
                                    <p:cond delay="0"/>
                                  </p:stCondLst>
                                  <p:childTnLst>
                                    <p:set>
                                      <p:cBhvr>
                                        <p:cTn id="497" dur="1" fill="hold">
                                          <p:stCondLst>
                                            <p:cond delay="0"/>
                                          </p:stCondLst>
                                        </p:cTn>
                                        <p:tgtEl>
                                          <p:spTgt spid="62"/>
                                        </p:tgtEl>
                                        <p:attrNameLst>
                                          <p:attrName>style.visibility</p:attrName>
                                        </p:attrNameLst>
                                      </p:cBhvr>
                                      <p:to>
                                        <p:strVal val="visible"/>
                                      </p:to>
                                    </p:set>
                                    <p:animEffect transition="in" filter="slide(fromTop)">
                                      <p:cBhvr>
                                        <p:cTn id="498" dur="500"/>
                                        <p:tgtEl>
                                          <p:spTgt spid="62"/>
                                        </p:tgtEl>
                                      </p:cBhvr>
                                    </p:animEffect>
                                  </p:childTnLst>
                                </p:cTn>
                              </p:par>
                              <p:par>
                                <p:cTn id="499" presetID="1" presetClass="emph" presetSubtype="2" fill="hold" nodeType="withEffect">
                                  <p:stCondLst>
                                    <p:cond delay="0"/>
                                  </p:stCondLst>
                                  <p:childTnLst>
                                    <p:animClr clrSpc="rgb" dir="cw">
                                      <p:cBhvr>
                                        <p:cTn id="500" dur="500" fill="hold"/>
                                        <p:tgtEl>
                                          <p:spTgt spid="47"/>
                                        </p:tgtEl>
                                        <p:attrNameLst>
                                          <p:attrName>fillcolor</p:attrName>
                                        </p:attrNameLst>
                                      </p:cBhvr>
                                      <p:to>
                                        <a:srgbClr val="DDDDDD"/>
                                      </p:to>
                                    </p:animClr>
                                    <p:set>
                                      <p:cBhvr>
                                        <p:cTn id="501" dur="500" fill="hold"/>
                                        <p:tgtEl>
                                          <p:spTgt spid="47"/>
                                        </p:tgtEl>
                                        <p:attrNameLst>
                                          <p:attrName>fill.type</p:attrName>
                                        </p:attrNameLst>
                                      </p:cBhvr>
                                      <p:to>
                                        <p:strVal val="solid"/>
                                      </p:to>
                                    </p:set>
                                    <p:set>
                                      <p:cBhvr>
                                        <p:cTn id="502" dur="500" fill="hold"/>
                                        <p:tgtEl>
                                          <p:spTgt spid="47"/>
                                        </p:tgtEl>
                                        <p:attrNameLst>
                                          <p:attrName>fill.on</p:attrName>
                                        </p:attrNameLst>
                                      </p:cBhvr>
                                      <p:to>
                                        <p:strVal val="true"/>
                                      </p:to>
                                    </p:set>
                                  </p:childTnLst>
                                </p:cTn>
                              </p:par>
                            </p:childTnLst>
                          </p:cTn>
                        </p:par>
                      </p:childTnLst>
                    </p:cTn>
                  </p:par>
                  <p:par>
                    <p:cTn id="503" fill="hold">
                      <p:stCondLst>
                        <p:cond delay="indefinite"/>
                      </p:stCondLst>
                      <p:childTnLst>
                        <p:par>
                          <p:cTn id="504" fill="hold">
                            <p:stCondLst>
                              <p:cond delay="0"/>
                            </p:stCondLst>
                            <p:childTnLst>
                              <p:par>
                                <p:cTn id="505" presetID="12" presetClass="entr" presetSubtype="1" fill="hold" grpId="0" nodeType="clickEffect">
                                  <p:stCondLst>
                                    <p:cond delay="0"/>
                                  </p:stCondLst>
                                  <p:childTnLst>
                                    <p:set>
                                      <p:cBhvr>
                                        <p:cTn id="506" dur="1" fill="hold">
                                          <p:stCondLst>
                                            <p:cond delay="0"/>
                                          </p:stCondLst>
                                        </p:cTn>
                                        <p:tgtEl>
                                          <p:spTgt spid="64"/>
                                        </p:tgtEl>
                                        <p:attrNameLst>
                                          <p:attrName>style.visibility</p:attrName>
                                        </p:attrNameLst>
                                      </p:cBhvr>
                                      <p:to>
                                        <p:strVal val="visible"/>
                                      </p:to>
                                    </p:set>
                                    <p:animEffect transition="in" filter="slide(fromTop)">
                                      <p:cBhvr>
                                        <p:cTn id="507" dur="500"/>
                                        <p:tgtEl>
                                          <p:spTgt spid="64"/>
                                        </p:tgtEl>
                                      </p:cBhvr>
                                    </p:animEffect>
                                  </p:childTnLst>
                                </p:cTn>
                              </p:par>
                              <p:par>
                                <p:cTn id="508" presetID="1" presetClass="emph" presetSubtype="2" fill="hold" nodeType="withEffect">
                                  <p:stCondLst>
                                    <p:cond delay="0"/>
                                  </p:stCondLst>
                                  <p:childTnLst>
                                    <p:animClr clrSpc="rgb" dir="cw">
                                      <p:cBhvr>
                                        <p:cTn id="509" dur="500" fill="hold"/>
                                        <p:tgtEl>
                                          <p:spTgt spid="49"/>
                                        </p:tgtEl>
                                        <p:attrNameLst>
                                          <p:attrName>fillcolor</p:attrName>
                                        </p:attrNameLst>
                                      </p:cBhvr>
                                      <p:to>
                                        <a:srgbClr val="DDDDDD"/>
                                      </p:to>
                                    </p:animClr>
                                    <p:set>
                                      <p:cBhvr>
                                        <p:cTn id="510" dur="500" fill="hold"/>
                                        <p:tgtEl>
                                          <p:spTgt spid="49"/>
                                        </p:tgtEl>
                                        <p:attrNameLst>
                                          <p:attrName>fill.type</p:attrName>
                                        </p:attrNameLst>
                                      </p:cBhvr>
                                      <p:to>
                                        <p:strVal val="solid"/>
                                      </p:to>
                                    </p:set>
                                    <p:set>
                                      <p:cBhvr>
                                        <p:cTn id="511" dur="500" fill="hold"/>
                                        <p:tgtEl>
                                          <p:spTgt spid="49"/>
                                        </p:tgtEl>
                                        <p:attrNameLst>
                                          <p:attrName>fill.on</p:attrName>
                                        </p:attrNameLst>
                                      </p:cBhvr>
                                      <p:to>
                                        <p:strVal val="true"/>
                                      </p:to>
                                    </p:set>
                                  </p:childTnLst>
                                </p:cTn>
                              </p:par>
                            </p:childTnLst>
                          </p:cTn>
                        </p:par>
                      </p:childTnLst>
                    </p:cTn>
                  </p:par>
                  <p:par>
                    <p:cTn id="512" fill="hold">
                      <p:stCondLst>
                        <p:cond delay="indefinite"/>
                      </p:stCondLst>
                      <p:childTnLst>
                        <p:par>
                          <p:cTn id="513" fill="hold">
                            <p:stCondLst>
                              <p:cond delay="0"/>
                            </p:stCondLst>
                            <p:childTnLst>
                              <p:par>
                                <p:cTn id="514" presetID="1" presetClass="emph" presetSubtype="2" fill="hold" nodeType="clickEffect">
                                  <p:stCondLst>
                                    <p:cond delay="0"/>
                                  </p:stCondLst>
                                  <p:childTnLst>
                                    <p:animClr clrSpc="rgb" dir="cw">
                                      <p:cBhvr>
                                        <p:cTn id="515" dur="500" fill="hold"/>
                                        <p:tgtEl>
                                          <p:spTgt spid="56"/>
                                        </p:tgtEl>
                                        <p:attrNameLst>
                                          <p:attrName>fillcolor</p:attrName>
                                        </p:attrNameLst>
                                      </p:cBhvr>
                                      <p:to>
                                        <a:srgbClr val="C88282"/>
                                      </p:to>
                                    </p:animClr>
                                    <p:set>
                                      <p:cBhvr>
                                        <p:cTn id="516" dur="500" fill="hold"/>
                                        <p:tgtEl>
                                          <p:spTgt spid="56"/>
                                        </p:tgtEl>
                                        <p:attrNameLst>
                                          <p:attrName>fill.type</p:attrName>
                                        </p:attrNameLst>
                                      </p:cBhvr>
                                      <p:to>
                                        <p:strVal val="solid"/>
                                      </p:to>
                                    </p:set>
                                    <p:set>
                                      <p:cBhvr>
                                        <p:cTn id="517" dur="500" fill="hold"/>
                                        <p:tgtEl>
                                          <p:spTgt spid="56"/>
                                        </p:tgtEl>
                                        <p:attrNameLst>
                                          <p:attrName>fill.on</p:attrName>
                                        </p:attrNameLst>
                                      </p:cBhvr>
                                      <p:to>
                                        <p:strVal val="true"/>
                                      </p:to>
                                    </p:set>
                                  </p:childTnLst>
                                </p:cTn>
                              </p:par>
                              <p:par>
                                <p:cTn id="518" presetID="1" presetClass="emph" presetSubtype="2" fill="hold" nodeType="withEffect">
                                  <p:stCondLst>
                                    <p:cond delay="0"/>
                                  </p:stCondLst>
                                  <p:childTnLst>
                                    <p:animClr clrSpc="rgb" dir="cw">
                                      <p:cBhvr>
                                        <p:cTn id="519" dur="500" fill="hold"/>
                                        <p:tgtEl>
                                          <p:spTgt spid="58"/>
                                        </p:tgtEl>
                                        <p:attrNameLst>
                                          <p:attrName>fillcolor</p:attrName>
                                        </p:attrNameLst>
                                      </p:cBhvr>
                                      <p:to>
                                        <a:srgbClr val="C88282"/>
                                      </p:to>
                                    </p:animClr>
                                    <p:set>
                                      <p:cBhvr>
                                        <p:cTn id="520" dur="500" fill="hold"/>
                                        <p:tgtEl>
                                          <p:spTgt spid="58"/>
                                        </p:tgtEl>
                                        <p:attrNameLst>
                                          <p:attrName>fill.type</p:attrName>
                                        </p:attrNameLst>
                                      </p:cBhvr>
                                      <p:to>
                                        <p:strVal val="solid"/>
                                      </p:to>
                                    </p:set>
                                    <p:set>
                                      <p:cBhvr>
                                        <p:cTn id="521" dur="500" fill="hold"/>
                                        <p:tgtEl>
                                          <p:spTgt spid="58"/>
                                        </p:tgtEl>
                                        <p:attrNameLst>
                                          <p:attrName>fill.on</p:attrName>
                                        </p:attrNameLst>
                                      </p:cBhvr>
                                      <p:to>
                                        <p:strVal val="true"/>
                                      </p:to>
                                    </p:set>
                                  </p:childTnLst>
                                </p:cTn>
                              </p:par>
                              <p:par>
                                <p:cTn id="522" presetID="1" presetClass="emph" presetSubtype="2" fill="hold" nodeType="withEffect">
                                  <p:stCondLst>
                                    <p:cond delay="0"/>
                                  </p:stCondLst>
                                  <p:childTnLst>
                                    <p:animClr clrSpc="rgb" dir="cw">
                                      <p:cBhvr>
                                        <p:cTn id="523" dur="500" fill="hold"/>
                                        <p:tgtEl>
                                          <p:spTgt spid="59"/>
                                        </p:tgtEl>
                                        <p:attrNameLst>
                                          <p:attrName>fillcolor</p:attrName>
                                        </p:attrNameLst>
                                      </p:cBhvr>
                                      <p:to>
                                        <a:srgbClr val="C88282"/>
                                      </p:to>
                                    </p:animClr>
                                    <p:set>
                                      <p:cBhvr>
                                        <p:cTn id="524" dur="500" fill="hold"/>
                                        <p:tgtEl>
                                          <p:spTgt spid="59"/>
                                        </p:tgtEl>
                                        <p:attrNameLst>
                                          <p:attrName>fill.type</p:attrName>
                                        </p:attrNameLst>
                                      </p:cBhvr>
                                      <p:to>
                                        <p:strVal val="solid"/>
                                      </p:to>
                                    </p:set>
                                    <p:set>
                                      <p:cBhvr>
                                        <p:cTn id="525" dur="500" fill="hold"/>
                                        <p:tgtEl>
                                          <p:spTgt spid="59"/>
                                        </p:tgtEl>
                                        <p:attrNameLst>
                                          <p:attrName>fill.on</p:attrName>
                                        </p:attrNameLst>
                                      </p:cBhvr>
                                      <p:to>
                                        <p:strVal val="true"/>
                                      </p:to>
                                    </p:set>
                                  </p:childTnLst>
                                </p:cTn>
                              </p:par>
                              <p:par>
                                <p:cTn id="526" presetID="1" presetClass="emph" presetSubtype="2" fill="hold" nodeType="withEffect">
                                  <p:stCondLst>
                                    <p:cond delay="0"/>
                                  </p:stCondLst>
                                  <p:childTnLst>
                                    <p:animClr clrSpc="rgb" dir="cw">
                                      <p:cBhvr>
                                        <p:cTn id="527" dur="500" fill="hold"/>
                                        <p:tgtEl>
                                          <p:spTgt spid="57"/>
                                        </p:tgtEl>
                                        <p:attrNameLst>
                                          <p:attrName>fillcolor</p:attrName>
                                        </p:attrNameLst>
                                      </p:cBhvr>
                                      <p:to>
                                        <a:srgbClr val="C88282"/>
                                      </p:to>
                                    </p:animClr>
                                    <p:set>
                                      <p:cBhvr>
                                        <p:cTn id="528" dur="500" fill="hold"/>
                                        <p:tgtEl>
                                          <p:spTgt spid="57"/>
                                        </p:tgtEl>
                                        <p:attrNameLst>
                                          <p:attrName>fill.type</p:attrName>
                                        </p:attrNameLst>
                                      </p:cBhvr>
                                      <p:to>
                                        <p:strVal val="solid"/>
                                      </p:to>
                                    </p:set>
                                    <p:set>
                                      <p:cBhvr>
                                        <p:cTn id="529" dur="500" fill="hold"/>
                                        <p:tgtEl>
                                          <p:spTgt spid="57"/>
                                        </p:tgtEl>
                                        <p:attrNameLst>
                                          <p:attrName>fill.on</p:attrName>
                                        </p:attrNameLst>
                                      </p:cBhvr>
                                      <p:to>
                                        <p:strVal val="true"/>
                                      </p:to>
                                    </p:set>
                                  </p:childTnLst>
                                </p:cTn>
                              </p:par>
                              <p:par>
                                <p:cTn id="530" presetID="1" presetClass="emph" presetSubtype="2" fill="hold" nodeType="withEffect">
                                  <p:stCondLst>
                                    <p:cond delay="0"/>
                                  </p:stCondLst>
                                  <p:childTnLst>
                                    <p:animClr clrSpc="rgb" dir="cw">
                                      <p:cBhvr>
                                        <p:cTn id="531" dur="500" fill="hold"/>
                                        <p:tgtEl>
                                          <p:spTgt spid="60"/>
                                        </p:tgtEl>
                                        <p:attrNameLst>
                                          <p:attrName>fillcolor</p:attrName>
                                        </p:attrNameLst>
                                      </p:cBhvr>
                                      <p:to>
                                        <a:srgbClr val="C88282"/>
                                      </p:to>
                                    </p:animClr>
                                    <p:set>
                                      <p:cBhvr>
                                        <p:cTn id="532" dur="500" fill="hold"/>
                                        <p:tgtEl>
                                          <p:spTgt spid="60"/>
                                        </p:tgtEl>
                                        <p:attrNameLst>
                                          <p:attrName>fill.type</p:attrName>
                                        </p:attrNameLst>
                                      </p:cBhvr>
                                      <p:to>
                                        <p:strVal val="solid"/>
                                      </p:to>
                                    </p:set>
                                    <p:set>
                                      <p:cBhvr>
                                        <p:cTn id="533" dur="500" fill="hold"/>
                                        <p:tgtEl>
                                          <p:spTgt spid="60"/>
                                        </p:tgtEl>
                                        <p:attrNameLst>
                                          <p:attrName>fill.on</p:attrName>
                                        </p:attrNameLst>
                                      </p:cBhvr>
                                      <p:to>
                                        <p:strVal val="true"/>
                                      </p:to>
                                    </p:set>
                                  </p:childTnLst>
                                </p:cTn>
                              </p:par>
                              <p:par>
                                <p:cTn id="534" presetID="1" presetClass="emph" presetSubtype="2" fill="hold" nodeType="withEffect">
                                  <p:stCondLst>
                                    <p:cond delay="0"/>
                                  </p:stCondLst>
                                  <p:childTnLst>
                                    <p:animClr clrSpc="rgb" dir="cw">
                                      <p:cBhvr>
                                        <p:cTn id="535" dur="500" fill="hold"/>
                                        <p:tgtEl>
                                          <p:spTgt spid="61"/>
                                        </p:tgtEl>
                                        <p:attrNameLst>
                                          <p:attrName>fillcolor</p:attrName>
                                        </p:attrNameLst>
                                      </p:cBhvr>
                                      <p:to>
                                        <a:srgbClr val="C88282"/>
                                      </p:to>
                                    </p:animClr>
                                    <p:set>
                                      <p:cBhvr>
                                        <p:cTn id="536" dur="500" fill="hold"/>
                                        <p:tgtEl>
                                          <p:spTgt spid="61"/>
                                        </p:tgtEl>
                                        <p:attrNameLst>
                                          <p:attrName>fill.type</p:attrName>
                                        </p:attrNameLst>
                                      </p:cBhvr>
                                      <p:to>
                                        <p:strVal val="solid"/>
                                      </p:to>
                                    </p:set>
                                    <p:set>
                                      <p:cBhvr>
                                        <p:cTn id="537" dur="500" fill="hold"/>
                                        <p:tgtEl>
                                          <p:spTgt spid="61"/>
                                        </p:tgtEl>
                                        <p:attrNameLst>
                                          <p:attrName>fill.on</p:attrName>
                                        </p:attrNameLst>
                                      </p:cBhvr>
                                      <p:to>
                                        <p:strVal val="true"/>
                                      </p:to>
                                    </p:set>
                                  </p:childTnLst>
                                </p:cTn>
                              </p:par>
                              <p:par>
                                <p:cTn id="538" presetID="1" presetClass="emph" presetSubtype="2" fill="hold" nodeType="withEffect">
                                  <p:stCondLst>
                                    <p:cond delay="0"/>
                                  </p:stCondLst>
                                  <p:childTnLst>
                                    <p:animClr clrSpc="rgb" dir="cw">
                                      <p:cBhvr>
                                        <p:cTn id="539" dur="500" fill="hold"/>
                                        <p:tgtEl>
                                          <p:spTgt spid="63"/>
                                        </p:tgtEl>
                                        <p:attrNameLst>
                                          <p:attrName>fillcolor</p:attrName>
                                        </p:attrNameLst>
                                      </p:cBhvr>
                                      <p:to>
                                        <a:srgbClr val="C88282"/>
                                      </p:to>
                                    </p:animClr>
                                    <p:set>
                                      <p:cBhvr>
                                        <p:cTn id="540" dur="500" fill="hold"/>
                                        <p:tgtEl>
                                          <p:spTgt spid="63"/>
                                        </p:tgtEl>
                                        <p:attrNameLst>
                                          <p:attrName>fill.type</p:attrName>
                                        </p:attrNameLst>
                                      </p:cBhvr>
                                      <p:to>
                                        <p:strVal val="solid"/>
                                      </p:to>
                                    </p:set>
                                    <p:set>
                                      <p:cBhvr>
                                        <p:cTn id="541" dur="500" fill="hold"/>
                                        <p:tgtEl>
                                          <p:spTgt spid="63"/>
                                        </p:tgtEl>
                                        <p:attrNameLst>
                                          <p:attrName>fill.on</p:attrName>
                                        </p:attrNameLst>
                                      </p:cBhvr>
                                      <p:to>
                                        <p:strVal val="true"/>
                                      </p:to>
                                    </p:set>
                                  </p:childTnLst>
                                </p:cTn>
                              </p:par>
                              <p:par>
                                <p:cTn id="542" presetID="1" presetClass="emph" presetSubtype="2" fill="hold" nodeType="withEffect">
                                  <p:stCondLst>
                                    <p:cond delay="0"/>
                                  </p:stCondLst>
                                  <p:childTnLst>
                                    <p:animClr clrSpc="rgb" dir="cw">
                                      <p:cBhvr>
                                        <p:cTn id="543" dur="500" fill="hold"/>
                                        <p:tgtEl>
                                          <p:spTgt spid="62"/>
                                        </p:tgtEl>
                                        <p:attrNameLst>
                                          <p:attrName>fillcolor</p:attrName>
                                        </p:attrNameLst>
                                      </p:cBhvr>
                                      <p:to>
                                        <a:srgbClr val="C88282"/>
                                      </p:to>
                                    </p:animClr>
                                    <p:set>
                                      <p:cBhvr>
                                        <p:cTn id="544" dur="500" fill="hold"/>
                                        <p:tgtEl>
                                          <p:spTgt spid="62"/>
                                        </p:tgtEl>
                                        <p:attrNameLst>
                                          <p:attrName>fill.type</p:attrName>
                                        </p:attrNameLst>
                                      </p:cBhvr>
                                      <p:to>
                                        <p:strVal val="solid"/>
                                      </p:to>
                                    </p:set>
                                    <p:set>
                                      <p:cBhvr>
                                        <p:cTn id="545" dur="500" fill="hold"/>
                                        <p:tgtEl>
                                          <p:spTgt spid="62"/>
                                        </p:tgtEl>
                                        <p:attrNameLst>
                                          <p:attrName>fill.on</p:attrName>
                                        </p:attrNameLst>
                                      </p:cBhvr>
                                      <p:to>
                                        <p:strVal val="true"/>
                                      </p:to>
                                    </p:set>
                                  </p:childTnLst>
                                </p:cTn>
                              </p:par>
                              <p:par>
                                <p:cTn id="546" presetID="1" presetClass="emph" presetSubtype="2" fill="hold" nodeType="withEffect">
                                  <p:stCondLst>
                                    <p:cond delay="0"/>
                                  </p:stCondLst>
                                  <p:childTnLst>
                                    <p:animClr clrSpc="rgb" dir="cw">
                                      <p:cBhvr>
                                        <p:cTn id="547" dur="500" fill="hold"/>
                                        <p:tgtEl>
                                          <p:spTgt spid="64"/>
                                        </p:tgtEl>
                                        <p:attrNameLst>
                                          <p:attrName>fillcolor</p:attrName>
                                        </p:attrNameLst>
                                      </p:cBhvr>
                                      <p:to>
                                        <a:srgbClr val="C88282"/>
                                      </p:to>
                                    </p:animClr>
                                    <p:set>
                                      <p:cBhvr>
                                        <p:cTn id="548" dur="500" fill="hold"/>
                                        <p:tgtEl>
                                          <p:spTgt spid="64"/>
                                        </p:tgtEl>
                                        <p:attrNameLst>
                                          <p:attrName>fill.type</p:attrName>
                                        </p:attrNameLst>
                                      </p:cBhvr>
                                      <p:to>
                                        <p:strVal val="solid"/>
                                      </p:to>
                                    </p:set>
                                    <p:set>
                                      <p:cBhvr>
                                        <p:cTn id="549" dur="500" fill="hold"/>
                                        <p:tgtEl>
                                          <p:spTgt spid="64"/>
                                        </p:tgtEl>
                                        <p:attrNameLst>
                                          <p:attrName>fill.on</p:attrName>
                                        </p:attrNameLst>
                                      </p:cBhvr>
                                      <p:to>
                                        <p:strVal val="true"/>
                                      </p:to>
                                    </p:set>
                                  </p:childTnLst>
                                </p:cTn>
                              </p:par>
                            </p:childTnLst>
                          </p:cTn>
                        </p:par>
                      </p:childTnLst>
                    </p:cTn>
                  </p:par>
                  <p:par>
                    <p:cTn id="550" fill="hold">
                      <p:stCondLst>
                        <p:cond delay="indefinite"/>
                      </p:stCondLst>
                      <p:childTnLst>
                        <p:par>
                          <p:cTn id="551" fill="hold">
                            <p:stCondLst>
                              <p:cond delay="0"/>
                            </p:stCondLst>
                            <p:childTnLst>
                              <p:par>
                                <p:cTn id="552" presetID="12" presetClass="entr" presetSubtype="1" fill="hold" grpId="0" nodeType="clickEffect">
                                  <p:stCondLst>
                                    <p:cond delay="0"/>
                                  </p:stCondLst>
                                  <p:childTnLst>
                                    <p:set>
                                      <p:cBhvr>
                                        <p:cTn id="553" dur="1" fill="hold">
                                          <p:stCondLst>
                                            <p:cond delay="0"/>
                                          </p:stCondLst>
                                        </p:cTn>
                                        <p:tgtEl>
                                          <p:spTgt spid="65"/>
                                        </p:tgtEl>
                                        <p:attrNameLst>
                                          <p:attrName>style.visibility</p:attrName>
                                        </p:attrNameLst>
                                      </p:cBhvr>
                                      <p:to>
                                        <p:strVal val="visible"/>
                                      </p:to>
                                    </p:set>
                                    <p:animEffect transition="in" filter="slide(fromTop)">
                                      <p:cBhvr>
                                        <p:cTn id="554" dur="500"/>
                                        <p:tgtEl>
                                          <p:spTgt spid="65"/>
                                        </p:tgtEl>
                                      </p:cBhvr>
                                    </p:animEffect>
                                  </p:childTnLst>
                                </p:cTn>
                              </p:par>
                              <p:par>
                                <p:cTn id="555" presetID="1" presetClass="emph" presetSubtype="2" fill="hold" nodeType="withEffect">
                                  <p:stCondLst>
                                    <p:cond delay="0"/>
                                  </p:stCondLst>
                                  <p:childTnLst>
                                    <p:animClr clrSpc="rgb" dir="cw">
                                      <p:cBhvr>
                                        <p:cTn id="556" dur="500" fill="hold"/>
                                        <p:tgtEl>
                                          <p:spTgt spid="56"/>
                                        </p:tgtEl>
                                        <p:attrNameLst>
                                          <p:attrName>fillcolor</p:attrName>
                                        </p:attrNameLst>
                                      </p:cBhvr>
                                      <p:to>
                                        <a:srgbClr val="DDDDDD"/>
                                      </p:to>
                                    </p:animClr>
                                    <p:set>
                                      <p:cBhvr>
                                        <p:cTn id="557" dur="500" fill="hold"/>
                                        <p:tgtEl>
                                          <p:spTgt spid="56"/>
                                        </p:tgtEl>
                                        <p:attrNameLst>
                                          <p:attrName>fill.type</p:attrName>
                                        </p:attrNameLst>
                                      </p:cBhvr>
                                      <p:to>
                                        <p:strVal val="solid"/>
                                      </p:to>
                                    </p:set>
                                    <p:set>
                                      <p:cBhvr>
                                        <p:cTn id="558" dur="500" fill="hold"/>
                                        <p:tgtEl>
                                          <p:spTgt spid="56"/>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2" presetClass="entr" presetSubtype="1" fill="hold" grpId="0" nodeType="clickEffect">
                                  <p:stCondLst>
                                    <p:cond delay="0"/>
                                  </p:stCondLst>
                                  <p:childTnLst>
                                    <p:set>
                                      <p:cBhvr>
                                        <p:cTn id="562" dur="1" fill="hold">
                                          <p:stCondLst>
                                            <p:cond delay="0"/>
                                          </p:stCondLst>
                                        </p:cTn>
                                        <p:tgtEl>
                                          <p:spTgt spid="67"/>
                                        </p:tgtEl>
                                        <p:attrNameLst>
                                          <p:attrName>style.visibility</p:attrName>
                                        </p:attrNameLst>
                                      </p:cBhvr>
                                      <p:to>
                                        <p:strVal val="visible"/>
                                      </p:to>
                                    </p:set>
                                    <p:animEffect transition="in" filter="slide(fromTop)">
                                      <p:cBhvr>
                                        <p:cTn id="563" dur="500"/>
                                        <p:tgtEl>
                                          <p:spTgt spid="67"/>
                                        </p:tgtEl>
                                      </p:cBhvr>
                                    </p:animEffect>
                                  </p:childTnLst>
                                </p:cTn>
                              </p:par>
                              <p:par>
                                <p:cTn id="564" presetID="1" presetClass="emph" presetSubtype="2" fill="hold" nodeType="withEffect">
                                  <p:stCondLst>
                                    <p:cond delay="0"/>
                                  </p:stCondLst>
                                  <p:childTnLst>
                                    <p:animClr clrSpc="rgb" dir="cw">
                                      <p:cBhvr>
                                        <p:cTn id="565" dur="500" fill="hold"/>
                                        <p:tgtEl>
                                          <p:spTgt spid="58"/>
                                        </p:tgtEl>
                                        <p:attrNameLst>
                                          <p:attrName>fillcolor</p:attrName>
                                        </p:attrNameLst>
                                      </p:cBhvr>
                                      <p:to>
                                        <a:srgbClr val="DDDDDD"/>
                                      </p:to>
                                    </p:animClr>
                                    <p:set>
                                      <p:cBhvr>
                                        <p:cTn id="566" dur="500" fill="hold"/>
                                        <p:tgtEl>
                                          <p:spTgt spid="58"/>
                                        </p:tgtEl>
                                        <p:attrNameLst>
                                          <p:attrName>fill.type</p:attrName>
                                        </p:attrNameLst>
                                      </p:cBhvr>
                                      <p:to>
                                        <p:strVal val="solid"/>
                                      </p:to>
                                    </p:set>
                                    <p:set>
                                      <p:cBhvr>
                                        <p:cTn id="567" dur="500" fill="hold"/>
                                        <p:tgtEl>
                                          <p:spTgt spid="58"/>
                                        </p:tgtEl>
                                        <p:attrNameLst>
                                          <p:attrName>fill.on</p:attrName>
                                        </p:attrNameLst>
                                      </p:cBhvr>
                                      <p:to>
                                        <p:strVal val="true"/>
                                      </p:to>
                                    </p:set>
                                  </p:childTnLst>
                                </p:cTn>
                              </p:par>
                            </p:childTnLst>
                          </p:cTn>
                        </p:par>
                      </p:childTnLst>
                    </p:cTn>
                  </p:par>
                  <p:par>
                    <p:cTn id="568" fill="hold">
                      <p:stCondLst>
                        <p:cond delay="indefinite"/>
                      </p:stCondLst>
                      <p:childTnLst>
                        <p:par>
                          <p:cTn id="569" fill="hold">
                            <p:stCondLst>
                              <p:cond delay="0"/>
                            </p:stCondLst>
                            <p:childTnLst>
                              <p:par>
                                <p:cTn id="570" presetID="12" presetClass="entr" presetSubtype="1" fill="hold" grpId="0" nodeType="clickEffect">
                                  <p:stCondLst>
                                    <p:cond delay="0"/>
                                  </p:stCondLst>
                                  <p:childTnLst>
                                    <p:set>
                                      <p:cBhvr>
                                        <p:cTn id="571" dur="1" fill="hold">
                                          <p:stCondLst>
                                            <p:cond delay="0"/>
                                          </p:stCondLst>
                                        </p:cTn>
                                        <p:tgtEl>
                                          <p:spTgt spid="69"/>
                                        </p:tgtEl>
                                        <p:attrNameLst>
                                          <p:attrName>style.visibility</p:attrName>
                                        </p:attrNameLst>
                                      </p:cBhvr>
                                      <p:to>
                                        <p:strVal val="visible"/>
                                      </p:to>
                                    </p:set>
                                    <p:animEffect transition="in" filter="slide(fromTop)">
                                      <p:cBhvr>
                                        <p:cTn id="572" dur="500"/>
                                        <p:tgtEl>
                                          <p:spTgt spid="69"/>
                                        </p:tgtEl>
                                      </p:cBhvr>
                                    </p:animEffect>
                                  </p:childTnLst>
                                </p:cTn>
                              </p:par>
                              <p:par>
                                <p:cTn id="573" presetID="1" presetClass="emph" presetSubtype="2" fill="hold" nodeType="withEffect">
                                  <p:stCondLst>
                                    <p:cond delay="0"/>
                                  </p:stCondLst>
                                  <p:childTnLst>
                                    <p:animClr clrSpc="rgb" dir="cw">
                                      <p:cBhvr>
                                        <p:cTn id="574" dur="500" fill="hold"/>
                                        <p:tgtEl>
                                          <p:spTgt spid="60"/>
                                        </p:tgtEl>
                                        <p:attrNameLst>
                                          <p:attrName>fillcolor</p:attrName>
                                        </p:attrNameLst>
                                      </p:cBhvr>
                                      <p:to>
                                        <a:srgbClr val="DDDDDD"/>
                                      </p:to>
                                    </p:animClr>
                                    <p:set>
                                      <p:cBhvr>
                                        <p:cTn id="575" dur="500" fill="hold"/>
                                        <p:tgtEl>
                                          <p:spTgt spid="60"/>
                                        </p:tgtEl>
                                        <p:attrNameLst>
                                          <p:attrName>fill.type</p:attrName>
                                        </p:attrNameLst>
                                      </p:cBhvr>
                                      <p:to>
                                        <p:strVal val="solid"/>
                                      </p:to>
                                    </p:set>
                                    <p:set>
                                      <p:cBhvr>
                                        <p:cTn id="576" dur="500" fill="hold"/>
                                        <p:tgtEl>
                                          <p:spTgt spid="60"/>
                                        </p:tgtEl>
                                        <p:attrNameLst>
                                          <p:attrName>fill.on</p:attrName>
                                        </p:attrNameLst>
                                      </p:cBhvr>
                                      <p:to>
                                        <p:strVal val="true"/>
                                      </p:to>
                                    </p:set>
                                  </p:childTnLst>
                                </p:cTn>
                              </p:par>
                            </p:childTnLst>
                          </p:cTn>
                        </p:par>
                      </p:childTnLst>
                    </p:cTn>
                  </p:par>
                  <p:par>
                    <p:cTn id="577" fill="hold">
                      <p:stCondLst>
                        <p:cond delay="indefinite"/>
                      </p:stCondLst>
                      <p:childTnLst>
                        <p:par>
                          <p:cTn id="578" fill="hold">
                            <p:stCondLst>
                              <p:cond delay="0"/>
                            </p:stCondLst>
                            <p:childTnLst>
                              <p:par>
                                <p:cTn id="579" presetID="12" presetClass="entr" presetSubtype="1" fill="hold" grpId="0" nodeType="clickEffect">
                                  <p:stCondLst>
                                    <p:cond delay="0"/>
                                  </p:stCondLst>
                                  <p:childTnLst>
                                    <p:set>
                                      <p:cBhvr>
                                        <p:cTn id="580" dur="1" fill="hold">
                                          <p:stCondLst>
                                            <p:cond delay="0"/>
                                          </p:stCondLst>
                                        </p:cTn>
                                        <p:tgtEl>
                                          <p:spTgt spid="70"/>
                                        </p:tgtEl>
                                        <p:attrNameLst>
                                          <p:attrName>style.visibility</p:attrName>
                                        </p:attrNameLst>
                                      </p:cBhvr>
                                      <p:to>
                                        <p:strVal val="visible"/>
                                      </p:to>
                                    </p:set>
                                    <p:animEffect transition="in" filter="slide(fromTop)">
                                      <p:cBhvr>
                                        <p:cTn id="581" dur="500"/>
                                        <p:tgtEl>
                                          <p:spTgt spid="70"/>
                                        </p:tgtEl>
                                      </p:cBhvr>
                                    </p:animEffect>
                                  </p:childTnLst>
                                </p:cTn>
                              </p:par>
                              <p:par>
                                <p:cTn id="582" presetID="1" presetClass="emph" presetSubtype="2" fill="hold" nodeType="withEffect">
                                  <p:stCondLst>
                                    <p:cond delay="0"/>
                                  </p:stCondLst>
                                  <p:childTnLst>
                                    <p:animClr clrSpc="rgb" dir="cw">
                                      <p:cBhvr>
                                        <p:cTn id="583" dur="500" fill="hold"/>
                                        <p:tgtEl>
                                          <p:spTgt spid="61"/>
                                        </p:tgtEl>
                                        <p:attrNameLst>
                                          <p:attrName>fillcolor</p:attrName>
                                        </p:attrNameLst>
                                      </p:cBhvr>
                                      <p:to>
                                        <a:srgbClr val="DDDDDD"/>
                                      </p:to>
                                    </p:animClr>
                                    <p:set>
                                      <p:cBhvr>
                                        <p:cTn id="584" dur="500" fill="hold"/>
                                        <p:tgtEl>
                                          <p:spTgt spid="61"/>
                                        </p:tgtEl>
                                        <p:attrNameLst>
                                          <p:attrName>fill.type</p:attrName>
                                        </p:attrNameLst>
                                      </p:cBhvr>
                                      <p:to>
                                        <p:strVal val="solid"/>
                                      </p:to>
                                    </p:set>
                                    <p:set>
                                      <p:cBhvr>
                                        <p:cTn id="585" dur="500" fill="hold"/>
                                        <p:tgtEl>
                                          <p:spTgt spid="61"/>
                                        </p:tgtEl>
                                        <p:attrNameLst>
                                          <p:attrName>fill.on</p:attrName>
                                        </p:attrNameLst>
                                      </p:cBhvr>
                                      <p:to>
                                        <p:strVal val="true"/>
                                      </p:to>
                                    </p:set>
                                  </p:childTnLst>
                                </p:cTn>
                              </p:par>
                            </p:childTnLst>
                          </p:cTn>
                        </p:par>
                      </p:childTnLst>
                    </p:cTn>
                  </p:par>
                  <p:par>
                    <p:cTn id="586" fill="hold">
                      <p:stCondLst>
                        <p:cond delay="indefinite"/>
                      </p:stCondLst>
                      <p:childTnLst>
                        <p:par>
                          <p:cTn id="587" fill="hold">
                            <p:stCondLst>
                              <p:cond delay="0"/>
                            </p:stCondLst>
                            <p:childTnLst>
                              <p:par>
                                <p:cTn id="588" presetID="12" presetClass="entr" presetSubtype="1" fill="hold" grpId="0" nodeType="clickEffect">
                                  <p:stCondLst>
                                    <p:cond delay="0"/>
                                  </p:stCondLst>
                                  <p:childTnLst>
                                    <p:set>
                                      <p:cBhvr>
                                        <p:cTn id="589" dur="1" fill="hold">
                                          <p:stCondLst>
                                            <p:cond delay="0"/>
                                          </p:stCondLst>
                                        </p:cTn>
                                        <p:tgtEl>
                                          <p:spTgt spid="72"/>
                                        </p:tgtEl>
                                        <p:attrNameLst>
                                          <p:attrName>style.visibility</p:attrName>
                                        </p:attrNameLst>
                                      </p:cBhvr>
                                      <p:to>
                                        <p:strVal val="visible"/>
                                      </p:to>
                                    </p:set>
                                    <p:animEffect transition="in" filter="slide(fromTop)">
                                      <p:cBhvr>
                                        <p:cTn id="590" dur="500"/>
                                        <p:tgtEl>
                                          <p:spTgt spid="72"/>
                                        </p:tgtEl>
                                      </p:cBhvr>
                                    </p:animEffect>
                                  </p:childTnLst>
                                </p:cTn>
                              </p:par>
                              <p:par>
                                <p:cTn id="591" presetID="1" presetClass="emph" presetSubtype="2" fill="hold" nodeType="withEffect">
                                  <p:stCondLst>
                                    <p:cond delay="0"/>
                                  </p:stCondLst>
                                  <p:childTnLst>
                                    <p:animClr clrSpc="rgb" dir="cw">
                                      <p:cBhvr>
                                        <p:cTn id="592" dur="500" fill="hold"/>
                                        <p:tgtEl>
                                          <p:spTgt spid="63"/>
                                        </p:tgtEl>
                                        <p:attrNameLst>
                                          <p:attrName>fillcolor</p:attrName>
                                        </p:attrNameLst>
                                      </p:cBhvr>
                                      <p:to>
                                        <a:srgbClr val="DDDDDD"/>
                                      </p:to>
                                    </p:animClr>
                                    <p:set>
                                      <p:cBhvr>
                                        <p:cTn id="593" dur="500" fill="hold"/>
                                        <p:tgtEl>
                                          <p:spTgt spid="63"/>
                                        </p:tgtEl>
                                        <p:attrNameLst>
                                          <p:attrName>fill.type</p:attrName>
                                        </p:attrNameLst>
                                      </p:cBhvr>
                                      <p:to>
                                        <p:strVal val="solid"/>
                                      </p:to>
                                    </p:set>
                                    <p:set>
                                      <p:cBhvr>
                                        <p:cTn id="594" dur="500" fill="hold"/>
                                        <p:tgtEl>
                                          <p:spTgt spid="63"/>
                                        </p:tgtEl>
                                        <p:attrNameLst>
                                          <p:attrName>fill.on</p:attrName>
                                        </p:attrNameLst>
                                      </p:cBhvr>
                                      <p:to>
                                        <p:strVal val="true"/>
                                      </p:to>
                                    </p:set>
                                  </p:childTnLst>
                                </p:cTn>
                              </p:par>
                            </p:childTnLst>
                          </p:cTn>
                        </p:par>
                      </p:childTnLst>
                    </p:cTn>
                  </p:par>
                  <p:par>
                    <p:cTn id="595" fill="hold">
                      <p:stCondLst>
                        <p:cond delay="indefinite"/>
                      </p:stCondLst>
                      <p:childTnLst>
                        <p:par>
                          <p:cTn id="596" fill="hold">
                            <p:stCondLst>
                              <p:cond delay="0"/>
                            </p:stCondLst>
                            <p:childTnLst>
                              <p:par>
                                <p:cTn id="597" presetID="12" presetClass="entr" presetSubtype="1" fill="hold" grpId="0" nodeType="clickEffect">
                                  <p:stCondLst>
                                    <p:cond delay="0"/>
                                  </p:stCondLst>
                                  <p:childTnLst>
                                    <p:set>
                                      <p:cBhvr>
                                        <p:cTn id="598" dur="1" fill="hold">
                                          <p:stCondLst>
                                            <p:cond delay="0"/>
                                          </p:stCondLst>
                                        </p:cTn>
                                        <p:tgtEl>
                                          <p:spTgt spid="71"/>
                                        </p:tgtEl>
                                        <p:attrNameLst>
                                          <p:attrName>style.visibility</p:attrName>
                                        </p:attrNameLst>
                                      </p:cBhvr>
                                      <p:to>
                                        <p:strVal val="visible"/>
                                      </p:to>
                                    </p:set>
                                    <p:animEffect transition="in" filter="slide(fromTop)">
                                      <p:cBhvr>
                                        <p:cTn id="599" dur="500"/>
                                        <p:tgtEl>
                                          <p:spTgt spid="71"/>
                                        </p:tgtEl>
                                      </p:cBhvr>
                                    </p:animEffect>
                                  </p:childTnLst>
                                </p:cTn>
                              </p:par>
                              <p:par>
                                <p:cTn id="600" presetID="1" presetClass="emph" presetSubtype="2" fill="hold" nodeType="withEffect">
                                  <p:stCondLst>
                                    <p:cond delay="0"/>
                                  </p:stCondLst>
                                  <p:childTnLst>
                                    <p:animClr clrSpc="rgb" dir="cw">
                                      <p:cBhvr>
                                        <p:cTn id="601" dur="500" fill="hold"/>
                                        <p:tgtEl>
                                          <p:spTgt spid="62"/>
                                        </p:tgtEl>
                                        <p:attrNameLst>
                                          <p:attrName>fillcolor</p:attrName>
                                        </p:attrNameLst>
                                      </p:cBhvr>
                                      <p:to>
                                        <a:srgbClr val="DDDDDD"/>
                                      </p:to>
                                    </p:animClr>
                                    <p:set>
                                      <p:cBhvr>
                                        <p:cTn id="602" dur="500" fill="hold"/>
                                        <p:tgtEl>
                                          <p:spTgt spid="62"/>
                                        </p:tgtEl>
                                        <p:attrNameLst>
                                          <p:attrName>fill.type</p:attrName>
                                        </p:attrNameLst>
                                      </p:cBhvr>
                                      <p:to>
                                        <p:strVal val="solid"/>
                                      </p:to>
                                    </p:set>
                                    <p:set>
                                      <p:cBhvr>
                                        <p:cTn id="603" dur="500" fill="hold"/>
                                        <p:tgtEl>
                                          <p:spTgt spid="62"/>
                                        </p:tgtEl>
                                        <p:attrNameLst>
                                          <p:attrName>fill.on</p:attrName>
                                        </p:attrNameLst>
                                      </p:cBhvr>
                                      <p:to>
                                        <p:strVal val="true"/>
                                      </p:to>
                                    </p:set>
                                  </p:childTnLst>
                                </p:cTn>
                              </p:par>
                            </p:childTnLst>
                          </p:cTn>
                        </p:par>
                      </p:childTnLst>
                    </p:cTn>
                  </p:par>
                  <p:par>
                    <p:cTn id="604" fill="hold">
                      <p:stCondLst>
                        <p:cond delay="indefinite"/>
                      </p:stCondLst>
                      <p:childTnLst>
                        <p:par>
                          <p:cTn id="605" fill="hold">
                            <p:stCondLst>
                              <p:cond delay="0"/>
                            </p:stCondLst>
                            <p:childTnLst>
                              <p:par>
                                <p:cTn id="606" presetID="12" presetClass="entr" presetSubtype="1" fill="hold" grpId="0" nodeType="clickEffect">
                                  <p:stCondLst>
                                    <p:cond delay="0"/>
                                  </p:stCondLst>
                                  <p:childTnLst>
                                    <p:set>
                                      <p:cBhvr>
                                        <p:cTn id="607" dur="1" fill="hold">
                                          <p:stCondLst>
                                            <p:cond delay="0"/>
                                          </p:stCondLst>
                                        </p:cTn>
                                        <p:tgtEl>
                                          <p:spTgt spid="68"/>
                                        </p:tgtEl>
                                        <p:attrNameLst>
                                          <p:attrName>style.visibility</p:attrName>
                                        </p:attrNameLst>
                                      </p:cBhvr>
                                      <p:to>
                                        <p:strVal val="visible"/>
                                      </p:to>
                                    </p:set>
                                    <p:animEffect transition="in" filter="slide(fromTop)">
                                      <p:cBhvr>
                                        <p:cTn id="608" dur="500"/>
                                        <p:tgtEl>
                                          <p:spTgt spid="68"/>
                                        </p:tgtEl>
                                      </p:cBhvr>
                                    </p:animEffect>
                                  </p:childTnLst>
                                </p:cTn>
                              </p:par>
                              <p:par>
                                <p:cTn id="609" presetID="1" presetClass="emph" presetSubtype="2" fill="hold" nodeType="withEffect">
                                  <p:stCondLst>
                                    <p:cond delay="0"/>
                                  </p:stCondLst>
                                  <p:childTnLst>
                                    <p:animClr clrSpc="rgb" dir="cw">
                                      <p:cBhvr>
                                        <p:cTn id="610" dur="500" fill="hold"/>
                                        <p:tgtEl>
                                          <p:spTgt spid="59"/>
                                        </p:tgtEl>
                                        <p:attrNameLst>
                                          <p:attrName>fillcolor</p:attrName>
                                        </p:attrNameLst>
                                      </p:cBhvr>
                                      <p:to>
                                        <a:srgbClr val="DDDDDD"/>
                                      </p:to>
                                    </p:animClr>
                                    <p:set>
                                      <p:cBhvr>
                                        <p:cTn id="611" dur="500" fill="hold"/>
                                        <p:tgtEl>
                                          <p:spTgt spid="59"/>
                                        </p:tgtEl>
                                        <p:attrNameLst>
                                          <p:attrName>fill.type</p:attrName>
                                        </p:attrNameLst>
                                      </p:cBhvr>
                                      <p:to>
                                        <p:strVal val="solid"/>
                                      </p:to>
                                    </p:set>
                                    <p:set>
                                      <p:cBhvr>
                                        <p:cTn id="612" dur="500" fill="hold"/>
                                        <p:tgtEl>
                                          <p:spTgt spid="59"/>
                                        </p:tgtEl>
                                        <p:attrNameLst>
                                          <p:attrName>fill.on</p:attrName>
                                        </p:attrNameLst>
                                      </p:cBhvr>
                                      <p:to>
                                        <p:strVal val="true"/>
                                      </p:to>
                                    </p:set>
                                  </p:childTnLst>
                                </p:cTn>
                              </p:par>
                            </p:childTnLst>
                          </p:cTn>
                        </p:par>
                      </p:childTnLst>
                    </p:cTn>
                  </p:par>
                  <p:par>
                    <p:cTn id="613" fill="hold">
                      <p:stCondLst>
                        <p:cond delay="indefinite"/>
                      </p:stCondLst>
                      <p:childTnLst>
                        <p:par>
                          <p:cTn id="614" fill="hold">
                            <p:stCondLst>
                              <p:cond delay="0"/>
                            </p:stCondLst>
                            <p:childTnLst>
                              <p:par>
                                <p:cTn id="615" presetID="12" presetClass="entr" presetSubtype="1" fill="hold" grpId="0" nodeType="clickEffect">
                                  <p:stCondLst>
                                    <p:cond delay="0"/>
                                  </p:stCondLst>
                                  <p:childTnLst>
                                    <p:set>
                                      <p:cBhvr>
                                        <p:cTn id="616" dur="1" fill="hold">
                                          <p:stCondLst>
                                            <p:cond delay="0"/>
                                          </p:stCondLst>
                                        </p:cTn>
                                        <p:tgtEl>
                                          <p:spTgt spid="73"/>
                                        </p:tgtEl>
                                        <p:attrNameLst>
                                          <p:attrName>style.visibility</p:attrName>
                                        </p:attrNameLst>
                                      </p:cBhvr>
                                      <p:to>
                                        <p:strVal val="visible"/>
                                      </p:to>
                                    </p:set>
                                    <p:animEffect transition="in" filter="slide(fromTop)">
                                      <p:cBhvr>
                                        <p:cTn id="617" dur="500"/>
                                        <p:tgtEl>
                                          <p:spTgt spid="73"/>
                                        </p:tgtEl>
                                      </p:cBhvr>
                                    </p:animEffect>
                                  </p:childTnLst>
                                </p:cTn>
                              </p:par>
                              <p:par>
                                <p:cTn id="618" presetID="1" presetClass="emph" presetSubtype="2" fill="hold" nodeType="withEffect">
                                  <p:stCondLst>
                                    <p:cond delay="0"/>
                                  </p:stCondLst>
                                  <p:childTnLst>
                                    <p:animClr clrSpc="rgb" dir="cw">
                                      <p:cBhvr>
                                        <p:cTn id="619" dur="500" fill="hold"/>
                                        <p:tgtEl>
                                          <p:spTgt spid="64"/>
                                        </p:tgtEl>
                                        <p:attrNameLst>
                                          <p:attrName>fillcolor</p:attrName>
                                        </p:attrNameLst>
                                      </p:cBhvr>
                                      <p:to>
                                        <a:srgbClr val="DDDDDD"/>
                                      </p:to>
                                    </p:animClr>
                                    <p:set>
                                      <p:cBhvr>
                                        <p:cTn id="620" dur="500" fill="hold"/>
                                        <p:tgtEl>
                                          <p:spTgt spid="64"/>
                                        </p:tgtEl>
                                        <p:attrNameLst>
                                          <p:attrName>fill.type</p:attrName>
                                        </p:attrNameLst>
                                      </p:cBhvr>
                                      <p:to>
                                        <p:strVal val="solid"/>
                                      </p:to>
                                    </p:set>
                                    <p:set>
                                      <p:cBhvr>
                                        <p:cTn id="621" dur="500" fill="hold"/>
                                        <p:tgtEl>
                                          <p:spTgt spid="64"/>
                                        </p:tgtEl>
                                        <p:attrNameLst>
                                          <p:attrName>fill.on</p:attrName>
                                        </p:attrNameLst>
                                      </p:cBhvr>
                                      <p:to>
                                        <p:strVal val="true"/>
                                      </p:to>
                                    </p:set>
                                  </p:childTnLst>
                                </p:cTn>
                              </p:par>
                            </p:childTnLst>
                          </p:cTn>
                        </p:par>
                      </p:childTnLst>
                    </p:cTn>
                  </p:par>
                  <p:par>
                    <p:cTn id="622" fill="hold">
                      <p:stCondLst>
                        <p:cond delay="indefinite"/>
                      </p:stCondLst>
                      <p:childTnLst>
                        <p:par>
                          <p:cTn id="623" fill="hold">
                            <p:stCondLst>
                              <p:cond delay="0"/>
                            </p:stCondLst>
                            <p:childTnLst>
                              <p:par>
                                <p:cTn id="624" presetID="12" presetClass="entr" presetSubtype="1" fill="hold" grpId="0" nodeType="clickEffect">
                                  <p:stCondLst>
                                    <p:cond delay="0"/>
                                  </p:stCondLst>
                                  <p:childTnLst>
                                    <p:set>
                                      <p:cBhvr>
                                        <p:cTn id="625" dur="1" fill="hold">
                                          <p:stCondLst>
                                            <p:cond delay="0"/>
                                          </p:stCondLst>
                                        </p:cTn>
                                        <p:tgtEl>
                                          <p:spTgt spid="66"/>
                                        </p:tgtEl>
                                        <p:attrNameLst>
                                          <p:attrName>style.visibility</p:attrName>
                                        </p:attrNameLst>
                                      </p:cBhvr>
                                      <p:to>
                                        <p:strVal val="visible"/>
                                      </p:to>
                                    </p:set>
                                    <p:animEffect transition="in" filter="slide(fromTop)">
                                      <p:cBhvr>
                                        <p:cTn id="626" dur="500"/>
                                        <p:tgtEl>
                                          <p:spTgt spid="66"/>
                                        </p:tgtEl>
                                      </p:cBhvr>
                                    </p:animEffect>
                                  </p:childTnLst>
                                </p:cTn>
                              </p:par>
                              <p:par>
                                <p:cTn id="627" presetID="1" presetClass="emph" presetSubtype="2" fill="hold" nodeType="withEffect">
                                  <p:stCondLst>
                                    <p:cond delay="0"/>
                                  </p:stCondLst>
                                  <p:childTnLst>
                                    <p:animClr clrSpc="rgb" dir="cw">
                                      <p:cBhvr>
                                        <p:cTn id="628" dur="500" fill="hold"/>
                                        <p:tgtEl>
                                          <p:spTgt spid="57"/>
                                        </p:tgtEl>
                                        <p:attrNameLst>
                                          <p:attrName>fillcolor</p:attrName>
                                        </p:attrNameLst>
                                      </p:cBhvr>
                                      <p:to>
                                        <a:srgbClr val="DDDDDD"/>
                                      </p:to>
                                    </p:animClr>
                                    <p:set>
                                      <p:cBhvr>
                                        <p:cTn id="629" dur="500" fill="hold"/>
                                        <p:tgtEl>
                                          <p:spTgt spid="57"/>
                                        </p:tgtEl>
                                        <p:attrNameLst>
                                          <p:attrName>fill.type</p:attrName>
                                        </p:attrNameLst>
                                      </p:cBhvr>
                                      <p:to>
                                        <p:strVal val="solid"/>
                                      </p:to>
                                    </p:set>
                                    <p:set>
                                      <p:cBhvr>
                                        <p:cTn id="630" dur="500" fill="hold"/>
                                        <p:tgtEl>
                                          <p:spTgt spid="57"/>
                                        </p:tgtEl>
                                        <p:attrNameLst>
                                          <p:attrName>fill.on</p:attrName>
                                        </p:attrNameLst>
                                      </p:cBhvr>
                                      <p:to>
                                        <p:strVal val="true"/>
                                      </p:to>
                                    </p:set>
                                  </p:childTnLst>
                                </p:cTn>
                              </p:par>
                            </p:childTnLst>
                          </p:cTn>
                        </p:par>
                      </p:childTnLst>
                    </p:cTn>
                  </p:par>
                  <p:par>
                    <p:cTn id="631" fill="hold">
                      <p:stCondLst>
                        <p:cond delay="indefinite"/>
                      </p:stCondLst>
                      <p:childTnLst>
                        <p:par>
                          <p:cTn id="632" fill="hold">
                            <p:stCondLst>
                              <p:cond delay="0"/>
                            </p:stCondLst>
                            <p:childTnLst>
                              <p:par>
                                <p:cTn id="633" presetID="10" presetClass="exit" presetSubtype="0" fill="hold" grpId="0" nodeType="clickEffect">
                                  <p:stCondLst>
                                    <p:cond delay="0"/>
                                  </p:stCondLst>
                                  <p:childTnLst>
                                    <p:animEffect transition="out" filter="fade">
                                      <p:cBhvr>
                                        <p:cTn id="634" dur="500"/>
                                        <p:tgtEl>
                                          <p:spTgt spid="7"/>
                                        </p:tgtEl>
                                      </p:cBhvr>
                                    </p:animEffect>
                                    <p:set>
                                      <p:cBhvr>
                                        <p:cTn id="635" dur="1" fill="hold">
                                          <p:stCondLst>
                                            <p:cond delay="499"/>
                                          </p:stCondLst>
                                        </p:cTn>
                                        <p:tgtEl>
                                          <p:spTgt spid="7"/>
                                        </p:tgtEl>
                                        <p:attrNameLst>
                                          <p:attrName>style.visibility</p:attrName>
                                        </p:attrNameLst>
                                      </p:cBhvr>
                                      <p:to>
                                        <p:strVal val="hidden"/>
                                      </p:to>
                                    </p:set>
                                  </p:childTnLst>
                                </p:cTn>
                              </p:par>
                              <p:par>
                                <p:cTn id="636" presetID="10" presetClass="exit" presetSubtype="0" fill="hold" grpId="0" nodeType="withEffect">
                                  <p:stCondLst>
                                    <p:cond delay="0"/>
                                  </p:stCondLst>
                                  <p:childTnLst>
                                    <p:animEffect transition="out" filter="fade">
                                      <p:cBhvr>
                                        <p:cTn id="637" dur="500"/>
                                        <p:tgtEl>
                                          <p:spTgt spid="8"/>
                                        </p:tgtEl>
                                      </p:cBhvr>
                                    </p:animEffect>
                                    <p:set>
                                      <p:cBhvr>
                                        <p:cTn id="638" dur="1" fill="hold">
                                          <p:stCondLst>
                                            <p:cond delay="499"/>
                                          </p:stCondLst>
                                        </p:cTn>
                                        <p:tgtEl>
                                          <p:spTgt spid="8"/>
                                        </p:tgtEl>
                                        <p:attrNameLst>
                                          <p:attrName>style.visibility</p:attrName>
                                        </p:attrNameLst>
                                      </p:cBhvr>
                                      <p:to>
                                        <p:strVal val="hidden"/>
                                      </p:to>
                                    </p:set>
                                  </p:childTnLst>
                                </p:cTn>
                              </p:par>
                              <p:par>
                                <p:cTn id="639" presetID="10" presetClass="exit" presetSubtype="0" fill="hold" grpId="0" nodeType="withEffect">
                                  <p:stCondLst>
                                    <p:cond delay="0"/>
                                  </p:stCondLst>
                                  <p:childTnLst>
                                    <p:animEffect transition="out" filter="fade">
                                      <p:cBhvr>
                                        <p:cTn id="640" dur="500"/>
                                        <p:tgtEl>
                                          <p:spTgt spid="9"/>
                                        </p:tgtEl>
                                      </p:cBhvr>
                                    </p:animEffect>
                                    <p:set>
                                      <p:cBhvr>
                                        <p:cTn id="641" dur="1" fill="hold">
                                          <p:stCondLst>
                                            <p:cond delay="499"/>
                                          </p:stCondLst>
                                        </p:cTn>
                                        <p:tgtEl>
                                          <p:spTgt spid="9"/>
                                        </p:tgtEl>
                                        <p:attrNameLst>
                                          <p:attrName>style.visibility</p:attrName>
                                        </p:attrNameLst>
                                      </p:cBhvr>
                                      <p:to>
                                        <p:strVal val="hidden"/>
                                      </p:to>
                                    </p:set>
                                  </p:childTnLst>
                                </p:cTn>
                              </p:par>
                              <p:par>
                                <p:cTn id="642" presetID="10" presetClass="exit" presetSubtype="0" fill="hold" grpId="0" nodeType="withEffect">
                                  <p:stCondLst>
                                    <p:cond delay="0"/>
                                  </p:stCondLst>
                                  <p:childTnLst>
                                    <p:animEffect transition="out" filter="fade">
                                      <p:cBhvr>
                                        <p:cTn id="643" dur="500"/>
                                        <p:tgtEl>
                                          <p:spTgt spid="10"/>
                                        </p:tgtEl>
                                      </p:cBhvr>
                                    </p:animEffect>
                                    <p:set>
                                      <p:cBhvr>
                                        <p:cTn id="644" dur="1" fill="hold">
                                          <p:stCondLst>
                                            <p:cond delay="499"/>
                                          </p:stCondLst>
                                        </p:cTn>
                                        <p:tgtEl>
                                          <p:spTgt spid="10"/>
                                        </p:tgtEl>
                                        <p:attrNameLst>
                                          <p:attrName>style.visibility</p:attrName>
                                        </p:attrNameLst>
                                      </p:cBhvr>
                                      <p:to>
                                        <p:strVal val="hidden"/>
                                      </p:to>
                                    </p:set>
                                  </p:childTnLst>
                                </p:cTn>
                              </p:par>
                              <p:par>
                                <p:cTn id="645" presetID="10" presetClass="exit" presetSubtype="0" fill="hold" grpId="0" nodeType="withEffect">
                                  <p:stCondLst>
                                    <p:cond delay="0"/>
                                  </p:stCondLst>
                                  <p:childTnLst>
                                    <p:animEffect transition="out" filter="fade">
                                      <p:cBhvr>
                                        <p:cTn id="646" dur="500"/>
                                        <p:tgtEl>
                                          <p:spTgt spid="11"/>
                                        </p:tgtEl>
                                      </p:cBhvr>
                                    </p:animEffect>
                                    <p:set>
                                      <p:cBhvr>
                                        <p:cTn id="647" dur="1" fill="hold">
                                          <p:stCondLst>
                                            <p:cond delay="499"/>
                                          </p:stCondLst>
                                        </p:cTn>
                                        <p:tgtEl>
                                          <p:spTgt spid="11"/>
                                        </p:tgtEl>
                                        <p:attrNameLst>
                                          <p:attrName>style.visibility</p:attrName>
                                        </p:attrNameLst>
                                      </p:cBhvr>
                                      <p:to>
                                        <p:strVal val="hidden"/>
                                      </p:to>
                                    </p:set>
                                  </p:childTnLst>
                                </p:cTn>
                              </p:par>
                              <p:par>
                                <p:cTn id="648" presetID="10" presetClass="exit" presetSubtype="0" fill="hold" grpId="0" nodeType="withEffect">
                                  <p:stCondLst>
                                    <p:cond delay="0"/>
                                  </p:stCondLst>
                                  <p:childTnLst>
                                    <p:animEffect transition="out" filter="fade">
                                      <p:cBhvr>
                                        <p:cTn id="649" dur="500"/>
                                        <p:tgtEl>
                                          <p:spTgt spid="12"/>
                                        </p:tgtEl>
                                      </p:cBhvr>
                                    </p:animEffect>
                                    <p:set>
                                      <p:cBhvr>
                                        <p:cTn id="650" dur="1" fill="hold">
                                          <p:stCondLst>
                                            <p:cond delay="499"/>
                                          </p:stCondLst>
                                        </p:cTn>
                                        <p:tgtEl>
                                          <p:spTgt spid="12"/>
                                        </p:tgtEl>
                                        <p:attrNameLst>
                                          <p:attrName>style.visibility</p:attrName>
                                        </p:attrNameLst>
                                      </p:cBhvr>
                                      <p:to>
                                        <p:strVal val="hidden"/>
                                      </p:to>
                                    </p:set>
                                  </p:childTnLst>
                                </p:cTn>
                              </p:par>
                              <p:par>
                                <p:cTn id="651" presetID="10" presetClass="exit" presetSubtype="0" fill="hold" grpId="0" nodeType="withEffect">
                                  <p:stCondLst>
                                    <p:cond delay="0"/>
                                  </p:stCondLst>
                                  <p:childTnLst>
                                    <p:animEffect transition="out" filter="fade">
                                      <p:cBhvr>
                                        <p:cTn id="652" dur="500"/>
                                        <p:tgtEl>
                                          <p:spTgt spid="13"/>
                                        </p:tgtEl>
                                      </p:cBhvr>
                                    </p:animEffect>
                                    <p:set>
                                      <p:cBhvr>
                                        <p:cTn id="653" dur="1" fill="hold">
                                          <p:stCondLst>
                                            <p:cond delay="499"/>
                                          </p:stCondLst>
                                        </p:cTn>
                                        <p:tgtEl>
                                          <p:spTgt spid="13"/>
                                        </p:tgtEl>
                                        <p:attrNameLst>
                                          <p:attrName>style.visibility</p:attrName>
                                        </p:attrNameLst>
                                      </p:cBhvr>
                                      <p:to>
                                        <p:strVal val="hidden"/>
                                      </p:to>
                                    </p:set>
                                  </p:childTnLst>
                                </p:cTn>
                              </p:par>
                              <p:par>
                                <p:cTn id="654" presetID="10" presetClass="exit" presetSubtype="0" fill="hold" grpId="0" nodeType="withEffect">
                                  <p:stCondLst>
                                    <p:cond delay="0"/>
                                  </p:stCondLst>
                                  <p:childTnLst>
                                    <p:animEffect transition="out" filter="fade">
                                      <p:cBhvr>
                                        <p:cTn id="655" dur="500"/>
                                        <p:tgtEl>
                                          <p:spTgt spid="14"/>
                                        </p:tgtEl>
                                      </p:cBhvr>
                                    </p:animEffect>
                                    <p:set>
                                      <p:cBhvr>
                                        <p:cTn id="656" dur="1" fill="hold">
                                          <p:stCondLst>
                                            <p:cond delay="499"/>
                                          </p:stCondLst>
                                        </p:cTn>
                                        <p:tgtEl>
                                          <p:spTgt spid="14"/>
                                        </p:tgtEl>
                                        <p:attrNameLst>
                                          <p:attrName>style.visibility</p:attrName>
                                        </p:attrNameLst>
                                      </p:cBhvr>
                                      <p:to>
                                        <p:strVal val="hidden"/>
                                      </p:to>
                                    </p:set>
                                  </p:childTnLst>
                                </p:cTn>
                              </p:par>
                              <p:par>
                                <p:cTn id="657" presetID="10" presetClass="exit" presetSubtype="0" fill="hold" grpId="0" nodeType="withEffect">
                                  <p:stCondLst>
                                    <p:cond delay="0"/>
                                  </p:stCondLst>
                                  <p:childTnLst>
                                    <p:animEffect transition="out" filter="fade">
                                      <p:cBhvr>
                                        <p:cTn id="658" dur="500"/>
                                        <p:tgtEl>
                                          <p:spTgt spid="15"/>
                                        </p:tgtEl>
                                      </p:cBhvr>
                                    </p:animEffect>
                                    <p:set>
                                      <p:cBhvr>
                                        <p:cTn id="659" dur="1" fill="hold">
                                          <p:stCondLst>
                                            <p:cond delay="499"/>
                                          </p:stCondLst>
                                        </p:cTn>
                                        <p:tgtEl>
                                          <p:spTgt spid="15"/>
                                        </p:tgtEl>
                                        <p:attrNameLst>
                                          <p:attrName>style.visibility</p:attrName>
                                        </p:attrNameLst>
                                      </p:cBhvr>
                                      <p:to>
                                        <p:strVal val="hidden"/>
                                      </p:to>
                                    </p:set>
                                  </p:childTnLst>
                                </p:cTn>
                              </p:par>
                              <p:par>
                                <p:cTn id="660" presetID="10" presetClass="exit" presetSubtype="0" fill="hold" grpId="1" nodeType="withEffect">
                                  <p:stCondLst>
                                    <p:cond delay="0"/>
                                  </p:stCondLst>
                                  <p:childTnLst>
                                    <p:animEffect transition="out" filter="fade">
                                      <p:cBhvr>
                                        <p:cTn id="661" dur="500"/>
                                        <p:tgtEl>
                                          <p:spTgt spid="16"/>
                                        </p:tgtEl>
                                      </p:cBhvr>
                                    </p:animEffect>
                                    <p:set>
                                      <p:cBhvr>
                                        <p:cTn id="662" dur="1" fill="hold">
                                          <p:stCondLst>
                                            <p:cond delay="499"/>
                                          </p:stCondLst>
                                        </p:cTn>
                                        <p:tgtEl>
                                          <p:spTgt spid="16"/>
                                        </p:tgtEl>
                                        <p:attrNameLst>
                                          <p:attrName>style.visibility</p:attrName>
                                        </p:attrNameLst>
                                      </p:cBhvr>
                                      <p:to>
                                        <p:strVal val="hidden"/>
                                      </p:to>
                                    </p:set>
                                  </p:childTnLst>
                                </p:cTn>
                              </p:par>
                              <p:par>
                                <p:cTn id="663" presetID="10" presetClass="exit" presetSubtype="0" fill="hold" grpId="1" nodeType="withEffect">
                                  <p:stCondLst>
                                    <p:cond delay="0"/>
                                  </p:stCondLst>
                                  <p:childTnLst>
                                    <p:animEffect transition="out" filter="fade">
                                      <p:cBhvr>
                                        <p:cTn id="664" dur="500"/>
                                        <p:tgtEl>
                                          <p:spTgt spid="17"/>
                                        </p:tgtEl>
                                      </p:cBhvr>
                                    </p:animEffect>
                                    <p:set>
                                      <p:cBhvr>
                                        <p:cTn id="665" dur="1" fill="hold">
                                          <p:stCondLst>
                                            <p:cond delay="499"/>
                                          </p:stCondLst>
                                        </p:cTn>
                                        <p:tgtEl>
                                          <p:spTgt spid="17"/>
                                        </p:tgtEl>
                                        <p:attrNameLst>
                                          <p:attrName>style.visibility</p:attrName>
                                        </p:attrNameLst>
                                      </p:cBhvr>
                                      <p:to>
                                        <p:strVal val="hidden"/>
                                      </p:to>
                                    </p:set>
                                  </p:childTnLst>
                                </p:cTn>
                              </p:par>
                              <p:par>
                                <p:cTn id="666" presetID="10" presetClass="exit" presetSubtype="0" fill="hold" grpId="1" nodeType="withEffect">
                                  <p:stCondLst>
                                    <p:cond delay="0"/>
                                  </p:stCondLst>
                                  <p:childTnLst>
                                    <p:animEffect transition="out" filter="fade">
                                      <p:cBhvr>
                                        <p:cTn id="667" dur="500"/>
                                        <p:tgtEl>
                                          <p:spTgt spid="18"/>
                                        </p:tgtEl>
                                      </p:cBhvr>
                                    </p:animEffect>
                                    <p:set>
                                      <p:cBhvr>
                                        <p:cTn id="668" dur="1" fill="hold">
                                          <p:stCondLst>
                                            <p:cond delay="499"/>
                                          </p:stCondLst>
                                        </p:cTn>
                                        <p:tgtEl>
                                          <p:spTgt spid="18"/>
                                        </p:tgtEl>
                                        <p:attrNameLst>
                                          <p:attrName>style.visibility</p:attrName>
                                        </p:attrNameLst>
                                      </p:cBhvr>
                                      <p:to>
                                        <p:strVal val="hidden"/>
                                      </p:to>
                                    </p:set>
                                  </p:childTnLst>
                                </p:cTn>
                              </p:par>
                              <p:par>
                                <p:cTn id="669" presetID="10" presetClass="exit" presetSubtype="0" fill="hold" grpId="1" nodeType="withEffect">
                                  <p:stCondLst>
                                    <p:cond delay="0"/>
                                  </p:stCondLst>
                                  <p:childTnLst>
                                    <p:animEffect transition="out" filter="fade">
                                      <p:cBhvr>
                                        <p:cTn id="670" dur="500"/>
                                        <p:tgtEl>
                                          <p:spTgt spid="19"/>
                                        </p:tgtEl>
                                      </p:cBhvr>
                                    </p:animEffect>
                                    <p:set>
                                      <p:cBhvr>
                                        <p:cTn id="671" dur="1" fill="hold">
                                          <p:stCondLst>
                                            <p:cond delay="499"/>
                                          </p:stCondLst>
                                        </p:cTn>
                                        <p:tgtEl>
                                          <p:spTgt spid="19"/>
                                        </p:tgtEl>
                                        <p:attrNameLst>
                                          <p:attrName>style.visibility</p:attrName>
                                        </p:attrNameLst>
                                      </p:cBhvr>
                                      <p:to>
                                        <p:strVal val="hidden"/>
                                      </p:to>
                                    </p:set>
                                  </p:childTnLst>
                                </p:cTn>
                              </p:par>
                              <p:par>
                                <p:cTn id="672" presetID="10" presetClass="exit" presetSubtype="0" fill="hold" grpId="1" nodeType="withEffect">
                                  <p:stCondLst>
                                    <p:cond delay="0"/>
                                  </p:stCondLst>
                                  <p:childTnLst>
                                    <p:animEffect transition="out" filter="fade">
                                      <p:cBhvr>
                                        <p:cTn id="673" dur="500"/>
                                        <p:tgtEl>
                                          <p:spTgt spid="20"/>
                                        </p:tgtEl>
                                      </p:cBhvr>
                                    </p:animEffect>
                                    <p:set>
                                      <p:cBhvr>
                                        <p:cTn id="674" dur="1" fill="hold">
                                          <p:stCondLst>
                                            <p:cond delay="499"/>
                                          </p:stCondLst>
                                        </p:cTn>
                                        <p:tgtEl>
                                          <p:spTgt spid="20"/>
                                        </p:tgtEl>
                                        <p:attrNameLst>
                                          <p:attrName>style.visibility</p:attrName>
                                        </p:attrNameLst>
                                      </p:cBhvr>
                                      <p:to>
                                        <p:strVal val="hidden"/>
                                      </p:to>
                                    </p:set>
                                  </p:childTnLst>
                                </p:cTn>
                              </p:par>
                              <p:par>
                                <p:cTn id="675" presetID="10" presetClass="exit" presetSubtype="0" fill="hold" grpId="1" nodeType="withEffect">
                                  <p:stCondLst>
                                    <p:cond delay="0"/>
                                  </p:stCondLst>
                                  <p:childTnLst>
                                    <p:animEffect transition="out" filter="fade">
                                      <p:cBhvr>
                                        <p:cTn id="676" dur="500"/>
                                        <p:tgtEl>
                                          <p:spTgt spid="21"/>
                                        </p:tgtEl>
                                      </p:cBhvr>
                                    </p:animEffect>
                                    <p:set>
                                      <p:cBhvr>
                                        <p:cTn id="677" dur="1" fill="hold">
                                          <p:stCondLst>
                                            <p:cond delay="499"/>
                                          </p:stCondLst>
                                        </p:cTn>
                                        <p:tgtEl>
                                          <p:spTgt spid="21"/>
                                        </p:tgtEl>
                                        <p:attrNameLst>
                                          <p:attrName>style.visibility</p:attrName>
                                        </p:attrNameLst>
                                      </p:cBhvr>
                                      <p:to>
                                        <p:strVal val="hidden"/>
                                      </p:to>
                                    </p:set>
                                  </p:childTnLst>
                                </p:cTn>
                              </p:par>
                              <p:par>
                                <p:cTn id="678" presetID="10" presetClass="exit" presetSubtype="0" fill="hold" grpId="1" nodeType="withEffect">
                                  <p:stCondLst>
                                    <p:cond delay="0"/>
                                  </p:stCondLst>
                                  <p:childTnLst>
                                    <p:animEffect transition="out" filter="fade">
                                      <p:cBhvr>
                                        <p:cTn id="679" dur="500"/>
                                        <p:tgtEl>
                                          <p:spTgt spid="22"/>
                                        </p:tgtEl>
                                      </p:cBhvr>
                                    </p:animEffect>
                                    <p:set>
                                      <p:cBhvr>
                                        <p:cTn id="680" dur="1" fill="hold">
                                          <p:stCondLst>
                                            <p:cond delay="499"/>
                                          </p:stCondLst>
                                        </p:cTn>
                                        <p:tgtEl>
                                          <p:spTgt spid="22"/>
                                        </p:tgtEl>
                                        <p:attrNameLst>
                                          <p:attrName>style.visibility</p:attrName>
                                        </p:attrNameLst>
                                      </p:cBhvr>
                                      <p:to>
                                        <p:strVal val="hidden"/>
                                      </p:to>
                                    </p:set>
                                  </p:childTnLst>
                                </p:cTn>
                              </p:par>
                              <p:par>
                                <p:cTn id="681" presetID="10" presetClass="exit" presetSubtype="0" fill="hold" grpId="1" nodeType="withEffect">
                                  <p:stCondLst>
                                    <p:cond delay="0"/>
                                  </p:stCondLst>
                                  <p:childTnLst>
                                    <p:animEffect transition="out" filter="fade">
                                      <p:cBhvr>
                                        <p:cTn id="682" dur="500"/>
                                        <p:tgtEl>
                                          <p:spTgt spid="23"/>
                                        </p:tgtEl>
                                      </p:cBhvr>
                                    </p:animEffect>
                                    <p:set>
                                      <p:cBhvr>
                                        <p:cTn id="683" dur="1" fill="hold">
                                          <p:stCondLst>
                                            <p:cond delay="499"/>
                                          </p:stCondLst>
                                        </p:cTn>
                                        <p:tgtEl>
                                          <p:spTgt spid="23"/>
                                        </p:tgtEl>
                                        <p:attrNameLst>
                                          <p:attrName>style.visibility</p:attrName>
                                        </p:attrNameLst>
                                      </p:cBhvr>
                                      <p:to>
                                        <p:strVal val="hidden"/>
                                      </p:to>
                                    </p:set>
                                  </p:childTnLst>
                                </p:cTn>
                              </p:par>
                              <p:par>
                                <p:cTn id="684" presetID="10" presetClass="exit" presetSubtype="0" fill="hold" grpId="1" nodeType="withEffect">
                                  <p:stCondLst>
                                    <p:cond delay="0"/>
                                  </p:stCondLst>
                                  <p:childTnLst>
                                    <p:animEffect transition="out" filter="fade">
                                      <p:cBhvr>
                                        <p:cTn id="685" dur="500"/>
                                        <p:tgtEl>
                                          <p:spTgt spid="24"/>
                                        </p:tgtEl>
                                      </p:cBhvr>
                                    </p:animEffect>
                                    <p:set>
                                      <p:cBhvr>
                                        <p:cTn id="686" dur="1" fill="hold">
                                          <p:stCondLst>
                                            <p:cond delay="499"/>
                                          </p:stCondLst>
                                        </p:cTn>
                                        <p:tgtEl>
                                          <p:spTgt spid="24"/>
                                        </p:tgtEl>
                                        <p:attrNameLst>
                                          <p:attrName>style.visibility</p:attrName>
                                        </p:attrNameLst>
                                      </p:cBhvr>
                                      <p:to>
                                        <p:strVal val="hidden"/>
                                      </p:to>
                                    </p:set>
                                  </p:childTnLst>
                                </p:cTn>
                              </p:par>
                              <p:par>
                                <p:cTn id="687" presetID="10" presetClass="exit" presetSubtype="0" fill="hold" grpId="1" nodeType="withEffect">
                                  <p:stCondLst>
                                    <p:cond delay="0"/>
                                  </p:stCondLst>
                                  <p:childTnLst>
                                    <p:animEffect transition="out" filter="fade">
                                      <p:cBhvr>
                                        <p:cTn id="688" dur="500"/>
                                        <p:tgtEl>
                                          <p:spTgt spid="25"/>
                                        </p:tgtEl>
                                      </p:cBhvr>
                                    </p:animEffect>
                                    <p:set>
                                      <p:cBhvr>
                                        <p:cTn id="689" dur="1" fill="hold">
                                          <p:stCondLst>
                                            <p:cond delay="499"/>
                                          </p:stCondLst>
                                        </p:cTn>
                                        <p:tgtEl>
                                          <p:spTgt spid="25"/>
                                        </p:tgtEl>
                                        <p:attrNameLst>
                                          <p:attrName>style.visibility</p:attrName>
                                        </p:attrNameLst>
                                      </p:cBhvr>
                                      <p:to>
                                        <p:strVal val="hidden"/>
                                      </p:to>
                                    </p:set>
                                  </p:childTnLst>
                                </p:cTn>
                              </p:par>
                              <p:par>
                                <p:cTn id="690" presetID="10" presetClass="exit" presetSubtype="0" fill="hold" grpId="1" nodeType="withEffect">
                                  <p:stCondLst>
                                    <p:cond delay="0"/>
                                  </p:stCondLst>
                                  <p:childTnLst>
                                    <p:animEffect transition="out" filter="fade">
                                      <p:cBhvr>
                                        <p:cTn id="691" dur="500"/>
                                        <p:tgtEl>
                                          <p:spTgt spid="26"/>
                                        </p:tgtEl>
                                      </p:cBhvr>
                                    </p:animEffect>
                                    <p:set>
                                      <p:cBhvr>
                                        <p:cTn id="692" dur="1" fill="hold">
                                          <p:stCondLst>
                                            <p:cond delay="499"/>
                                          </p:stCondLst>
                                        </p:cTn>
                                        <p:tgtEl>
                                          <p:spTgt spid="26"/>
                                        </p:tgtEl>
                                        <p:attrNameLst>
                                          <p:attrName>style.visibility</p:attrName>
                                        </p:attrNameLst>
                                      </p:cBhvr>
                                      <p:to>
                                        <p:strVal val="hidden"/>
                                      </p:to>
                                    </p:set>
                                  </p:childTnLst>
                                </p:cTn>
                              </p:par>
                              <p:par>
                                <p:cTn id="693" presetID="10" presetClass="exit" presetSubtype="0" fill="hold" grpId="1" nodeType="withEffect">
                                  <p:stCondLst>
                                    <p:cond delay="0"/>
                                  </p:stCondLst>
                                  <p:childTnLst>
                                    <p:animEffect transition="out" filter="fade">
                                      <p:cBhvr>
                                        <p:cTn id="694" dur="500"/>
                                        <p:tgtEl>
                                          <p:spTgt spid="27"/>
                                        </p:tgtEl>
                                      </p:cBhvr>
                                    </p:animEffect>
                                    <p:set>
                                      <p:cBhvr>
                                        <p:cTn id="695" dur="1" fill="hold">
                                          <p:stCondLst>
                                            <p:cond delay="499"/>
                                          </p:stCondLst>
                                        </p:cTn>
                                        <p:tgtEl>
                                          <p:spTgt spid="27"/>
                                        </p:tgtEl>
                                        <p:attrNameLst>
                                          <p:attrName>style.visibility</p:attrName>
                                        </p:attrNameLst>
                                      </p:cBhvr>
                                      <p:to>
                                        <p:strVal val="hidden"/>
                                      </p:to>
                                    </p:set>
                                  </p:childTnLst>
                                </p:cTn>
                              </p:par>
                              <p:par>
                                <p:cTn id="696" presetID="10" presetClass="exit" presetSubtype="0" fill="hold" grpId="1" nodeType="withEffect">
                                  <p:stCondLst>
                                    <p:cond delay="0"/>
                                  </p:stCondLst>
                                  <p:childTnLst>
                                    <p:animEffect transition="out" filter="fade">
                                      <p:cBhvr>
                                        <p:cTn id="697" dur="500"/>
                                        <p:tgtEl>
                                          <p:spTgt spid="28"/>
                                        </p:tgtEl>
                                      </p:cBhvr>
                                    </p:animEffect>
                                    <p:set>
                                      <p:cBhvr>
                                        <p:cTn id="698" dur="1" fill="hold">
                                          <p:stCondLst>
                                            <p:cond delay="499"/>
                                          </p:stCondLst>
                                        </p:cTn>
                                        <p:tgtEl>
                                          <p:spTgt spid="28"/>
                                        </p:tgtEl>
                                        <p:attrNameLst>
                                          <p:attrName>style.visibility</p:attrName>
                                        </p:attrNameLst>
                                      </p:cBhvr>
                                      <p:to>
                                        <p:strVal val="hidden"/>
                                      </p:to>
                                    </p:set>
                                  </p:childTnLst>
                                </p:cTn>
                              </p:par>
                              <p:par>
                                <p:cTn id="699" presetID="10" presetClass="exit" presetSubtype="0" fill="hold" grpId="1" nodeType="withEffect">
                                  <p:stCondLst>
                                    <p:cond delay="0"/>
                                  </p:stCondLst>
                                  <p:childTnLst>
                                    <p:animEffect transition="out" filter="fade">
                                      <p:cBhvr>
                                        <p:cTn id="700" dur="500"/>
                                        <p:tgtEl>
                                          <p:spTgt spid="29"/>
                                        </p:tgtEl>
                                      </p:cBhvr>
                                    </p:animEffect>
                                    <p:set>
                                      <p:cBhvr>
                                        <p:cTn id="701" dur="1" fill="hold">
                                          <p:stCondLst>
                                            <p:cond delay="499"/>
                                          </p:stCondLst>
                                        </p:cTn>
                                        <p:tgtEl>
                                          <p:spTgt spid="29"/>
                                        </p:tgtEl>
                                        <p:attrNameLst>
                                          <p:attrName>style.visibility</p:attrName>
                                        </p:attrNameLst>
                                      </p:cBhvr>
                                      <p:to>
                                        <p:strVal val="hidden"/>
                                      </p:to>
                                    </p:set>
                                  </p:childTnLst>
                                </p:cTn>
                              </p:par>
                              <p:par>
                                <p:cTn id="702" presetID="10" presetClass="exit" presetSubtype="0" fill="hold" grpId="1" nodeType="withEffect">
                                  <p:stCondLst>
                                    <p:cond delay="0"/>
                                  </p:stCondLst>
                                  <p:childTnLst>
                                    <p:animEffect transition="out" filter="fade">
                                      <p:cBhvr>
                                        <p:cTn id="703" dur="500"/>
                                        <p:tgtEl>
                                          <p:spTgt spid="30"/>
                                        </p:tgtEl>
                                      </p:cBhvr>
                                    </p:animEffect>
                                    <p:set>
                                      <p:cBhvr>
                                        <p:cTn id="704" dur="1" fill="hold">
                                          <p:stCondLst>
                                            <p:cond delay="499"/>
                                          </p:stCondLst>
                                        </p:cTn>
                                        <p:tgtEl>
                                          <p:spTgt spid="30"/>
                                        </p:tgtEl>
                                        <p:attrNameLst>
                                          <p:attrName>style.visibility</p:attrName>
                                        </p:attrNameLst>
                                      </p:cBhvr>
                                      <p:to>
                                        <p:strVal val="hidden"/>
                                      </p:to>
                                    </p:set>
                                  </p:childTnLst>
                                </p:cTn>
                              </p:par>
                              <p:par>
                                <p:cTn id="705" presetID="10" presetClass="exit" presetSubtype="0" fill="hold" grpId="1" nodeType="withEffect">
                                  <p:stCondLst>
                                    <p:cond delay="0"/>
                                  </p:stCondLst>
                                  <p:childTnLst>
                                    <p:animEffect transition="out" filter="fade">
                                      <p:cBhvr>
                                        <p:cTn id="706" dur="500"/>
                                        <p:tgtEl>
                                          <p:spTgt spid="31"/>
                                        </p:tgtEl>
                                      </p:cBhvr>
                                    </p:animEffect>
                                    <p:set>
                                      <p:cBhvr>
                                        <p:cTn id="707" dur="1" fill="hold">
                                          <p:stCondLst>
                                            <p:cond delay="499"/>
                                          </p:stCondLst>
                                        </p:cTn>
                                        <p:tgtEl>
                                          <p:spTgt spid="31"/>
                                        </p:tgtEl>
                                        <p:attrNameLst>
                                          <p:attrName>style.visibility</p:attrName>
                                        </p:attrNameLst>
                                      </p:cBhvr>
                                      <p:to>
                                        <p:strVal val="hidden"/>
                                      </p:to>
                                    </p:set>
                                  </p:childTnLst>
                                </p:cTn>
                              </p:par>
                              <p:par>
                                <p:cTn id="708" presetID="10" presetClass="exit" presetSubtype="0" fill="hold" grpId="1" nodeType="withEffect">
                                  <p:stCondLst>
                                    <p:cond delay="0"/>
                                  </p:stCondLst>
                                  <p:childTnLst>
                                    <p:animEffect transition="out" filter="fade">
                                      <p:cBhvr>
                                        <p:cTn id="709" dur="500"/>
                                        <p:tgtEl>
                                          <p:spTgt spid="32"/>
                                        </p:tgtEl>
                                      </p:cBhvr>
                                    </p:animEffect>
                                    <p:set>
                                      <p:cBhvr>
                                        <p:cTn id="710" dur="1" fill="hold">
                                          <p:stCondLst>
                                            <p:cond delay="499"/>
                                          </p:stCondLst>
                                        </p:cTn>
                                        <p:tgtEl>
                                          <p:spTgt spid="32"/>
                                        </p:tgtEl>
                                        <p:attrNameLst>
                                          <p:attrName>style.visibility</p:attrName>
                                        </p:attrNameLst>
                                      </p:cBhvr>
                                      <p:to>
                                        <p:strVal val="hidden"/>
                                      </p:to>
                                    </p:set>
                                  </p:childTnLst>
                                </p:cTn>
                              </p:par>
                              <p:par>
                                <p:cTn id="711" presetID="10" presetClass="exit" presetSubtype="0" fill="hold" grpId="1" nodeType="withEffect">
                                  <p:stCondLst>
                                    <p:cond delay="0"/>
                                  </p:stCondLst>
                                  <p:childTnLst>
                                    <p:animEffect transition="out" filter="fade">
                                      <p:cBhvr>
                                        <p:cTn id="712" dur="500"/>
                                        <p:tgtEl>
                                          <p:spTgt spid="33"/>
                                        </p:tgtEl>
                                      </p:cBhvr>
                                    </p:animEffect>
                                    <p:set>
                                      <p:cBhvr>
                                        <p:cTn id="713" dur="1" fill="hold">
                                          <p:stCondLst>
                                            <p:cond delay="499"/>
                                          </p:stCondLst>
                                        </p:cTn>
                                        <p:tgtEl>
                                          <p:spTgt spid="33"/>
                                        </p:tgtEl>
                                        <p:attrNameLst>
                                          <p:attrName>style.visibility</p:attrName>
                                        </p:attrNameLst>
                                      </p:cBhvr>
                                      <p:to>
                                        <p:strVal val="hidden"/>
                                      </p:to>
                                    </p:set>
                                  </p:childTnLst>
                                </p:cTn>
                              </p:par>
                              <p:par>
                                <p:cTn id="714" presetID="10" presetClass="exit" presetSubtype="0" fill="hold" grpId="1" nodeType="withEffect">
                                  <p:stCondLst>
                                    <p:cond delay="0"/>
                                  </p:stCondLst>
                                  <p:childTnLst>
                                    <p:animEffect transition="out" filter="fade">
                                      <p:cBhvr>
                                        <p:cTn id="715" dur="500"/>
                                        <p:tgtEl>
                                          <p:spTgt spid="34"/>
                                        </p:tgtEl>
                                      </p:cBhvr>
                                    </p:animEffect>
                                    <p:set>
                                      <p:cBhvr>
                                        <p:cTn id="716" dur="1" fill="hold">
                                          <p:stCondLst>
                                            <p:cond delay="499"/>
                                          </p:stCondLst>
                                        </p:cTn>
                                        <p:tgtEl>
                                          <p:spTgt spid="34"/>
                                        </p:tgtEl>
                                        <p:attrNameLst>
                                          <p:attrName>style.visibility</p:attrName>
                                        </p:attrNameLst>
                                      </p:cBhvr>
                                      <p:to>
                                        <p:strVal val="hidden"/>
                                      </p:to>
                                    </p:set>
                                  </p:childTnLst>
                                </p:cTn>
                              </p:par>
                              <p:par>
                                <p:cTn id="717" presetID="10" presetClass="exit" presetSubtype="0" fill="hold" grpId="1" nodeType="withEffect">
                                  <p:stCondLst>
                                    <p:cond delay="0"/>
                                  </p:stCondLst>
                                  <p:childTnLst>
                                    <p:animEffect transition="out" filter="fade">
                                      <p:cBhvr>
                                        <p:cTn id="718" dur="500"/>
                                        <p:tgtEl>
                                          <p:spTgt spid="35"/>
                                        </p:tgtEl>
                                      </p:cBhvr>
                                    </p:animEffect>
                                    <p:set>
                                      <p:cBhvr>
                                        <p:cTn id="719" dur="1" fill="hold">
                                          <p:stCondLst>
                                            <p:cond delay="499"/>
                                          </p:stCondLst>
                                        </p:cTn>
                                        <p:tgtEl>
                                          <p:spTgt spid="35"/>
                                        </p:tgtEl>
                                        <p:attrNameLst>
                                          <p:attrName>style.visibility</p:attrName>
                                        </p:attrNameLst>
                                      </p:cBhvr>
                                      <p:to>
                                        <p:strVal val="hidden"/>
                                      </p:to>
                                    </p:set>
                                  </p:childTnLst>
                                </p:cTn>
                              </p:par>
                              <p:par>
                                <p:cTn id="720" presetID="10" presetClass="exit" presetSubtype="0" fill="hold" grpId="1" nodeType="withEffect">
                                  <p:stCondLst>
                                    <p:cond delay="0"/>
                                  </p:stCondLst>
                                  <p:childTnLst>
                                    <p:animEffect transition="out" filter="fade">
                                      <p:cBhvr>
                                        <p:cTn id="721" dur="500"/>
                                        <p:tgtEl>
                                          <p:spTgt spid="36"/>
                                        </p:tgtEl>
                                      </p:cBhvr>
                                    </p:animEffect>
                                    <p:set>
                                      <p:cBhvr>
                                        <p:cTn id="722" dur="1" fill="hold">
                                          <p:stCondLst>
                                            <p:cond delay="499"/>
                                          </p:stCondLst>
                                        </p:cTn>
                                        <p:tgtEl>
                                          <p:spTgt spid="36"/>
                                        </p:tgtEl>
                                        <p:attrNameLst>
                                          <p:attrName>style.visibility</p:attrName>
                                        </p:attrNameLst>
                                      </p:cBhvr>
                                      <p:to>
                                        <p:strVal val="hidden"/>
                                      </p:to>
                                    </p:set>
                                  </p:childTnLst>
                                </p:cTn>
                              </p:par>
                              <p:par>
                                <p:cTn id="723" presetID="10" presetClass="exit" presetSubtype="0" fill="hold" grpId="1" nodeType="withEffect">
                                  <p:stCondLst>
                                    <p:cond delay="0"/>
                                  </p:stCondLst>
                                  <p:childTnLst>
                                    <p:animEffect transition="out" filter="fade">
                                      <p:cBhvr>
                                        <p:cTn id="724" dur="500"/>
                                        <p:tgtEl>
                                          <p:spTgt spid="37"/>
                                        </p:tgtEl>
                                      </p:cBhvr>
                                    </p:animEffect>
                                    <p:set>
                                      <p:cBhvr>
                                        <p:cTn id="725" dur="1" fill="hold">
                                          <p:stCondLst>
                                            <p:cond delay="499"/>
                                          </p:stCondLst>
                                        </p:cTn>
                                        <p:tgtEl>
                                          <p:spTgt spid="37"/>
                                        </p:tgtEl>
                                        <p:attrNameLst>
                                          <p:attrName>style.visibility</p:attrName>
                                        </p:attrNameLst>
                                      </p:cBhvr>
                                      <p:to>
                                        <p:strVal val="hidden"/>
                                      </p:to>
                                    </p:set>
                                  </p:childTnLst>
                                </p:cTn>
                              </p:par>
                              <p:par>
                                <p:cTn id="726" presetID="10" presetClass="exit" presetSubtype="0" fill="hold" grpId="1" nodeType="withEffect">
                                  <p:stCondLst>
                                    <p:cond delay="0"/>
                                  </p:stCondLst>
                                  <p:childTnLst>
                                    <p:animEffect transition="out" filter="fade">
                                      <p:cBhvr>
                                        <p:cTn id="727" dur="500"/>
                                        <p:tgtEl>
                                          <p:spTgt spid="38"/>
                                        </p:tgtEl>
                                      </p:cBhvr>
                                    </p:animEffect>
                                    <p:set>
                                      <p:cBhvr>
                                        <p:cTn id="728" dur="1" fill="hold">
                                          <p:stCondLst>
                                            <p:cond delay="499"/>
                                          </p:stCondLst>
                                        </p:cTn>
                                        <p:tgtEl>
                                          <p:spTgt spid="38"/>
                                        </p:tgtEl>
                                        <p:attrNameLst>
                                          <p:attrName>style.visibility</p:attrName>
                                        </p:attrNameLst>
                                      </p:cBhvr>
                                      <p:to>
                                        <p:strVal val="hidden"/>
                                      </p:to>
                                    </p:set>
                                  </p:childTnLst>
                                </p:cTn>
                              </p:par>
                              <p:par>
                                <p:cTn id="729" presetID="10" presetClass="exit" presetSubtype="0" fill="hold" grpId="1" nodeType="withEffect">
                                  <p:stCondLst>
                                    <p:cond delay="0"/>
                                  </p:stCondLst>
                                  <p:childTnLst>
                                    <p:animEffect transition="out" filter="fade">
                                      <p:cBhvr>
                                        <p:cTn id="730" dur="500"/>
                                        <p:tgtEl>
                                          <p:spTgt spid="39"/>
                                        </p:tgtEl>
                                      </p:cBhvr>
                                    </p:animEffect>
                                    <p:set>
                                      <p:cBhvr>
                                        <p:cTn id="731" dur="1" fill="hold">
                                          <p:stCondLst>
                                            <p:cond delay="499"/>
                                          </p:stCondLst>
                                        </p:cTn>
                                        <p:tgtEl>
                                          <p:spTgt spid="39"/>
                                        </p:tgtEl>
                                        <p:attrNameLst>
                                          <p:attrName>style.visibility</p:attrName>
                                        </p:attrNameLst>
                                      </p:cBhvr>
                                      <p:to>
                                        <p:strVal val="hidden"/>
                                      </p:to>
                                    </p:set>
                                  </p:childTnLst>
                                </p:cTn>
                              </p:par>
                              <p:par>
                                <p:cTn id="732" presetID="10" presetClass="exit" presetSubtype="0" fill="hold" grpId="1" nodeType="withEffect">
                                  <p:stCondLst>
                                    <p:cond delay="0"/>
                                  </p:stCondLst>
                                  <p:childTnLst>
                                    <p:animEffect transition="out" filter="fade">
                                      <p:cBhvr>
                                        <p:cTn id="733" dur="500"/>
                                        <p:tgtEl>
                                          <p:spTgt spid="40"/>
                                        </p:tgtEl>
                                      </p:cBhvr>
                                    </p:animEffect>
                                    <p:set>
                                      <p:cBhvr>
                                        <p:cTn id="734" dur="1" fill="hold">
                                          <p:stCondLst>
                                            <p:cond delay="499"/>
                                          </p:stCondLst>
                                        </p:cTn>
                                        <p:tgtEl>
                                          <p:spTgt spid="40"/>
                                        </p:tgtEl>
                                        <p:attrNameLst>
                                          <p:attrName>style.visibility</p:attrName>
                                        </p:attrNameLst>
                                      </p:cBhvr>
                                      <p:to>
                                        <p:strVal val="hidden"/>
                                      </p:to>
                                    </p:set>
                                  </p:childTnLst>
                                </p:cTn>
                              </p:par>
                              <p:par>
                                <p:cTn id="735" presetID="10" presetClass="exit" presetSubtype="0" fill="hold" grpId="1" nodeType="withEffect">
                                  <p:stCondLst>
                                    <p:cond delay="0"/>
                                  </p:stCondLst>
                                  <p:childTnLst>
                                    <p:animEffect transition="out" filter="fade">
                                      <p:cBhvr>
                                        <p:cTn id="736" dur="500"/>
                                        <p:tgtEl>
                                          <p:spTgt spid="41"/>
                                        </p:tgtEl>
                                      </p:cBhvr>
                                    </p:animEffect>
                                    <p:set>
                                      <p:cBhvr>
                                        <p:cTn id="737" dur="1" fill="hold">
                                          <p:stCondLst>
                                            <p:cond delay="499"/>
                                          </p:stCondLst>
                                        </p:cTn>
                                        <p:tgtEl>
                                          <p:spTgt spid="41"/>
                                        </p:tgtEl>
                                        <p:attrNameLst>
                                          <p:attrName>style.visibility</p:attrName>
                                        </p:attrNameLst>
                                      </p:cBhvr>
                                      <p:to>
                                        <p:strVal val="hidden"/>
                                      </p:to>
                                    </p:set>
                                  </p:childTnLst>
                                </p:cTn>
                              </p:par>
                              <p:par>
                                <p:cTn id="738" presetID="10" presetClass="exit" presetSubtype="0" fill="hold" grpId="1" nodeType="withEffect">
                                  <p:stCondLst>
                                    <p:cond delay="0"/>
                                  </p:stCondLst>
                                  <p:childTnLst>
                                    <p:animEffect transition="out" filter="fade">
                                      <p:cBhvr>
                                        <p:cTn id="739" dur="500"/>
                                        <p:tgtEl>
                                          <p:spTgt spid="42"/>
                                        </p:tgtEl>
                                      </p:cBhvr>
                                    </p:animEffect>
                                    <p:set>
                                      <p:cBhvr>
                                        <p:cTn id="740" dur="1" fill="hold">
                                          <p:stCondLst>
                                            <p:cond delay="499"/>
                                          </p:stCondLst>
                                        </p:cTn>
                                        <p:tgtEl>
                                          <p:spTgt spid="42"/>
                                        </p:tgtEl>
                                        <p:attrNameLst>
                                          <p:attrName>style.visibility</p:attrName>
                                        </p:attrNameLst>
                                      </p:cBhvr>
                                      <p:to>
                                        <p:strVal val="hidden"/>
                                      </p:to>
                                    </p:set>
                                  </p:childTnLst>
                                </p:cTn>
                              </p:par>
                              <p:par>
                                <p:cTn id="741" presetID="10" presetClass="exit" presetSubtype="0" fill="hold" grpId="1" nodeType="withEffect">
                                  <p:stCondLst>
                                    <p:cond delay="0"/>
                                  </p:stCondLst>
                                  <p:childTnLst>
                                    <p:animEffect transition="out" filter="fade">
                                      <p:cBhvr>
                                        <p:cTn id="742" dur="500"/>
                                        <p:tgtEl>
                                          <p:spTgt spid="43"/>
                                        </p:tgtEl>
                                      </p:cBhvr>
                                    </p:animEffect>
                                    <p:set>
                                      <p:cBhvr>
                                        <p:cTn id="743" dur="1" fill="hold">
                                          <p:stCondLst>
                                            <p:cond delay="499"/>
                                          </p:stCondLst>
                                        </p:cTn>
                                        <p:tgtEl>
                                          <p:spTgt spid="43"/>
                                        </p:tgtEl>
                                        <p:attrNameLst>
                                          <p:attrName>style.visibility</p:attrName>
                                        </p:attrNameLst>
                                      </p:cBhvr>
                                      <p:to>
                                        <p:strVal val="hidden"/>
                                      </p:to>
                                    </p:set>
                                  </p:childTnLst>
                                </p:cTn>
                              </p:par>
                              <p:par>
                                <p:cTn id="744" presetID="10" presetClass="exit" presetSubtype="0" fill="hold" grpId="1" nodeType="withEffect">
                                  <p:stCondLst>
                                    <p:cond delay="0"/>
                                  </p:stCondLst>
                                  <p:childTnLst>
                                    <p:animEffect transition="out" filter="fade">
                                      <p:cBhvr>
                                        <p:cTn id="745" dur="500"/>
                                        <p:tgtEl>
                                          <p:spTgt spid="44"/>
                                        </p:tgtEl>
                                      </p:cBhvr>
                                    </p:animEffect>
                                    <p:set>
                                      <p:cBhvr>
                                        <p:cTn id="746" dur="1" fill="hold">
                                          <p:stCondLst>
                                            <p:cond delay="499"/>
                                          </p:stCondLst>
                                        </p:cTn>
                                        <p:tgtEl>
                                          <p:spTgt spid="44"/>
                                        </p:tgtEl>
                                        <p:attrNameLst>
                                          <p:attrName>style.visibility</p:attrName>
                                        </p:attrNameLst>
                                      </p:cBhvr>
                                      <p:to>
                                        <p:strVal val="hidden"/>
                                      </p:to>
                                    </p:set>
                                  </p:childTnLst>
                                </p:cTn>
                              </p:par>
                              <p:par>
                                <p:cTn id="747" presetID="10" presetClass="exit" presetSubtype="0" fill="hold" grpId="1" nodeType="withEffect">
                                  <p:stCondLst>
                                    <p:cond delay="0"/>
                                  </p:stCondLst>
                                  <p:childTnLst>
                                    <p:animEffect transition="out" filter="fade">
                                      <p:cBhvr>
                                        <p:cTn id="748" dur="500"/>
                                        <p:tgtEl>
                                          <p:spTgt spid="45"/>
                                        </p:tgtEl>
                                      </p:cBhvr>
                                    </p:animEffect>
                                    <p:set>
                                      <p:cBhvr>
                                        <p:cTn id="749" dur="1" fill="hold">
                                          <p:stCondLst>
                                            <p:cond delay="499"/>
                                          </p:stCondLst>
                                        </p:cTn>
                                        <p:tgtEl>
                                          <p:spTgt spid="45"/>
                                        </p:tgtEl>
                                        <p:attrNameLst>
                                          <p:attrName>style.visibility</p:attrName>
                                        </p:attrNameLst>
                                      </p:cBhvr>
                                      <p:to>
                                        <p:strVal val="hidden"/>
                                      </p:to>
                                    </p:set>
                                  </p:childTnLst>
                                </p:cTn>
                              </p:par>
                              <p:par>
                                <p:cTn id="750" presetID="10" presetClass="exit" presetSubtype="0" fill="hold" grpId="1" nodeType="withEffect">
                                  <p:stCondLst>
                                    <p:cond delay="0"/>
                                  </p:stCondLst>
                                  <p:childTnLst>
                                    <p:animEffect transition="out" filter="fade">
                                      <p:cBhvr>
                                        <p:cTn id="751" dur="500"/>
                                        <p:tgtEl>
                                          <p:spTgt spid="46"/>
                                        </p:tgtEl>
                                      </p:cBhvr>
                                    </p:animEffect>
                                    <p:set>
                                      <p:cBhvr>
                                        <p:cTn id="752" dur="1" fill="hold">
                                          <p:stCondLst>
                                            <p:cond delay="499"/>
                                          </p:stCondLst>
                                        </p:cTn>
                                        <p:tgtEl>
                                          <p:spTgt spid="46"/>
                                        </p:tgtEl>
                                        <p:attrNameLst>
                                          <p:attrName>style.visibility</p:attrName>
                                        </p:attrNameLst>
                                      </p:cBhvr>
                                      <p:to>
                                        <p:strVal val="hidden"/>
                                      </p:to>
                                    </p:set>
                                  </p:childTnLst>
                                </p:cTn>
                              </p:par>
                              <p:par>
                                <p:cTn id="753" presetID="10" presetClass="exit" presetSubtype="0" fill="hold" grpId="1" nodeType="withEffect">
                                  <p:stCondLst>
                                    <p:cond delay="0"/>
                                  </p:stCondLst>
                                  <p:childTnLst>
                                    <p:animEffect transition="out" filter="fade">
                                      <p:cBhvr>
                                        <p:cTn id="754" dur="500"/>
                                        <p:tgtEl>
                                          <p:spTgt spid="47"/>
                                        </p:tgtEl>
                                      </p:cBhvr>
                                    </p:animEffect>
                                    <p:set>
                                      <p:cBhvr>
                                        <p:cTn id="755" dur="1" fill="hold">
                                          <p:stCondLst>
                                            <p:cond delay="499"/>
                                          </p:stCondLst>
                                        </p:cTn>
                                        <p:tgtEl>
                                          <p:spTgt spid="47"/>
                                        </p:tgtEl>
                                        <p:attrNameLst>
                                          <p:attrName>style.visibility</p:attrName>
                                        </p:attrNameLst>
                                      </p:cBhvr>
                                      <p:to>
                                        <p:strVal val="hidden"/>
                                      </p:to>
                                    </p:set>
                                  </p:childTnLst>
                                </p:cTn>
                              </p:par>
                              <p:par>
                                <p:cTn id="756" presetID="10" presetClass="exit" presetSubtype="0" fill="hold" grpId="1" nodeType="withEffect">
                                  <p:stCondLst>
                                    <p:cond delay="0"/>
                                  </p:stCondLst>
                                  <p:childTnLst>
                                    <p:animEffect transition="out" filter="fade">
                                      <p:cBhvr>
                                        <p:cTn id="757" dur="500"/>
                                        <p:tgtEl>
                                          <p:spTgt spid="48"/>
                                        </p:tgtEl>
                                      </p:cBhvr>
                                    </p:animEffect>
                                    <p:set>
                                      <p:cBhvr>
                                        <p:cTn id="758" dur="1" fill="hold">
                                          <p:stCondLst>
                                            <p:cond delay="499"/>
                                          </p:stCondLst>
                                        </p:cTn>
                                        <p:tgtEl>
                                          <p:spTgt spid="48"/>
                                        </p:tgtEl>
                                        <p:attrNameLst>
                                          <p:attrName>style.visibility</p:attrName>
                                        </p:attrNameLst>
                                      </p:cBhvr>
                                      <p:to>
                                        <p:strVal val="hidden"/>
                                      </p:to>
                                    </p:set>
                                  </p:childTnLst>
                                </p:cTn>
                              </p:par>
                              <p:par>
                                <p:cTn id="759" presetID="10" presetClass="exit" presetSubtype="0" fill="hold" grpId="1" nodeType="withEffect">
                                  <p:stCondLst>
                                    <p:cond delay="0"/>
                                  </p:stCondLst>
                                  <p:childTnLst>
                                    <p:animEffect transition="out" filter="fade">
                                      <p:cBhvr>
                                        <p:cTn id="760" dur="500"/>
                                        <p:tgtEl>
                                          <p:spTgt spid="49"/>
                                        </p:tgtEl>
                                      </p:cBhvr>
                                    </p:animEffect>
                                    <p:set>
                                      <p:cBhvr>
                                        <p:cTn id="761" dur="1" fill="hold">
                                          <p:stCondLst>
                                            <p:cond delay="499"/>
                                          </p:stCondLst>
                                        </p:cTn>
                                        <p:tgtEl>
                                          <p:spTgt spid="49"/>
                                        </p:tgtEl>
                                        <p:attrNameLst>
                                          <p:attrName>style.visibility</p:attrName>
                                        </p:attrNameLst>
                                      </p:cBhvr>
                                      <p:to>
                                        <p:strVal val="hidden"/>
                                      </p:to>
                                    </p:set>
                                  </p:childTnLst>
                                </p:cTn>
                              </p:par>
                              <p:par>
                                <p:cTn id="762" presetID="10" presetClass="exit" presetSubtype="0" fill="hold" grpId="1" nodeType="withEffect">
                                  <p:stCondLst>
                                    <p:cond delay="0"/>
                                  </p:stCondLst>
                                  <p:childTnLst>
                                    <p:animEffect transition="out" filter="fade">
                                      <p:cBhvr>
                                        <p:cTn id="763" dur="500"/>
                                        <p:tgtEl>
                                          <p:spTgt spid="50"/>
                                        </p:tgtEl>
                                      </p:cBhvr>
                                    </p:animEffect>
                                    <p:set>
                                      <p:cBhvr>
                                        <p:cTn id="764" dur="1" fill="hold">
                                          <p:stCondLst>
                                            <p:cond delay="499"/>
                                          </p:stCondLst>
                                        </p:cTn>
                                        <p:tgtEl>
                                          <p:spTgt spid="50"/>
                                        </p:tgtEl>
                                        <p:attrNameLst>
                                          <p:attrName>style.visibility</p:attrName>
                                        </p:attrNameLst>
                                      </p:cBhvr>
                                      <p:to>
                                        <p:strVal val="hidden"/>
                                      </p:to>
                                    </p:set>
                                  </p:childTnLst>
                                </p:cTn>
                              </p:par>
                              <p:par>
                                <p:cTn id="765" presetID="10" presetClass="exit" presetSubtype="0" fill="hold" grpId="1" nodeType="withEffect">
                                  <p:stCondLst>
                                    <p:cond delay="0"/>
                                  </p:stCondLst>
                                  <p:childTnLst>
                                    <p:animEffect transition="out" filter="fade">
                                      <p:cBhvr>
                                        <p:cTn id="766" dur="500"/>
                                        <p:tgtEl>
                                          <p:spTgt spid="51"/>
                                        </p:tgtEl>
                                      </p:cBhvr>
                                    </p:animEffect>
                                    <p:set>
                                      <p:cBhvr>
                                        <p:cTn id="767" dur="1" fill="hold">
                                          <p:stCondLst>
                                            <p:cond delay="499"/>
                                          </p:stCondLst>
                                        </p:cTn>
                                        <p:tgtEl>
                                          <p:spTgt spid="51"/>
                                        </p:tgtEl>
                                        <p:attrNameLst>
                                          <p:attrName>style.visibility</p:attrName>
                                        </p:attrNameLst>
                                      </p:cBhvr>
                                      <p:to>
                                        <p:strVal val="hidden"/>
                                      </p:to>
                                    </p:set>
                                  </p:childTnLst>
                                </p:cTn>
                              </p:par>
                              <p:par>
                                <p:cTn id="768" presetID="10" presetClass="exit" presetSubtype="0" fill="hold" grpId="1" nodeType="withEffect">
                                  <p:stCondLst>
                                    <p:cond delay="0"/>
                                  </p:stCondLst>
                                  <p:childTnLst>
                                    <p:animEffect transition="out" filter="fade">
                                      <p:cBhvr>
                                        <p:cTn id="769" dur="500"/>
                                        <p:tgtEl>
                                          <p:spTgt spid="52"/>
                                        </p:tgtEl>
                                      </p:cBhvr>
                                    </p:animEffect>
                                    <p:set>
                                      <p:cBhvr>
                                        <p:cTn id="770" dur="1" fill="hold">
                                          <p:stCondLst>
                                            <p:cond delay="499"/>
                                          </p:stCondLst>
                                        </p:cTn>
                                        <p:tgtEl>
                                          <p:spTgt spid="52"/>
                                        </p:tgtEl>
                                        <p:attrNameLst>
                                          <p:attrName>style.visibility</p:attrName>
                                        </p:attrNameLst>
                                      </p:cBhvr>
                                      <p:to>
                                        <p:strVal val="hidden"/>
                                      </p:to>
                                    </p:set>
                                  </p:childTnLst>
                                </p:cTn>
                              </p:par>
                              <p:par>
                                <p:cTn id="771" presetID="10" presetClass="exit" presetSubtype="0" fill="hold" grpId="1" nodeType="withEffect">
                                  <p:stCondLst>
                                    <p:cond delay="0"/>
                                  </p:stCondLst>
                                  <p:childTnLst>
                                    <p:animEffect transition="out" filter="fade">
                                      <p:cBhvr>
                                        <p:cTn id="772" dur="500"/>
                                        <p:tgtEl>
                                          <p:spTgt spid="53"/>
                                        </p:tgtEl>
                                      </p:cBhvr>
                                    </p:animEffect>
                                    <p:set>
                                      <p:cBhvr>
                                        <p:cTn id="773" dur="1" fill="hold">
                                          <p:stCondLst>
                                            <p:cond delay="499"/>
                                          </p:stCondLst>
                                        </p:cTn>
                                        <p:tgtEl>
                                          <p:spTgt spid="53"/>
                                        </p:tgtEl>
                                        <p:attrNameLst>
                                          <p:attrName>style.visibility</p:attrName>
                                        </p:attrNameLst>
                                      </p:cBhvr>
                                      <p:to>
                                        <p:strVal val="hidden"/>
                                      </p:to>
                                    </p:set>
                                  </p:childTnLst>
                                </p:cTn>
                              </p:par>
                              <p:par>
                                <p:cTn id="774" presetID="10" presetClass="exit" presetSubtype="0" fill="hold" grpId="1" nodeType="withEffect">
                                  <p:stCondLst>
                                    <p:cond delay="0"/>
                                  </p:stCondLst>
                                  <p:childTnLst>
                                    <p:animEffect transition="out" filter="fade">
                                      <p:cBhvr>
                                        <p:cTn id="775" dur="500"/>
                                        <p:tgtEl>
                                          <p:spTgt spid="54"/>
                                        </p:tgtEl>
                                      </p:cBhvr>
                                    </p:animEffect>
                                    <p:set>
                                      <p:cBhvr>
                                        <p:cTn id="776" dur="1" fill="hold">
                                          <p:stCondLst>
                                            <p:cond delay="499"/>
                                          </p:stCondLst>
                                        </p:cTn>
                                        <p:tgtEl>
                                          <p:spTgt spid="54"/>
                                        </p:tgtEl>
                                        <p:attrNameLst>
                                          <p:attrName>style.visibility</p:attrName>
                                        </p:attrNameLst>
                                      </p:cBhvr>
                                      <p:to>
                                        <p:strVal val="hidden"/>
                                      </p:to>
                                    </p:set>
                                  </p:childTnLst>
                                </p:cTn>
                              </p:par>
                              <p:par>
                                <p:cTn id="777" presetID="10" presetClass="exit" presetSubtype="0" fill="hold" grpId="1" nodeType="withEffect">
                                  <p:stCondLst>
                                    <p:cond delay="0"/>
                                  </p:stCondLst>
                                  <p:childTnLst>
                                    <p:animEffect transition="out" filter="fade">
                                      <p:cBhvr>
                                        <p:cTn id="778" dur="500"/>
                                        <p:tgtEl>
                                          <p:spTgt spid="55"/>
                                        </p:tgtEl>
                                      </p:cBhvr>
                                    </p:animEffect>
                                    <p:set>
                                      <p:cBhvr>
                                        <p:cTn id="779" dur="1" fill="hold">
                                          <p:stCondLst>
                                            <p:cond delay="499"/>
                                          </p:stCondLst>
                                        </p:cTn>
                                        <p:tgtEl>
                                          <p:spTgt spid="55"/>
                                        </p:tgtEl>
                                        <p:attrNameLst>
                                          <p:attrName>style.visibility</p:attrName>
                                        </p:attrNameLst>
                                      </p:cBhvr>
                                      <p:to>
                                        <p:strVal val="hidden"/>
                                      </p:to>
                                    </p:set>
                                  </p:childTnLst>
                                </p:cTn>
                              </p:par>
                              <p:par>
                                <p:cTn id="780" presetID="10" presetClass="exit" presetSubtype="0" fill="hold" grpId="1" nodeType="withEffect">
                                  <p:stCondLst>
                                    <p:cond delay="0"/>
                                  </p:stCondLst>
                                  <p:childTnLst>
                                    <p:animEffect transition="out" filter="fade">
                                      <p:cBhvr>
                                        <p:cTn id="781" dur="500"/>
                                        <p:tgtEl>
                                          <p:spTgt spid="56"/>
                                        </p:tgtEl>
                                      </p:cBhvr>
                                    </p:animEffect>
                                    <p:set>
                                      <p:cBhvr>
                                        <p:cTn id="782" dur="1" fill="hold">
                                          <p:stCondLst>
                                            <p:cond delay="499"/>
                                          </p:stCondLst>
                                        </p:cTn>
                                        <p:tgtEl>
                                          <p:spTgt spid="56"/>
                                        </p:tgtEl>
                                        <p:attrNameLst>
                                          <p:attrName>style.visibility</p:attrName>
                                        </p:attrNameLst>
                                      </p:cBhvr>
                                      <p:to>
                                        <p:strVal val="hidden"/>
                                      </p:to>
                                    </p:set>
                                  </p:childTnLst>
                                </p:cTn>
                              </p:par>
                              <p:par>
                                <p:cTn id="783" presetID="10" presetClass="exit" presetSubtype="0" fill="hold" grpId="1" nodeType="withEffect">
                                  <p:stCondLst>
                                    <p:cond delay="0"/>
                                  </p:stCondLst>
                                  <p:childTnLst>
                                    <p:animEffect transition="out" filter="fade">
                                      <p:cBhvr>
                                        <p:cTn id="784" dur="500"/>
                                        <p:tgtEl>
                                          <p:spTgt spid="57"/>
                                        </p:tgtEl>
                                      </p:cBhvr>
                                    </p:animEffect>
                                    <p:set>
                                      <p:cBhvr>
                                        <p:cTn id="785" dur="1" fill="hold">
                                          <p:stCondLst>
                                            <p:cond delay="499"/>
                                          </p:stCondLst>
                                        </p:cTn>
                                        <p:tgtEl>
                                          <p:spTgt spid="57"/>
                                        </p:tgtEl>
                                        <p:attrNameLst>
                                          <p:attrName>style.visibility</p:attrName>
                                        </p:attrNameLst>
                                      </p:cBhvr>
                                      <p:to>
                                        <p:strVal val="hidden"/>
                                      </p:to>
                                    </p:set>
                                  </p:childTnLst>
                                </p:cTn>
                              </p:par>
                              <p:par>
                                <p:cTn id="786" presetID="10" presetClass="exit" presetSubtype="0" fill="hold" grpId="1" nodeType="withEffect">
                                  <p:stCondLst>
                                    <p:cond delay="0"/>
                                  </p:stCondLst>
                                  <p:childTnLst>
                                    <p:animEffect transition="out" filter="fade">
                                      <p:cBhvr>
                                        <p:cTn id="787" dur="500"/>
                                        <p:tgtEl>
                                          <p:spTgt spid="58"/>
                                        </p:tgtEl>
                                      </p:cBhvr>
                                    </p:animEffect>
                                    <p:set>
                                      <p:cBhvr>
                                        <p:cTn id="788" dur="1" fill="hold">
                                          <p:stCondLst>
                                            <p:cond delay="499"/>
                                          </p:stCondLst>
                                        </p:cTn>
                                        <p:tgtEl>
                                          <p:spTgt spid="58"/>
                                        </p:tgtEl>
                                        <p:attrNameLst>
                                          <p:attrName>style.visibility</p:attrName>
                                        </p:attrNameLst>
                                      </p:cBhvr>
                                      <p:to>
                                        <p:strVal val="hidden"/>
                                      </p:to>
                                    </p:set>
                                  </p:childTnLst>
                                </p:cTn>
                              </p:par>
                              <p:par>
                                <p:cTn id="789" presetID="10" presetClass="exit" presetSubtype="0" fill="hold" grpId="1" nodeType="withEffect">
                                  <p:stCondLst>
                                    <p:cond delay="0"/>
                                  </p:stCondLst>
                                  <p:childTnLst>
                                    <p:animEffect transition="out" filter="fade">
                                      <p:cBhvr>
                                        <p:cTn id="790" dur="500"/>
                                        <p:tgtEl>
                                          <p:spTgt spid="59"/>
                                        </p:tgtEl>
                                      </p:cBhvr>
                                    </p:animEffect>
                                    <p:set>
                                      <p:cBhvr>
                                        <p:cTn id="791" dur="1" fill="hold">
                                          <p:stCondLst>
                                            <p:cond delay="499"/>
                                          </p:stCondLst>
                                        </p:cTn>
                                        <p:tgtEl>
                                          <p:spTgt spid="59"/>
                                        </p:tgtEl>
                                        <p:attrNameLst>
                                          <p:attrName>style.visibility</p:attrName>
                                        </p:attrNameLst>
                                      </p:cBhvr>
                                      <p:to>
                                        <p:strVal val="hidden"/>
                                      </p:to>
                                    </p:set>
                                  </p:childTnLst>
                                </p:cTn>
                              </p:par>
                              <p:par>
                                <p:cTn id="792" presetID="10" presetClass="exit" presetSubtype="0" fill="hold" grpId="1" nodeType="withEffect">
                                  <p:stCondLst>
                                    <p:cond delay="0"/>
                                  </p:stCondLst>
                                  <p:childTnLst>
                                    <p:animEffect transition="out" filter="fade">
                                      <p:cBhvr>
                                        <p:cTn id="793" dur="500"/>
                                        <p:tgtEl>
                                          <p:spTgt spid="60"/>
                                        </p:tgtEl>
                                      </p:cBhvr>
                                    </p:animEffect>
                                    <p:set>
                                      <p:cBhvr>
                                        <p:cTn id="794" dur="1" fill="hold">
                                          <p:stCondLst>
                                            <p:cond delay="499"/>
                                          </p:stCondLst>
                                        </p:cTn>
                                        <p:tgtEl>
                                          <p:spTgt spid="60"/>
                                        </p:tgtEl>
                                        <p:attrNameLst>
                                          <p:attrName>style.visibility</p:attrName>
                                        </p:attrNameLst>
                                      </p:cBhvr>
                                      <p:to>
                                        <p:strVal val="hidden"/>
                                      </p:to>
                                    </p:set>
                                  </p:childTnLst>
                                </p:cTn>
                              </p:par>
                              <p:par>
                                <p:cTn id="795" presetID="10" presetClass="exit" presetSubtype="0" fill="hold" grpId="1" nodeType="withEffect">
                                  <p:stCondLst>
                                    <p:cond delay="0"/>
                                  </p:stCondLst>
                                  <p:childTnLst>
                                    <p:animEffect transition="out" filter="fade">
                                      <p:cBhvr>
                                        <p:cTn id="796" dur="500"/>
                                        <p:tgtEl>
                                          <p:spTgt spid="61"/>
                                        </p:tgtEl>
                                      </p:cBhvr>
                                    </p:animEffect>
                                    <p:set>
                                      <p:cBhvr>
                                        <p:cTn id="797" dur="1" fill="hold">
                                          <p:stCondLst>
                                            <p:cond delay="499"/>
                                          </p:stCondLst>
                                        </p:cTn>
                                        <p:tgtEl>
                                          <p:spTgt spid="61"/>
                                        </p:tgtEl>
                                        <p:attrNameLst>
                                          <p:attrName>style.visibility</p:attrName>
                                        </p:attrNameLst>
                                      </p:cBhvr>
                                      <p:to>
                                        <p:strVal val="hidden"/>
                                      </p:to>
                                    </p:set>
                                  </p:childTnLst>
                                </p:cTn>
                              </p:par>
                              <p:par>
                                <p:cTn id="798" presetID="10" presetClass="exit" presetSubtype="0" fill="hold" grpId="1" nodeType="withEffect">
                                  <p:stCondLst>
                                    <p:cond delay="0"/>
                                  </p:stCondLst>
                                  <p:childTnLst>
                                    <p:animEffect transition="out" filter="fade">
                                      <p:cBhvr>
                                        <p:cTn id="799" dur="500"/>
                                        <p:tgtEl>
                                          <p:spTgt spid="62"/>
                                        </p:tgtEl>
                                      </p:cBhvr>
                                    </p:animEffect>
                                    <p:set>
                                      <p:cBhvr>
                                        <p:cTn id="800" dur="1" fill="hold">
                                          <p:stCondLst>
                                            <p:cond delay="499"/>
                                          </p:stCondLst>
                                        </p:cTn>
                                        <p:tgtEl>
                                          <p:spTgt spid="62"/>
                                        </p:tgtEl>
                                        <p:attrNameLst>
                                          <p:attrName>style.visibility</p:attrName>
                                        </p:attrNameLst>
                                      </p:cBhvr>
                                      <p:to>
                                        <p:strVal val="hidden"/>
                                      </p:to>
                                    </p:set>
                                  </p:childTnLst>
                                </p:cTn>
                              </p:par>
                              <p:par>
                                <p:cTn id="801" presetID="10" presetClass="exit" presetSubtype="0" fill="hold" grpId="1" nodeType="withEffect">
                                  <p:stCondLst>
                                    <p:cond delay="0"/>
                                  </p:stCondLst>
                                  <p:childTnLst>
                                    <p:animEffect transition="out" filter="fade">
                                      <p:cBhvr>
                                        <p:cTn id="802" dur="500"/>
                                        <p:tgtEl>
                                          <p:spTgt spid="63"/>
                                        </p:tgtEl>
                                      </p:cBhvr>
                                    </p:animEffect>
                                    <p:set>
                                      <p:cBhvr>
                                        <p:cTn id="803" dur="1" fill="hold">
                                          <p:stCondLst>
                                            <p:cond delay="499"/>
                                          </p:stCondLst>
                                        </p:cTn>
                                        <p:tgtEl>
                                          <p:spTgt spid="63"/>
                                        </p:tgtEl>
                                        <p:attrNameLst>
                                          <p:attrName>style.visibility</p:attrName>
                                        </p:attrNameLst>
                                      </p:cBhvr>
                                      <p:to>
                                        <p:strVal val="hidden"/>
                                      </p:to>
                                    </p:set>
                                  </p:childTnLst>
                                </p:cTn>
                              </p:par>
                              <p:par>
                                <p:cTn id="804" presetID="10" presetClass="exit" presetSubtype="0" fill="hold" grpId="1" nodeType="withEffect">
                                  <p:stCondLst>
                                    <p:cond delay="0"/>
                                  </p:stCondLst>
                                  <p:childTnLst>
                                    <p:animEffect transition="out" filter="fade">
                                      <p:cBhvr>
                                        <p:cTn id="805" dur="500"/>
                                        <p:tgtEl>
                                          <p:spTgt spid="64"/>
                                        </p:tgtEl>
                                      </p:cBhvr>
                                    </p:animEffect>
                                    <p:set>
                                      <p:cBhvr>
                                        <p:cTn id="806" dur="1" fill="hold">
                                          <p:stCondLst>
                                            <p:cond delay="499"/>
                                          </p:stCondLst>
                                        </p:cTn>
                                        <p:tgtEl>
                                          <p:spTgt spid="64"/>
                                        </p:tgtEl>
                                        <p:attrNameLst>
                                          <p:attrName>style.visibility</p:attrName>
                                        </p:attrNameLst>
                                      </p:cBhvr>
                                      <p:to>
                                        <p:strVal val="hidden"/>
                                      </p:to>
                                    </p:set>
                                  </p:childTnLst>
                                </p:cTn>
                              </p:par>
                              <p:par>
                                <p:cTn id="807" presetID="10" presetClass="exit" presetSubtype="0" fill="hold" grpId="1" nodeType="withEffect">
                                  <p:stCondLst>
                                    <p:cond delay="0"/>
                                  </p:stCondLst>
                                  <p:childTnLst>
                                    <p:animEffect transition="out" filter="fade">
                                      <p:cBhvr>
                                        <p:cTn id="808" dur="500"/>
                                        <p:tgtEl>
                                          <p:spTgt spid="65"/>
                                        </p:tgtEl>
                                      </p:cBhvr>
                                    </p:animEffect>
                                    <p:set>
                                      <p:cBhvr>
                                        <p:cTn id="809" dur="1" fill="hold">
                                          <p:stCondLst>
                                            <p:cond delay="499"/>
                                          </p:stCondLst>
                                        </p:cTn>
                                        <p:tgtEl>
                                          <p:spTgt spid="65"/>
                                        </p:tgtEl>
                                        <p:attrNameLst>
                                          <p:attrName>style.visibility</p:attrName>
                                        </p:attrNameLst>
                                      </p:cBhvr>
                                      <p:to>
                                        <p:strVal val="hidden"/>
                                      </p:to>
                                    </p:set>
                                  </p:childTnLst>
                                </p:cTn>
                              </p:par>
                              <p:par>
                                <p:cTn id="810" presetID="10" presetClass="exit" presetSubtype="0" fill="hold" grpId="1" nodeType="withEffect">
                                  <p:stCondLst>
                                    <p:cond delay="0"/>
                                  </p:stCondLst>
                                  <p:childTnLst>
                                    <p:animEffect transition="out" filter="fade">
                                      <p:cBhvr>
                                        <p:cTn id="811" dur="500"/>
                                        <p:tgtEl>
                                          <p:spTgt spid="66"/>
                                        </p:tgtEl>
                                      </p:cBhvr>
                                    </p:animEffect>
                                    <p:set>
                                      <p:cBhvr>
                                        <p:cTn id="812" dur="1" fill="hold">
                                          <p:stCondLst>
                                            <p:cond delay="499"/>
                                          </p:stCondLst>
                                        </p:cTn>
                                        <p:tgtEl>
                                          <p:spTgt spid="66"/>
                                        </p:tgtEl>
                                        <p:attrNameLst>
                                          <p:attrName>style.visibility</p:attrName>
                                        </p:attrNameLst>
                                      </p:cBhvr>
                                      <p:to>
                                        <p:strVal val="hidden"/>
                                      </p:to>
                                    </p:set>
                                  </p:childTnLst>
                                </p:cTn>
                              </p:par>
                              <p:par>
                                <p:cTn id="813" presetID="10" presetClass="exit" presetSubtype="0" fill="hold" grpId="1" nodeType="withEffect">
                                  <p:stCondLst>
                                    <p:cond delay="0"/>
                                  </p:stCondLst>
                                  <p:childTnLst>
                                    <p:animEffect transition="out" filter="fade">
                                      <p:cBhvr>
                                        <p:cTn id="814" dur="500"/>
                                        <p:tgtEl>
                                          <p:spTgt spid="67"/>
                                        </p:tgtEl>
                                      </p:cBhvr>
                                    </p:animEffect>
                                    <p:set>
                                      <p:cBhvr>
                                        <p:cTn id="815" dur="1" fill="hold">
                                          <p:stCondLst>
                                            <p:cond delay="499"/>
                                          </p:stCondLst>
                                        </p:cTn>
                                        <p:tgtEl>
                                          <p:spTgt spid="67"/>
                                        </p:tgtEl>
                                        <p:attrNameLst>
                                          <p:attrName>style.visibility</p:attrName>
                                        </p:attrNameLst>
                                      </p:cBhvr>
                                      <p:to>
                                        <p:strVal val="hidden"/>
                                      </p:to>
                                    </p:set>
                                  </p:childTnLst>
                                </p:cTn>
                              </p:par>
                              <p:par>
                                <p:cTn id="816" presetID="10" presetClass="exit" presetSubtype="0" fill="hold" grpId="1" nodeType="withEffect">
                                  <p:stCondLst>
                                    <p:cond delay="0"/>
                                  </p:stCondLst>
                                  <p:childTnLst>
                                    <p:animEffect transition="out" filter="fade">
                                      <p:cBhvr>
                                        <p:cTn id="817" dur="500"/>
                                        <p:tgtEl>
                                          <p:spTgt spid="68"/>
                                        </p:tgtEl>
                                      </p:cBhvr>
                                    </p:animEffect>
                                    <p:set>
                                      <p:cBhvr>
                                        <p:cTn id="818" dur="1" fill="hold">
                                          <p:stCondLst>
                                            <p:cond delay="499"/>
                                          </p:stCondLst>
                                        </p:cTn>
                                        <p:tgtEl>
                                          <p:spTgt spid="68"/>
                                        </p:tgtEl>
                                        <p:attrNameLst>
                                          <p:attrName>style.visibility</p:attrName>
                                        </p:attrNameLst>
                                      </p:cBhvr>
                                      <p:to>
                                        <p:strVal val="hidden"/>
                                      </p:to>
                                    </p:set>
                                  </p:childTnLst>
                                </p:cTn>
                              </p:par>
                              <p:par>
                                <p:cTn id="819" presetID="10" presetClass="exit" presetSubtype="0" fill="hold" grpId="1" nodeType="withEffect">
                                  <p:stCondLst>
                                    <p:cond delay="0"/>
                                  </p:stCondLst>
                                  <p:childTnLst>
                                    <p:animEffect transition="out" filter="fade">
                                      <p:cBhvr>
                                        <p:cTn id="820" dur="500"/>
                                        <p:tgtEl>
                                          <p:spTgt spid="69"/>
                                        </p:tgtEl>
                                      </p:cBhvr>
                                    </p:animEffect>
                                    <p:set>
                                      <p:cBhvr>
                                        <p:cTn id="821" dur="1" fill="hold">
                                          <p:stCondLst>
                                            <p:cond delay="499"/>
                                          </p:stCondLst>
                                        </p:cTn>
                                        <p:tgtEl>
                                          <p:spTgt spid="69"/>
                                        </p:tgtEl>
                                        <p:attrNameLst>
                                          <p:attrName>style.visibility</p:attrName>
                                        </p:attrNameLst>
                                      </p:cBhvr>
                                      <p:to>
                                        <p:strVal val="hidden"/>
                                      </p:to>
                                    </p:set>
                                  </p:childTnLst>
                                </p:cTn>
                              </p:par>
                              <p:par>
                                <p:cTn id="822" presetID="10" presetClass="exit" presetSubtype="0" fill="hold" grpId="1" nodeType="withEffect">
                                  <p:stCondLst>
                                    <p:cond delay="0"/>
                                  </p:stCondLst>
                                  <p:childTnLst>
                                    <p:animEffect transition="out" filter="fade">
                                      <p:cBhvr>
                                        <p:cTn id="823" dur="500"/>
                                        <p:tgtEl>
                                          <p:spTgt spid="70"/>
                                        </p:tgtEl>
                                      </p:cBhvr>
                                    </p:animEffect>
                                    <p:set>
                                      <p:cBhvr>
                                        <p:cTn id="824" dur="1" fill="hold">
                                          <p:stCondLst>
                                            <p:cond delay="499"/>
                                          </p:stCondLst>
                                        </p:cTn>
                                        <p:tgtEl>
                                          <p:spTgt spid="70"/>
                                        </p:tgtEl>
                                        <p:attrNameLst>
                                          <p:attrName>style.visibility</p:attrName>
                                        </p:attrNameLst>
                                      </p:cBhvr>
                                      <p:to>
                                        <p:strVal val="hidden"/>
                                      </p:to>
                                    </p:set>
                                  </p:childTnLst>
                                </p:cTn>
                              </p:par>
                              <p:par>
                                <p:cTn id="825" presetID="10" presetClass="exit" presetSubtype="0" fill="hold" grpId="1" nodeType="withEffect">
                                  <p:stCondLst>
                                    <p:cond delay="0"/>
                                  </p:stCondLst>
                                  <p:childTnLst>
                                    <p:animEffect transition="out" filter="fade">
                                      <p:cBhvr>
                                        <p:cTn id="826" dur="500"/>
                                        <p:tgtEl>
                                          <p:spTgt spid="71"/>
                                        </p:tgtEl>
                                      </p:cBhvr>
                                    </p:animEffect>
                                    <p:set>
                                      <p:cBhvr>
                                        <p:cTn id="827" dur="1" fill="hold">
                                          <p:stCondLst>
                                            <p:cond delay="499"/>
                                          </p:stCondLst>
                                        </p:cTn>
                                        <p:tgtEl>
                                          <p:spTgt spid="71"/>
                                        </p:tgtEl>
                                        <p:attrNameLst>
                                          <p:attrName>style.visibility</p:attrName>
                                        </p:attrNameLst>
                                      </p:cBhvr>
                                      <p:to>
                                        <p:strVal val="hidden"/>
                                      </p:to>
                                    </p:set>
                                  </p:childTnLst>
                                </p:cTn>
                              </p:par>
                              <p:par>
                                <p:cTn id="828" presetID="10" presetClass="exit" presetSubtype="0" fill="hold" grpId="1" nodeType="withEffect">
                                  <p:stCondLst>
                                    <p:cond delay="0"/>
                                  </p:stCondLst>
                                  <p:childTnLst>
                                    <p:animEffect transition="out" filter="fade">
                                      <p:cBhvr>
                                        <p:cTn id="829" dur="500"/>
                                        <p:tgtEl>
                                          <p:spTgt spid="72"/>
                                        </p:tgtEl>
                                      </p:cBhvr>
                                    </p:animEffect>
                                    <p:set>
                                      <p:cBhvr>
                                        <p:cTn id="830" dur="1" fill="hold">
                                          <p:stCondLst>
                                            <p:cond delay="499"/>
                                          </p:stCondLst>
                                        </p:cTn>
                                        <p:tgtEl>
                                          <p:spTgt spid="72"/>
                                        </p:tgtEl>
                                        <p:attrNameLst>
                                          <p:attrName>style.visibility</p:attrName>
                                        </p:attrNameLst>
                                      </p:cBhvr>
                                      <p:to>
                                        <p:strVal val="hidden"/>
                                      </p:to>
                                    </p:set>
                                  </p:childTnLst>
                                </p:cTn>
                              </p:par>
                              <p:par>
                                <p:cTn id="831" presetID="10" presetClass="exit" presetSubtype="0" fill="hold" grpId="1" nodeType="withEffect">
                                  <p:stCondLst>
                                    <p:cond delay="0"/>
                                  </p:stCondLst>
                                  <p:childTnLst>
                                    <p:animEffect transition="out" filter="fade">
                                      <p:cBhvr>
                                        <p:cTn id="832" dur="500"/>
                                        <p:tgtEl>
                                          <p:spTgt spid="73"/>
                                        </p:tgtEl>
                                      </p:cBhvr>
                                    </p:animEffect>
                                    <p:set>
                                      <p:cBhvr>
                                        <p:cTn id="833" dur="1" fill="hold">
                                          <p:stCondLst>
                                            <p:cond delay="499"/>
                                          </p:stCondLst>
                                        </p:cTn>
                                        <p:tgtEl>
                                          <p:spTgt spid="73"/>
                                        </p:tgtEl>
                                        <p:attrNameLst>
                                          <p:attrName>style.visibility</p:attrName>
                                        </p:attrNameLst>
                                      </p:cBhvr>
                                      <p:to>
                                        <p:strVal val="hidden"/>
                                      </p:to>
                                    </p:set>
                                  </p:childTnLst>
                                </p:cTn>
                              </p:par>
                              <p:par>
                                <p:cTn id="834" presetID="10" presetClass="entr" presetSubtype="0" fill="hold" nodeType="withEffect">
                                  <p:stCondLst>
                                    <p:cond delay="0"/>
                                  </p:stCondLst>
                                  <p:childTnLst>
                                    <p:set>
                                      <p:cBhvr>
                                        <p:cTn id="835" dur="1" fill="hold">
                                          <p:stCondLst>
                                            <p:cond delay="0"/>
                                          </p:stCondLst>
                                        </p:cTn>
                                        <p:tgtEl>
                                          <p:spTgt spid="74"/>
                                        </p:tgtEl>
                                        <p:attrNameLst>
                                          <p:attrName>style.visibility</p:attrName>
                                        </p:attrNameLst>
                                      </p:cBhvr>
                                      <p:to>
                                        <p:strVal val="visible"/>
                                      </p:to>
                                    </p:set>
                                    <p:animEffect transition="in" filter="fade">
                                      <p:cBhvr>
                                        <p:cTn id="836" dur="500"/>
                                        <p:tgtEl>
                                          <p:spTgt spid="74"/>
                                        </p:tgtEl>
                                      </p:cBhvr>
                                    </p:animEffect>
                                  </p:childTnLst>
                                </p:cTn>
                              </p:par>
                              <p:par>
                                <p:cTn id="837" presetID="10" presetClass="entr" presetSubtype="0" fill="hold" nodeType="withEffect">
                                  <p:stCondLst>
                                    <p:cond delay="0"/>
                                  </p:stCondLst>
                                  <p:childTnLst>
                                    <p:set>
                                      <p:cBhvr>
                                        <p:cTn id="838" dur="1" fill="hold">
                                          <p:stCondLst>
                                            <p:cond delay="0"/>
                                          </p:stCondLst>
                                        </p:cTn>
                                        <p:tgtEl>
                                          <p:spTgt spid="84"/>
                                        </p:tgtEl>
                                        <p:attrNameLst>
                                          <p:attrName>style.visibility</p:attrName>
                                        </p:attrNameLst>
                                      </p:cBhvr>
                                      <p:to>
                                        <p:strVal val="visible"/>
                                      </p:to>
                                    </p:set>
                                    <p:animEffect transition="in" filter="fade">
                                      <p:cBhvr>
                                        <p:cTn id="839" dur="500"/>
                                        <p:tgtEl>
                                          <p:spTgt spid="84"/>
                                        </p:tgtEl>
                                      </p:cBhvr>
                                    </p:animEffect>
                                  </p:childTnLst>
                                </p:cTn>
                              </p:par>
                            </p:childTnLst>
                          </p:cTn>
                        </p:par>
                        <p:par>
                          <p:cTn id="840" fill="hold">
                            <p:stCondLst>
                              <p:cond delay="500"/>
                            </p:stCondLst>
                            <p:childTnLst>
                              <p:par>
                                <p:cTn id="841" presetID="42" presetClass="path" presetSubtype="0" accel="50000" decel="50000" fill="hold" nodeType="afterEffect">
                                  <p:stCondLst>
                                    <p:cond delay="0"/>
                                  </p:stCondLst>
                                  <p:childTnLst>
                                    <p:animMotion origin="layout" path="M -3.33333E-6 2.94798E-6 L -3.33333E-6 0.25526 " pathEditMode="relative" rAng="0" ptsTypes="AA">
                                      <p:cBhvr>
                                        <p:cTn id="842" dur="500" fill="hold"/>
                                        <p:tgtEl>
                                          <p:spTgt spid="74"/>
                                        </p:tgtEl>
                                        <p:attrNameLst>
                                          <p:attrName>ppt_x</p:attrName>
                                          <p:attrName>ppt_y</p:attrName>
                                        </p:attrNameLst>
                                      </p:cBhvr>
                                      <p:rCtr x="0" y="128"/>
                                    </p:animMotion>
                                  </p:childTnLst>
                                </p:cTn>
                              </p:par>
                              <p:par>
                                <p:cTn id="843" presetID="64" presetClass="path" presetSubtype="0" accel="50000" decel="50000" fill="hold" nodeType="withEffect">
                                  <p:stCondLst>
                                    <p:cond delay="0"/>
                                  </p:stCondLst>
                                  <p:childTnLst>
                                    <p:animMotion origin="layout" path="M -3.33333E-6 5.78035E-8 L -3.33333E-6 -0.27746 " pathEditMode="relative" rAng="0" ptsTypes="AA">
                                      <p:cBhvr>
                                        <p:cTn id="844" dur="500" fill="hold"/>
                                        <p:tgtEl>
                                          <p:spTgt spid="84"/>
                                        </p:tgtEl>
                                        <p:attrNameLst>
                                          <p:attrName>ppt_x</p:attrName>
                                          <p:attrName>ppt_y</p:attrName>
                                        </p:attrNameLst>
                                      </p:cBhvr>
                                      <p:rCtr x="0"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Rectangle 6"/>
          <p:cNvSpPr/>
          <p:nvPr/>
        </p:nvSpPr>
        <p:spPr>
          <a:xfrm>
            <a:off x="71154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Rectangle 9"/>
          <p:cNvSpPr/>
          <p:nvPr/>
        </p:nvSpPr>
        <p:spPr>
          <a:xfrm>
            <a:off x="75726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62010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4" name="Rectangle 13"/>
          <p:cNvSpPr/>
          <p:nvPr/>
        </p:nvSpPr>
        <p:spPr>
          <a:xfrm>
            <a:off x="66582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5" name="Rectangle 14"/>
          <p:cNvSpPr/>
          <p:nvPr/>
        </p:nvSpPr>
        <p:spPr>
          <a:xfrm>
            <a:off x="48294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6" name="TextBox 15"/>
          <p:cNvSpPr txBox="1"/>
          <p:nvPr/>
        </p:nvSpPr>
        <p:spPr>
          <a:xfrm>
            <a:off x="4240263" y="1752601"/>
            <a:ext cx="3592650" cy="246221"/>
          </a:xfrm>
          <a:prstGeom prst="rect">
            <a:avLst/>
          </a:prstGeom>
          <a:noFill/>
        </p:spPr>
        <p:txBody>
          <a:bodyPr wrap="none" rtlCol="0">
            <a:spAutoFit/>
          </a:bodyPr>
          <a:lstStyle/>
          <a:p>
            <a:r>
              <a:rPr lang="en-US" sz="1000" dirty="0"/>
              <a:t>0              1              2              3              4              5             6              7              8</a:t>
            </a:r>
          </a:p>
        </p:txBody>
      </p:sp>
      <p:sp>
        <p:nvSpPr>
          <p:cNvPr id="17" name="Rectangle 16"/>
          <p:cNvSpPr/>
          <p:nvPr/>
        </p:nvSpPr>
        <p:spPr>
          <a:xfrm>
            <a:off x="73152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9" name="Rectangle 18"/>
          <p:cNvSpPr/>
          <p:nvPr/>
        </p:nvSpPr>
        <p:spPr>
          <a:xfrm>
            <a:off x="51054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0" name="Rectangle 19"/>
          <p:cNvSpPr/>
          <p:nvPr/>
        </p:nvSpPr>
        <p:spPr>
          <a:xfrm>
            <a:off x="77724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1" name="Rectangle 20"/>
          <p:cNvSpPr/>
          <p:nvPr/>
        </p:nvSpPr>
        <p:spPr>
          <a:xfrm>
            <a:off x="64008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2" name="Rectangle 21"/>
          <p:cNvSpPr/>
          <p:nvPr/>
        </p:nvSpPr>
        <p:spPr>
          <a:xfrm>
            <a:off x="59436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4" name="Rectangle 23"/>
          <p:cNvSpPr/>
          <p:nvPr/>
        </p:nvSpPr>
        <p:spPr>
          <a:xfrm>
            <a:off x="68580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5" name="Rectangle 24"/>
          <p:cNvSpPr/>
          <p:nvPr/>
        </p:nvSpPr>
        <p:spPr>
          <a:xfrm>
            <a:off x="46482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8" name="Rectangle 27"/>
          <p:cNvSpPr/>
          <p:nvPr/>
        </p:nvSpPr>
        <p:spPr>
          <a:xfrm>
            <a:off x="45720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9" name="Rectangle 28"/>
          <p:cNvSpPr/>
          <p:nvPr/>
        </p:nvSpPr>
        <p:spPr>
          <a:xfrm>
            <a:off x="54864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Rectangle 29"/>
          <p:cNvSpPr/>
          <p:nvPr/>
        </p:nvSpPr>
        <p:spPr>
          <a:xfrm>
            <a:off x="41910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Rectangle 30"/>
          <p:cNvSpPr/>
          <p:nvPr/>
        </p:nvSpPr>
        <p:spPr>
          <a:xfrm>
            <a:off x="5029200" y="20574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353823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15"/>
                                        </p:tgtEl>
                                        <p:attrNameLst>
                                          <p:attrName>fillcolor</p:attrName>
                                        </p:attrNameLst>
                                      </p:cBhvr>
                                      <p:to>
                                        <a:srgbClr val="FFCC66"/>
                                      </p:to>
                                    </p:animClr>
                                    <p:set>
                                      <p:cBhvr>
                                        <p:cTn id="7" dur="500" fill="hold"/>
                                        <p:tgtEl>
                                          <p:spTgt spid="15"/>
                                        </p:tgtEl>
                                        <p:attrNameLst>
                                          <p:attrName>fill.type</p:attrName>
                                        </p:attrNameLst>
                                      </p:cBhvr>
                                      <p:to>
                                        <p:strVal val="solid"/>
                                      </p:to>
                                    </p:set>
                                    <p:set>
                                      <p:cBhvr>
                                        <p:cTn id="8" dur="500" fill="hold"/>
                                        <p:tgtEl>
                                          <p:spTgt spid="1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1"/>
                                        </p:tgtEl>
                                        <p:attrNameLst>
                                          <p:attrName>fillcolor</p:attrName>
                                        </p:attrNameLst>
                                      </p:cBhvr>
                                      <p:to>
                                        <a:srgbClr val="CCFF99"/>
                                      </p:to>
                                    </p:animClr>
                                    <p:set>
                                      <p:cBhvr>
                                        <p:cTn id="11" dur="500" fill="hold"/>
                                        <p:tgtEl>
                                          <p:spTgt spid="11"/>
                                        </p:tgtEl>
                                        <p:attrNameLst>
                                          <p:attrName>fill.type</p:attrName>
                                        </p:attrNameLst>
                                      </p:cBhvr>
                                      <p:to>
                                        <p:strVal val="solid"/>
                                      </p:to>
                                    </p:set>
                                    <p:set>
                                      <p:cBhvr>
                                        <p:cTn id="12" dur="500" fill="hold"/>
                                        <p:tgtEl>
                                          <p:spTgt spid="11"/>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14"/>
                                        </p:tgtEl>
                                        <p:attrNameLst>
                                          <p:attrName>fillcolor</p:attrName>
                                        </p:attrNameLst>
                                      </p:cBhvr>
                                      <p:to>
                                        <a:srgbClr val="CCFF99"/>
                                      </p:to>
                                    </p:animClr>
                                    <p:set>
                                      <p:cBhvr>
                                        <p:cTn id="15" dur="500" fill="hold"/>
                                        <p:tgtEl>
                                          <p:spTgt spid="14"/>
                                        </p:tgtEl>
                                        <p:attrNameLst>
                                          <p:attrName>fill.type</p:attrName>
                                        </p:attrNameLst>
                                      </p:cBhvr>
                                      <p:to>
                                        <p:strVal val="solid"/>
                                      </p:to>
                                    </p:set>
                                    <p:set>
                                      <p:cBhvr>
                                        <p:cTn id="16" dur="500" fill="hold"/>
                                        <p:tgtEl>
                                          <p:spTgt spid="14"/>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7"/>
                                        </p:tgtEl>
                                        <p:attrNameLst>
                                          <p:attrName>fillcolor</p:attrName>
                                        </p:attrNameLst>
                                      </p:cBhvr>
                                      <p:to>
                                        <a:srgbClr val="CCFF99"/>
                                      </p:to>
                                    </p:animClr>
                                    <p:set>
                                      <p:cBhvr>
                                        <p:cTn id="19" dur="500" fill="hold"/>
                                        <p:tgtEl>
                                          <p:spTgt spid="7"/>
                                        </p:tgtEl>
                                        <p:attrNameLst>
                                          <p:attrName>fill.type</p:attrName>
                                        </p:attrNameLst>
                                      </p:cBhvr>
                                      <p:to>
                                        <p:strVal val="solid"/>
                                      </p:to>
                                    </p:set>
                                    <p:set>
                                      <p:cBhvr>
                                        <p:cTn id="20" dur="500" fill="hold"/>
                                        <p:tgtEl>
                                          <p:spTgt spid="7"/>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10"/>
                                        </p:tgtEl>
                                        <p:attrNameLst>
                                          <p:attrName>fillcolor</p:attrName>
                                        </p:attrNameLst>
                                      </p:cBhvr>
                                      <p:to>
                                        <a:srgbClr val="CCFF99"/>
                                      </p:to>
                                    </p:animClr>
                                    <p:set>
                                      <p:cBhvr>
                                        <p:cTn id="23" dur="500" fill="hold"/>
                                        <p:tgtEl>
                                          <p:spTgt spid="10"/>
                                        </p:tgtEl>
                                        <p:attrNameLst>
                                          <p:attrName>fill.type</p:attrName>
                                        </p:attrNameLst>
                                      </p:cBhvr>
                                      <p:to>
                                        <p:strVal val="solid"/>
                                      </p:to>
                                    </p:set>
                                    <p:set>
                                      <p:cBhvr>
                                        <p:cTn id="24" dur="500" fill="hold"/>
                                        <p:tgtEl>
                                          <p:spTgt spid="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par>
                          <p:cTn id="53" fill="hold">
                            <p:stCondLst>
                              <p:cond delay="0"/>
                            </p:stCondLst>
                            <p:childTnLst>
                              <p:par>
                                <p:cTn id="54" presetID="1" presetClass="emph" presetSubtype="2" fill="hold" nodeType="afterEffect">
                                  <p:stCondLst>
                                    <p:cond delay="0"/>
                                  </p:stCondLst>
                                  <p:childTnLst>
                                    <p:animClr clrSpc="rgb" dir="cw">
                                      <p:cBhvr>
                                        <p:cTn id="55" dur="500" fill="hold"/>
                                        <p:tgtEl>
                                          <p:spTgt spid="25"/>
                                        </p:tgtEl>
                                        <p:attrNameLst>
                                          <p:attrName>fillcolor</p:attrName>
                                        </p:attrNameLst>
                                      </p:cBhvr>
                                      <p:to>
                                        <a:srgbClr val="CCFF99"/>
                                      </p:to>
                                    </p:animClr>
                                    <p:set>
                                      <p:cBhvr>
                                        <p:cTn id="56" dur="500" fill="hold"/>
                                        <p:tgtEl>
                                          <p:spTgt spid="25"/>
                                        </p:tgtEl>
                                        <p:attrNameLst>
                                          <p:attrName>fill.type</p:attrName>
                                        </p:attrNameLst>
                                      </p:cBhvr>
                                      <p:to>
                                        <p:strVal val="solid"/>
                                      </p:to>
                                    </p:set>
                                    <p:set>
                                      <p:cBhvr>
                                        <p:cTn id="57" dur="500" fill="hold"/>
                                        <p:tgtEl>
                                          <p:spTgt spid="25"/>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500" fill="hold"/>
                                        <p:tgtEl>
                                          <p:spTgt spid="19"/>
                                        </p:tgtEl>
                                        <p:attrNameLst>
                                          <p:attrName>fillcolor</p:attrName>
                                        </p:attrNameLst>
                                      </p:cBhvr>
                                      <p:to>
                                        <a:srgbClr val="CCFF99"/>
                                      </p:to>
                                    </p:animClr>
                                    <p:set>
                                      <p:cBhvr>
                                        <p:cTn id="60" dur="500" fill="hold"/>
                                        <p:tgtEl>
                                          <p:spTgt spid="19"/>
                                        </p:tgtEl>
                                        <p:attrNameLst>
                                          <p:attrName>fill.type</p:attrName>
                                        </p:attrNameLst>
                                      </p:cBhvr>
                                      <p:to>
                                        <p:strVal val="solid"/>
                                      </p:to>
                                    </p:set>
                                    <p:set>
                                      <p:cBhvr>
                                        <p:cTn id="61" dur="500" fill="hold"/>
                                        <p:tgtEl>
                                          <p:spTgt spid="19"/>
                                        </p:tgtEl>
                                        <p:attrNameLst>
                                          <p:attrName>fill.on</p:attrName>
                                        </p:attrNameLst>
                                      </p:cBhvr>
                                      <p:to>
                                        <p:strVal val="true"/>
                                      </p:to>
                                    </p:set>
                                  </p:childTnLst>
                                </p:cTn>
                              </p:par>
                              <p:par>
                                <p:cTn id="62" presetID="1" presetClass="exit" presetSubtype="0" fill="hold" grpId="1" nodeType="withEffect">
                                  <p:stCondLst>
                                    <p:cond delay="0"/>
                                  </p:stCondLst>
                                  <p:childTnLst>
                                    <p:set>
                                      <p:cBhvr>
                                        <p:cTn id="63" dur="1" fill="hold">
                                          <p:stCondLst>
                                            <p:cond delay="0"/>
                                          </p:stCondLst>
                                        </p:cTn>
                                        <p:tgtEl>
                                          <p:spTgt spid="19"/>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5"/>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30"/>
                                        </p:tgtEl>
                                        <p:attrNameLst>
                                          <p:attrName>fillcolor</p:attrName>
                                        </p:attrNameLst>
                                      </p:cBhvr>
                                      <p:to>
                                        <a:srgbClr val="FFCC66"/>
                                      </p:to>
                                    </p:animClr>
                                    <p:set>
                                      <p:cBhvr>
                                        <p:cTn id="78" dur="500" fill="hold"/>
                                        <p:tgtEl>
                                          <p:spTgt spid="30"/>
                                        </p:tgtEl>
                                        <p:attrNameLst>
                                          <p:attrName>fill.type</p:attrName>
                                        </p:attrNameLst>
                                      </p:cBhvr>
                                      <p:to>
                                        <p:strVal val="solid"/>
                                      </p:to>
                                    </p:set>
                                    <p:set>
                                      <p:cBhvr>
                                        <p:cTn id="79" dur="500" fill="hold"/>
                                        <p:tgtEl>
                                          <p:spTgt spid="30"/>
                                        </p:tgtEl>
                                        <p:attrNameLst>
                                          <p:attrName>fill.on</p:attrName>
                                        </p:attrNameLst>
                                      </p:cBhvr>
                                      <p:to>
                                        <p:strVal val="true"/>
                                      </p:to>
                                    </p:set>
                                  </p:childTnLst>
                                </p:cTn>
                              </p:par>
                            </p:childTnLst>
                          </p:cTn>
                        </p:par>
                        <p:par>
                          <p:cTn id="80" fill="hold">
                            <p:stCondLst>
                              <p:cond delay="500"/>
                            </p:stCondLst>
                            <p:childTnLst>
                              <p:par>
                                <p:cTn id="81" presetID="1" presetClass="emph" presetSubtype="2" fill="hold" nodeType="afterEffect">
                                  <p:stCondLst>
                                    <p:cond delay="0"/>
                                  </p:stCondLst>
                                  <p:childTnLst>
                                    <p:animClr clrSpc="rgb" dir="cw">
                                      <p:cBhvr>
                                        <p:cTn id="82" dur="500" fill="hold"/>
                                        <p:tgtEl>
                                          <p:spTgt spid="28"/>
                                        </p:tgtEl>
                                        <p:attrNameLst>
                                          <p:attrName>fillcolor</p:attrName>
                                        </p:attrNameLst>
                                      </p:cBhvr>
                                      <p:to>
                                        <a:srgbClr val="CCFF99"/>
                                      </p:to>
                                    </p:animClr>
                                    <p:set>
                                      <p:cBhvr>
                                        <p:cTn id="83" dur="500" fill="hold"/>
                                        <p:tgtEl>
                                          <p:spTgt spid="28"/>
                                        </p:tgtEl>
                                        <p:attrNameLst>
                                          <p:attrName>fill.type</p:attrName>
                                        </p:attrNameLst>
                                      </p:cBhvr>
                                      <p:to>
                                        <p:strVal val="solid"/>
                                      </p:to>
                                    </p:set>
                                    <p:set>
                                      <p:cBhvr>
                                        <p:cTn id="84" dur="500" fill="hold"/>
                                        <p:tgtEl>
                                          <p:spTgt spid="28"/>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4" grpId="0" animBg="1"/>
      <p:bldP spid="15" grpId="0" animBg="1"/>
      <p:bldP spid="16" grpId="0"/>
      <p:bldP spid="17" grpId="0" animBg="1"/>
      <p:bldP spid="19" grpId="0" animBg="1"/>
      <p:bldP spid="19" grpId="1" animBg="1"/>
      <p:bldP spid="20" grpId="0" animBg="1"/>
      <p:bldP spid="21" grpId="0" animBg="1"/>
      <p:bldP spid="22" grpId="0" animBg="1"/>
      <p:bldP spid="24" grpId="0" animBg="1"/>
      <p:bldP spid="25" grpId="0" animBg="1"/>
      <p:bldP spid="25" grpId="1" animBg="1"/>
      <p:bldP spid="28" grpId="0" animBg="1"/>
      <p:bldP spid="28" grpId="1" animBg="1"/>
      <p:bldP spid="29" grpId="0" animBg="1"/>
      <p:bldP spid="30" grpId="0" animBg="1"/>
      <p:bldP spid="30" grpId="1"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extBox 6"/>
          <p:cNvSpPr txBox="1"/>
          <p:nvPr/>
        </p:nvSpPr>
        <p:spPr>
          <a:xfrm>
            <a:off x="3630608" y="1295401"/>
            <a:ext cx="5056192" cy="4893647"/>
          </a:xfrm>
          <a:prstGeom prst="rect">
            <a:avLst/>
          </a:prstGeom>
          <a:noFill/>
        </p:spPr>
        <p:txBody>
          <a:bodyPr wrap="none" rtlCol="0">
            <a:spAutoFit/>
          </a:bodyPr>
          <a:lstStyle/>
          <a:p>
            <a:pPr>
              <a:lnSpc>
                <a:spcPct val="150000"/>
              </a:lnSpc>
            </a:pPr>
            <a:r>
              <a:rPr lang="en-US" sz="1600" b="1" dirty="0" err="1">
                <a:latin typeface="Verdana" pitchFamily="34" charset="0"/>
                <a:ea typeface="Verdana" pitchFamily="34" charset="0"/>
                <a:cs typeface="Verdana" pitchFamily="34" charset="0"/>
              </a:rPr>
              <a:t>MergeSort</a:t>
            </a:r>
            <a:r>
              <a:rPr lang="en-US" sz="1600" dirty="0">
                <a:latin typeface="Verdana" pitchFamily="34" charset="0"/>
                <a:ea typeface="Verdana" pitchFamily="34" charset="0"/>
                <a:cs typeface="Verdana" pitchFamily="34" charset="0"/>
              </a:rPr>
              <a:t>(</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arr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size){</a:t>
            </a:r>
          </a:p>
          <a:p>
            <a:pPr marL="457200" lvl="2">
              <a:lnSpc>
                <a:spcPct val="150000"/>
              </a:lnSpc>
            </a:pP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=new </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[size];</a:t>
            </a:r>
          </a:p>
          <a:p>
            <a:pPr marL="457200" lvl="2">
              <a:lnSpc>
                <a:spcPct val="150000"/>
              </a:lnSpc>
            </a:pPr>
            <a:r>
              <a:rPr lang="en-US" sz="1600" dirty="0" err="1">
                <a:latin typeface="Verdana" pitchFamily="34" charset="0"/>
                <a:ea typeface="Verdana" pitchFamily="34" charset="0"/>
                <a:cs typeface="Verdana" pitchFamily="34" charset="0"/>
              </a:rPr>
              <a:t>MSort</a:t>
            </a:r>
            <a:r>
              <a:rPr lang="en-US" sz="1600" dirty="0">
                <a:latin typeface="Verdana" pitchFamily="34" charset="0"/>
                <a:ea typeface="Verdana" pitchFamily="34" charset="0"/>
                <a:cs typeface="Verdana" pitchFamily="34" charset="0"/>
              </a:rPr>
              <a:t>(</a:t>
            </a:r>
            <a:r>
              <a:rPr lang="en-US" sz="1600" dirty="0" err="1">
                <a:latin typeface="Verdana" pitchFamily="34" charset="0"/>
                <a:ea typeface="Verdana" pitchFamily="34" charset="0"/>
                <a:cs typeface="Verdana" pitchFamily="34" charset="0"/>
              </a:rPr>
              <a:t>arr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 0, size-1);</a:t>
            </a:r>
          </a:p>
          <a:p>
            <a:pPr marL="457200" lvl="2">
              <a:lnSpc>
                <a:spcPct val="150000"/>
              </a:lnSpc>
            </a:pPr>
            <a:r>
              <a:rPr lang="en-US" sz="1600" dirty="0">
                <a:latin typeface="Verdana" pitchFamily="34" charset="0"/>
                <a:ea typeface="Verdana" pitchFamily="34" charset="0"/>
                <a:cs typeface="Verdana" pitchFamily="34" charset="0"/>
              </a:rPr>
              <a:t>delete []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a:t>
            </a:r>
          </a:p>
          <a:p>
            <a:pPr>
              <a:lnSpc>
                <a:spcPct val="150000"/>
              </a:lnSpc>
            </a:pPr>
            <a:r>
              <a:rPr lang="en-US" sz="1600" dirty="0">
                <a:latin typeface="Verdana" pitchFamily="34" charset="0"/>
                <a:ea typeface="Verdana" pitchFamily="34" charset="0"/>
                <a:cs typeface="Verdana" pitchFamily="34" charset="0"/>
              </a:rPr>
              <a:t>}</a:t>
            </a:r>
          </a:p>
          <a:p>
            <a:pPr>
              <a:lnSpc>
                <a:spcPct val="150000"/>
              </a:lnSpc>
            </a:pPr>
            <a:r>
              <a:rPr lang="en-US" sz="1600" b="1" dirty="0" err="1">
                <a:latin typeface="Verdana" pitchFamily="34" charset="0"/>
                <a:ea typeface="Verdana" pitchFamily="34" charset="0"/>
                <a:cs typeface="Verdana" pitchFamily="34" charset="0"/>
              </a:rPr>
              <a:t>MSort</a:t>
            </a:r>
            <a:r>
              <a:rPr lang="en-US" sz="1600" dirty="0">
                <a:latin typeface="Verdana" pitchFamily="34" charset="0"/>
                <a:ea typeface="Verdana" pitchFamily="34" charset="0"/>
                <a:cs typeface="Verdana" pitchFamily="34" charset="0"/>
              </a:rPr>
              <a:t>(</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arr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start, </a:t>
            </a: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end){  </a:t>
            </a:r>
          </a:p>
          <a:p>
            <a:pPr marL="457200" lvl="2">
              <a:lnSpc>
                <a:spcPct val="150000"/>
              </a:lnSpc>
            </a:pPr>
            <a:r>
              <a:rPr lang="en-US" sz="1600" dirty="0">
                <a:latin typeface="Verdana" pitchFamily="34" charset="0"/>
                <a:ea typeface="Verdana" pitchFamily="34" charset="0"/>
                <a:cs typeface="Verdana" pitchFamily="34" charset="0"/>
              </a:rPr>
              <a:t>if(start&lt;end){</a:t>
            </a:r>
          </a:p>
          <a:p>
            <a:pPr marL="914400" lvl="4">
              <a:lnSpc>
                <a:spcPct val="150000"/>
              </a:lnSpc>
            </a:pPr>
            <a:r>
              <a:rPr lang="en-US" sz="1600" dirty="0" err="1">
                <a:latin typeface="Verdana" pitchFamily="34" charset="0"/>
                <a:ea typeface="Verdana" pitchFamily="34" charset="0"/>
                <a:cs typeface="Verdana" pitchFamily="34" charset="0"/>
              </a:rPr>
              <a:t>int</a:t>
            </a:r>
            <a:r>
              <a:rPr lang="en-US" sz="1600" dirty="0">
                <a:latin typeface="Verdana" pitchFamily="34" charset="0"/>
                <a:ea typeface="Verdana" pitchFamily="34" charset="0"/>
                <a:cs typeface="Verdana" pitchFamily="34" charset="0"/>
              </a:rPr>
              <a:t> mid=(</a:t>
            </a:r>
            <a:r>
              <a:rPr lang="en-US" sz="1600" dirty="0" err="1">
                <a:latin typeface="Verdana" pitchFamily="34" charset="0"/>
                <a:ea typeface="Verdana" pitchFamily="34" charset="0"/>
                <a:cs typeface="Verdana" pitchFamily="34" charset="0"/>
              </a:rPr>
              <a:t>start+end</a:t>
            </a:r>
            <a:r>
              <a:rPr lang="en-US" sz="1600" dirty="0">
                <a:latin typeface="Verdana" pitchFamily="34" charset="0"/>
                <a:ea typeface="Verdana" pitchFamily="34" charset="0"/>
                <a:cs typeface="Verdana" pitchFamily="34" charset="0"/>
              </a:rPr>
              <a:t>)/2;</a:t>
            </a:r>
          </a:p>
          <a:p>
            <a:pPr marL="914400" lvl="4">
              <a:lnSpc>
                <a:spcPct val="150000"/>
              </a:lnSpc>
            </a:pPr>
            <a:r>
              <a:rPr lang="en-US" sz="1600" dirty="0" err="1">
                <a:latin typeface="Verdana" pitchFamily="34" charset="0"/>
                <a:ea typeface="Verdana" pitchFamily="34" charset="0"/>
                <a:cs typeface="Verdana" pitchFamily="34" charset="0"/>
              </a:rPr>
              <a:t>MSort</a:t>
            </a:r>
            <a:r>
              <a:rPr lang="en-US" sz="1600" dirty="0">
                <a:latin typeface="Verdana" pitchFamily="34" charset="0"/>
                <a:ea typeface="Verdana" pitchFamily="34" charset="0"/>
                <a:cs typeface="Verdana" pitchFamily="34" charset="0"/>
              </a:rPr>
              <a:t>(</a:t>
            </a:r>
            <a:r>
              <a:rPr lang="en-US" sz="1600" dirty="0" err="1">
                <a:latin typeface="Verdana" pitchFamily="34" charset="0"/>
                <a:ea typeface="Verdana" pitchFamily="34" charset="0"/>
                <a:cs typeface="Verdana" pitchFamily="34" charset="0"/>
              </a:rPr>
              <a:t>arr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 start, mid);</a:t>
            </a:r>
          </a:p>
          <a:p>
            <a:pPr marL="914400" lvl="4">
              <a:lnSpc>
                <a:spcPct val="150000"/>
              </a:lnSpc>
            </a:pPr>
            <a:r>
              <a:rPr lang="en-US" sz="1600" dirty="0" err="1">
                <a:latin typeface="Verdana" pitchFamily="34" charset="0"/>
                <a:ea typeface="Verdana" pitchFamily="34" charset="0"/>
                <a:cs typeface="Verdana" pitchFamily="34" charset="0"/>
              </a:rPr>
              <a:t>MSort</a:t>
            </a:r>
            <a:r>
              <a:rPr lang="en-US" sz="1600" dirty="0">
                <a:latin typeface="Verdana" pitchFamily="34" charset="0"/>
                <a:ea typeface="Verdana" pitchFamily="34" charset="0"/>
                <a:cs typeface="Verdana" pitchFamily="34" charset="0"/>
              </a:rPr>
              <a:t>(</a:t>
            </a:r>
            <a:r>
              <a:rPr lang="en-US" sz="1600" dirty="0" err="1">
                <a:latin typeface="Verdana" pitchFamily="34" charset="0"/>
                <a:ea typeface="Verdana" pitchFamily="34" charset="0"/>
                <a:cs typeface="Verdana" pitchFamily="34" charset="0"/>
              </a:rPr>
              <a:t>arr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 mid+1, end);</a:t>
            </a:r>
          </a:p>
          <a:p>
            <a:pPr marL="914400" lvl="4">
              <a:lnSpc>
                <a:spcPct val="150000"/>
              </a:lnSpc>
            </a:pPr>
            <a:r>
              <a:rPr lang="en-US" sz="1600" dirty="0">
                <a:latin typeface="Verdana" pitchFamily="34" charset="0"/>
                <a:ea typeface="Verdana" pitchFamily="34" charset="0"/>
                <a:cs typeface="Verdana" pitchFamily="34" charset="0"/>
              </a:rPr>
              <a:t>Merge(</a:t>
            </a:r>
            <a:r>
              <a:rPr lang="en-US" sz="1600" dirty="0" err="1">
                <a:latin typeface="Verdana" pitchFamily="34" charset="0"/>
                <a:ea typeface="Verdana" pitchFamily="34" charset="0"/>
                <a:cs typeface="Verdana" pitchFamily="34" charset="0"/>
              </a:rPr>
              <a:t>arr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tmp</a:t>
            </a:r>
            <a:r>
              <a:rPr lang="en-US" sz="1600" dirty="0">
                <a:latin typeface="Verdana" pitchFamily="34" charset="0"/>
                <a:ea typeface="Verdana" pitchFamily="34" charset="0"/>
                <a:cs typeface="Verdana" pitchFamily="34" charset="0"/>
              </a:rPr>
              <a:t>, start, mid+1, end);</a:t>
            </a:r>
          </a:p>
          <a:p>
            <a:pPr marL="457200" lvl="2">
              <a:lnSpc>
                <a:spcPct val="150000"/>
              </a:lnSpc>
            </a:pPr>
            <a:r>
              <a:rPr lang="en-US" sz="1600" dirty="0">
                <a:latin typeface="Verdana" pitchFamily="34" charset="0"/>
                <a:ea typeface="Verdana" pitchFamily="34" charset="0"/>
                <a:cs typeface="Verdana" pitchFamily="34" charset="0"/>
              </a:rPr>
              <a:t>}</a:t>
            </a:r>
          </a:p>
          <a:p>
            <a:pPr>
              <a:lnSpc>
                <a:spcPct val="150000"/>
              </a:lnSpc>
            </a:pPr>
            <a:r>
              <a:rPr lang="en-US" sz="1600" dirty="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121618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2" end="12"/>
                                            </p:txEl>
                                          </p:spTgt>
                                        </p:tgtEl>
                                        <p:attrNameLst>
                                          <p:attrName>style.visibility</p:attrName>
                                        </p:attrNameLst>
                                      </p:cBhvr>
                                      <p:to>
                                        <p:strVal val="visible"/>
                                      </p:to>
                                    </p:set>
                                    <p:animEffect transition="in" filter="fade">
                                      <p:cBhvr>
                                        <p:cTn id="10" dur="500"/>
                                        <p:tgtEl>
                                          <p:spTgt spid="7">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fade">
                                      <p:cBhvr>
                                        <p:cTn id="20" dur="500"/>
                                        <p:tgtEl>
                                          <p:spTgt spid="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10" end="10"/>
                                            </p:txEl>
                                          </p:spTgt>
                                        </p:tgtEl>
                                        <p:attrNameLst>
                                          <p:attrName>style.visibility</p:attrName>
                                        </p:attrNameLst>
                                      </p:cBhvr>
                                      <p:to>
                                        <p:strVal val="visible"/>
                                      </p:to>
                                    </p:set>
                                    <p:animEffect transition="in" filter="fade">
                                      <p:cBhvr>
                                        <p:cTn id="38" dur="500"/>
                                        <p:tgtEl>
                                          <p:spTgt spid="7">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fade">
                                      <p:cBhvr>
                                        <p:cTn id="43" dur="500"/>
                                        <p:tgtEl>
                                          <p:spTgt spid="7">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fade">
                                      <p:cBhvr>
                                        <p:cTn id="46" dur="500"/>
                                        <p:tgtEl>
                                          <p:spTgt spid="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fade">
                                      <p:cBhvr>
                                        <p:cTn id="51" dur="500"/>
                                        <p:tgtEl>
                                          <p:spTgt spid="7">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
                                            <p:txEl>
                                              <p:pRg st="2" end="2"/>
                                            </p:txEl>
                                          </p:spTgt>
                                        </p:tgtEl>
                                        <p:attrNameLst>
                                          <p:attrName>style.visibility</p:attrName>
                                        </p:attrNameLst>
                                      </p:cBhvr>
                                      <p:to>
                                        <p:strVal val="visible"/>
                                      </p:to>
                                    </p:set>
                                    <p:animEffect transition="in" filter="fade">
                                      <p:cBhvr>
                                        <p:cTn id="56" dur="500"/>
                                        <p:tgtEl>
                                          <p:spTgt spid="7">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animEffect transition="in" filter="fade">
                                      <p:cBhvr>
                                        <p:cTn id="6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Rectangle 6"/>
          <p:cNvSpPr/>
          <p:nvPr/>
        </p:nvSpPr>
        <p:spPr>
          <a:xfrm>
            <a:off x="56664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8282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6664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 name="Rectangle 9"/>
          <p:cNvSpPr/>
          <p:nvPr/>
        </p:nvSpPr>
        <p:spPr>
          <a:xfrm>
            <a:off x="48282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1" name="Rectangle 10"/>
          <p:cNvSpPr/>
          <p:nvPr/>
        </p:nvSpPr>
        <p:spPr>
          <a:xfrm>
            <a:off x="69618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Rectangle 11"/>
          <p:cNvSpPr/>
          <p:nvPr/>
        </p:nvSpPr>
        <p:spPr>
          <a:xfrm>
            <a:off x="65046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3" name="TextBox 12"/>
          <p:cNvSpPr txBox="1"/>
          <p:nvPr/>
        </p:nvSpPr>
        <p:spPr>
          <a:xfrm>
            <a:off x="6622785" y="1819126"/>
            <a:ext cx="667170" cy="246221"/>
          </a:xfrm>
          <a:prstGeom prst="rect">
            <a:avLst/>
          </a:prstGeom>
          <a:noFill/>
        </p:spPr>
        <p:txBody>
          <a:bodyPr wrap="none" rtlCol="0">
            <a:spAutoFit/>
          </a:bodyPr>
          <a:lstStyle/>
          <a:p>
            <a:r>
              <a:rPr lang="en-US" sz="1000" dirty="0"/>
              <a:t>2              3</a:t>
            </a:r>
          </a:p>
        </p:txBody>
      </p:sp>
      <p:sp>
        <p:nvSpPr>
          <p:cNvPr id="14" name="Rectangle 13"/>
          <p:cNvSpPr/>
          <p:nvPr/>
        </p:nvSpPr>
        <p:spPr>
          <a:xfrm>
            <a:off x="91716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5" name="Rectangle 14"/>
          <p:cNvSpPr/>
          <p:nvPr/>
        </p:nvSpPr>
        <p:spPr>
          <a:xfrm>
            <a:off x="96288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6" name="Rectangle 15"/>
          <p:cNvSpPr/>
          <p:nvPr/>
        </p:nvSpPr>
        <p:spPr>
          <a:xfrm>
            <a:off x="82572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Rectangle 16"/>
          <p:cNvSpPr/>
          <p:nvPr/>
        </p:nvSpPr>
        <p:spPr>
          <a:xfrm>
            <a:off x="78000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8" name="Rectangle 17"/>
          <p:cNvSpPr/>
          <p:nvPr/>
        </p:nvSpPr>
        <p:spPr>
          <a:xfrm>
            <a:off x="87144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9" name="TextBox 18"/>
          <p:cNvSpPr txBox="1"/>
          <p:nvPr/>
        </p:nvSpPr>
        <p:spPr>
          <a:xfrm>
            <a:off x="7909600" y="1819126"/>
            <a:ext cx="1909497" cy="246221"/>
          </a:xfrm>
          <a:prstGeom prst="rect">
            <a:avLst/>
          </a:prstGeom>
          <a:noFill/>
        </p:spPr>
        <p:txBody>
          <a:bodyPr wrap="none" rtlCol="0">
            <a:spAutoFit/>
          </a:bodyPr>
          <a:lstStyle/>
          <a:p>
            <a:r>
              <a:rPr lang="en-US" sz="1000" dirty="0"/>
              <a:t>4              5             6              7              8</a:t>
            </a:r>
          </a:p>
        </p:txBody>
      </p:sp>
      <p:sp>
        <p:nvSpPr>
          <p:cNvPr id="20" name="TextBox 19"/>
          <p:cNvSpPr txBox="1"/>
          <p:nvPr/>
        </p:nvSpPr>
        <p:spPr>
          <a:xfrm>
            <a:off x="5797064" y="1819126"/>
            <a:ext cx="250390" cy="246221"/>
          </a:xfrm>
          <a:prstGeom prst="rect">
            <a:avLst/>
          </a:prstGeom>
          <a:noFill/>
        </p:spPr>
        <p:txBody>
          <a:bodyPr wrap="none" rtlCol="0">
            <a:spAutoFit/>
          </a:bodyPr>
          <a:lstStyle/>
          <a:p>
            <a:r>
              <a:rPr lang="en-US" sz="1000" dirty="0"/>
              <a:t>1</a:t>
            </a:r>
          </a:p>
        </p:txBody>
      </p:sp>
      <p:sp>
        <p:nvSpPr>
          <p:cNvPr id="21" name="TextBox 20"/>
          <p:cNvSpPr txBox="1"/>
          <p:nvPr/>
        </p:nvSpPr>
        <p:spPr>
          <a:xfrm>
            <a:off x="4946385" y="1819126"/>
            <a:ext cx="250390" cy="246221"/>
          </a:xfrm>
          <a:prstGeom prst="rect">
            <a:avLst/>
          </a:prstGeom>
          <a:noFill/>
        </p:spPr>
        <p:txBody>
          <a:bodyPr wrap="none" rtlCol="0">
            <a:spAutoFit/>
          </a:bodyPr>
          <a:lstStyle/>
          <a:p>
            <a:r>
              <a:rPr lang="en-US" sz="1000" dirty="0"/>
              <a:t>0</a:t>
            </a:r>
          </a:p>
        </p:txBody>
      </p:sp>
      <p:sp>
        <p:nvSpPr>
          <p:cNvPr id="22" name="Rectangle 21"/>
          <p:cNvSpPr/>
          <p:nvPr/>
        </p:nvSpPr>
        <p:spPr>
          <a:xfrm>
            <a:off x="91716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64284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73428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96288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82572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78000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59712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87144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p:cNvSpPr/>
          <p:nvPr/>
        </p:nvSpPr>
        <p:spPr>
          <a:xfrm>
            <a:off x="68856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1" name="Group 49"/>
          <p:cNvGrpSpPr/>
          <p:nvPr/>
        </p:nvGrpSpPr>
        <p:grpSpPr>
          <a:xfrm>
            <a:off x="6028986" y="4028925"/>
            <a:ext cx="404278" cy="457200"/>
            <a:chOff x="1200732" y="1581150"/>
            <a:chExt cx="404278" cy="457200"/>
          </a:xfrm>
        </p:grpSpPr>
        <p:sp>
          <p:nvSpPr>
            <p:cNvPr id="32" name="Isosceles Triangle 3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4" name="Group 33"/>
          <p:cNvGrpSpPr/>
          <p:nvPr/>
        </p:nvGrpSpPr>
        <p:grpSpPr>
          <a:xfrm>
            <a:off x="6486186" y="4028925"/>
            <a:ext cx="404278" cy="457200"/>
            <a:chOff x="1200732" y="1581150"/>
            <a:chExt cx="404278" cy="457200"/>
          </a:xfrm>
        </p:grpSpPr>
        <p:sp>
          <p:nvSpPr>
            <p:cNvPr id="35" name="Isosceles Triangle 3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7" name="Group 49"/>
          <p:cNvGrpSpPr/>
          <p:nvPr/>
        </p:nvGrpSpPr>
        <p:grpSpPr>
          <a:xfrm>
            <a:off x="6943386" y="4028925"/>
            <a:ext cx="404278" cy="457200"/>
            <a:chOff x="1200732" y="1581150"/>
            <a:chExt cx="404278" cy="457200"/>
          </a:xfrm>
        </p:grpSpPr>
        <p:sp>
          <p:nvSpPr>
            <p:cNvPr id="38" name="Isosceles Triangle 3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40" name="Group 49"/>
          <p:cNvGrpSpPr/>
          <p:nvPr/>
        </p:nvGrpSpPr>
        <p:grpSpPr>
          <a:xfrm>
            <a:off x="4828254" y="2504925"/>
            <a:ext cx="516488" cy="457200"/>
            <a:chOff x="1151831" y="1581150"/>
            <a:chExt cx="516488" cy="457200"/>
          </a:xfrm>
        </p:grpSpPr>
        <p:sp>
          <p:nvSpPr>
            <p:cNvPr id="41" name="Isosceles Triangle 40"/>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43" name="Group 49"/>
          <p:cNvGrpSpPr/>
          <p:nvPr/>
        </p:nvGrpSpPr>
        <p:grpSpPr>
          <a:xfrm>
            <a:off x="5666455" y="2504925"/>
            <a:ext cx="508473" cy="457200"/>
            <a:chOff x="1151831" y="1581150"/>
            <a:chExt cx="508473" cy="457200"/>
          </a:xfrm>
        </p:grpSpPr>
        <p:sp>
          <p:nvSpPr>
            <p:cNvPr id="44" name="Isosceles Triangle 43"/>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TextBox 44"/>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sp>
        <p:nvSpPr>
          <p:cNvPr id="46" name="Rectangle 45"/>
          <p:cNvSpPr/>
          <p:nvPr/>
        </p:nvSpPr>
        <p:spPr>
          <a:xfrm>
            <a:off x="59712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7" name="Rectangle 46"/>
          <p:cNvSpPr/>
          <p:nvPr/>
        </p:nvSpPr>
        <p:spPr>
          <a:xfrm>
            <a:off x="6428454" y="3571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8" name="Rectangle 47"/>
          <p:cNvSpPr/>
          <p:nvPr/>
        </p:nvSpPr>
        <p:spPr>
          <a:xfrm>
            <a:off x="56664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p:cNvSpPr/>
          <p:nvPr/>
        </p:nvSpPr>
        <p:spPr>
          <a:xfrm>
            <a:off x="52092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Rectangle 49"/>
          <p:cNvSpPr/>
          <p:nvPr/>
        </p:nvSpPr>
        <p:spPr>
          <a:xfrm>
            <a:off x="52092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Rectangle 50"/>
          <p:cNvSpPr/>
          <p:nvPr/>
        </p:nvSpPr>
        <p:spPr>
          <a:xfrm>
            <a:off x="5666454" y="2047725"/>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2" name="TextBox 51"/>
          <p:cNvSpPr txBox="1"/>
          <p:nvPr/>
        </p:nvSpPr>
        <p:spPr>
          <a:xfrm>
            <a:off x="5327385" y="1801505"/>
            <a:ext cx="667170" cy="246221"/>
          </a:xfrm>
          <a:prstGeom prst="rect">
            <a:avLst/>
          </a:prstGeom>
          <a:noFill/>
        </p:spPr>
        <p:txBody>
          <a:bodyPr wrap="none" rtlCol="0">
            <a:spAutoFit/>
          </a:bodyPr>
          <a:lstStyle/>
          <a:p>
            <a:r>
              <a:rPr lang="en-US" sz="1000" dirty="0"/>
              <a:t>0              1</a:t>
            </a:r>
          </a:p>
        </p:txBody>
      </p:sp>
      <p:sp>
        <p:nvSpPr>
          <p:cNvPr id="53" name="TextBox 52"/>
          <p:cNvSpPr txBox="1"/>
          <p:nvPr/>
        </p:nvSpPr>
        <p:spPr>
          <a:xfrm>
            <a:off x="6047454" y="3343126"/>
            <a:ext cx="3592650" cy="246221"/>
          </a:xfrm>
          <a:prstGeom prst="rect">
            <a:avLst/>
          </a:prstGeom>
          <a:noFill/>
        </p:spPr>
        <p:txBody>
          <a:bodyPr wrap="none" rtlCol="0">
            <a:spAutoFit/>
          </a:bodyPr>
          <a:lstStyle/>
          <a:p>
            <a:r>
              <a:rPr lang="en-US" sz="1000" dirty="0"/>
              <a:t>0              1              2              3              4              5             6              7              8</a:t>
            </a:r>
          </a:p>
        </p:txBody>
      </p:sp>
    </p:spTree>
    <p:extLst>
      <p:ext uri="{BB962C8B-B14F-4D97-AF65-F5344CB8AC3E}">
        <p14:creationId xmlns:p14="http://schemas.microsoft.com/office/powerpoint/2010/main" val="113716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xit" presetSubtype="4" fill="hold" grpId="0" nodeType="clickEffect">
                                  <p:stCondLst>
                                    <p:cond delay="0"/>
                                  </p:stCondLst>
                                  <p:childTnLst>
                                    <p:animEffect transition="out" filter="slide(fromBottom)">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2" presetClass="entr" presetSubtype="1"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slide(fromTop)">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grpId="0" nodeType="clickEffect">
                                  <p:stCondLst>
                                    <p:cond delay="0"/>
                                  </p:stCondLst>
                                  <p:childTnLst>
                                    <p:animEffect transition="out" filter="slide(fromBottom)">
                                      <p:cBhvr>
                                        <p:cTn id="68" dur="500"/>
                                        <p:tgtEl>
                                          <p:spTgt spid="10"/>
                                        </p:tgtEl>
                                      </p:cBhvr>
                                    </p:animEffect>
                                    <p:set>
                                      <p:cBhvr>
                                        <p:cTn id="69" dur="1" fill="hold">
                                          <p:stCondLst>
                                            <p:cond delay="499"/>
                                          </p:stCondLst>
                                        </p:cTn>
                                        <p:tgtEl>
                                          <p:spTgt spid="10"/>
                                        </p:tgtEl>
                                        <p:attrNameLst>
                                          <p:attrName>style.visibility</p:attrName>
                                        </p:attrNameLst>
                                      </p:cBhvr>
                                      <p:to>
                                        <p:strVal val="hidden"/>
                                      </p:to>
                                    </p:set>
                                  </p:childTnLst>
                                </p:cTn>
                              </p:par>
                              <p:par>
                                <p:cTn id="70" presetID="12" presetClass="entr" presetSubtype="1"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slide(fromTop)">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40"/>
                                        </p:tgtEl>
                                      </p:cBhvr>
                                    </p:animEffect>
                                    <p:set>
                                      <p:cBhvr>
                                        <p:cTn id="77" dur="1" fill="hold">
                                          <p:stCondLst>
                                            <p:cond delay="499"/>
                                          </p:stCondLst>
                                        </p:cTn>
                                        <p:tgtEl>
                                          <p:spTgt spid="40"/>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par>
                                <p:cTn id="81" presetID="10"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0" nodeType="clickEffect">
                                  <p:stCondLst>
                                    <p:cond delay="0"/>
                                  </p:stCondLst>
                                  <p:childTnLst>
                                    <p:animEffect transition="out" filter="fade">
                                      <p:cBhvr>
                                        <p:cTn id="87" dur="500"/>
                                        <p:tgtEl>
                                          <p:spTgt spid="7"/>
                                        </p:tgtEl>
                                      </p:cBhvr>
                                    </p:animEffect>
                                    <p:set>
                                      <p:cBhvr>
                                        <p:cTn id="88" dur="1" fill="hold">
                                          <p:stCondLst>
                                            <p:cond delay="499"/>
                                          </p:stCondLst>
                                        </p:cTn>
                                        <p:tgtEl>
                                          <p:spTgt spid="7"/>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8"/>
                                        </p:tgtEl>
                                      </p:cBhvr>
                                    </p:animEffect>
                                    <p:set>
                                      <p:cBhvr>
                                        <p:cTn id="91" dur="1" fill="hold">
                                          <p:stCondLst>
                                            <p:cond delay="499"/>
                                          </p:stCondLst>
                                        </p:cTn>
                                        <p:tgtEl>
                                          <p:spTgt spid="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7"/>
                                        </p:tgtEl>
                                      </p:cBhvr>
                                    </p:animEffect>
                                    <p:set>
                                      <p:cBhvr>
                                        <p:cTn id="94" dur="1" fill="hold">
                                          <p:stCondLst>
                                            <p:cond delay="499"/>
                                          </p:stCondLst>
                                        </p:cTn>
                                        <p:tgtEl>
                                          <p:spTgt spid="37"/>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21"/>
                                        </p:tgtEl>
                                      </p:cBhvr>
                                    </p:animEffect>
                                    <p:set>
                                      <p:cBhvr>
                                        <p:cTn id="97" dur="1" fill="hold">
                                          <p:stCondLst>
                                            <p:cond delay="499"/>
                                          </p:stCondLst>
                                        </p:cTn>
                                        <p:tgtEl>
                                          <p:spTgt spid="21"/>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20"/>
                                        </p:tgtEl>
                                      </p:cBhvr>
                                    </p:animEffect>
                                    <p:set>
                                      <p:cBhvr>
                                        <p:cTn id="100" dur="1" fill="hold">
                                          <p:stCondLst>
                                            <p:cond delay="499"/>
                                          </p:stCondLst>
                                        </p:cTn>
                                        <p:tgtEl>
                                          <p:spTgt spid="20"/>
                                        </p:tgtEl>
                                        <p:attrNameLst>
                                          <p:attrName>style.visibility</p:attrName>
                                        </p:attrNameLst>
                                      </p:cBhvr>
                                      <p:to>
                                        <p:strVal val="hidden"/>
                                      </p:to>
                                    </p:se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500"/>
                                        <p:tgtEl>
                                          <p:spTgt spid="4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xit" presetSubtype="1" fill="hold" grpId="1" nodeType="clickEffect">
                                  <p:stCondLst>
                                    <p:cond delay="0"/>
                                  </p:stCondLst>
                                  <p:childTnLst>
                                    <p:animEffect transition="out" filter="slide(fromTop)">
                                      <p:cBhvr>
                                        <p:cTn id="114" dur="500"/>
                                        <p:tgtEl>
                                          <p:spTgt spid="46"/>
                                        </p:tgtEl>
                                      </p:cBhvr>
                                    </p:animEffect>
                                    <p:set>
                                      <p:cBhvr>
                                        <p:cTn id="115" dur="1" fill="hold">
                                          <p:stCondLst>
                                            <p:cond delay="499"/>
                                          </p:stCondLst>
                                        </p:cTn>
                                        <p:tgtEl>
                                          <p:spTgt spid="46"/>
                                        </p:tgtEl>
                                        <p:attrNameLst>
                                          <p:attrName>style.visibility</p:attrName>
                                        </p:attrNameLst>
                                      </p:cBhvr>
                                      <p:to>
                                        <p:strVal val="hidden"/>
                                      </p:to>
                                    </p:set>
                                  </p:childTnLst>
                                </p:cTn>
                              </p:par>
                            </p:childTnLst>
                          </p:cTn>
                        </p:par>
                        <p:par>
                          <p:cTn id="116" fill="hold">
                            <p:stCondLst>
                              <p:cond delay="500"/>
                            </p:stCondLst>
                            <p:childTnLst>
                              <p:par>
                                <p:cTn id="117" presetID="12" presetClass="entr" presetSubtype="4" fill="hold" grpId="0" nodeType="after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slide(fromBottom)">
                                      <p:cBhvr>
                                        <p:cTn id="119" dur="500"/>
                                        <p:tgtEl>
                                          <p:spTgt spid="50"/>
                                        </p:tgtEl>
                                      </p:cBhvr>
                                    </p:animEffect>
                                  </p:childTnLst>
                                </p:cTn>
                              </p:par>
                              <p:par>
                                <p:cTn id="120" presetID="12" presetClass="exit" presetSubtype="1" fill="hold" grpId="1" nodeType="withEffect">
                                  <p:stCondLst>
                                    <p:cond delay="0"/>
                                  </p:stCondLst>
                                  <p:childTnLst>
                                    <p:animEffect transition="out" filter="slide(fromTop)">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childTnLst>
                          </p:cTn>
                        </p:par>
                        <p:par>
                          <p:cTn id="123" fill="hold">
                            <p:stCondLst>
                              <p:cond delay="1000"/>
                            </p:stCondLst>
                            <p:childTnLst>
                              <p:par>
                                <p:cTn id="124" presetID="12" presetClass="entr" presetSubtype="4" fill="hold" grpId="0"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slide(fromBottom)">
                                      <p:cBhvr>
                                        <p:cTn id="1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46" grpId="0" animBg="1"/>
      <p:bldP spid="46" grpId="1" animBg="1"/>
      <p:bldP spid="47" grpId="0" animBg="1"/>
      <p:bldP spid="47" grpId="1" animBg="1"/>
      <p:bldP spid="48" grpId="0" animBg="1"/>
      <p:bldP spid="49" grpId="0" animBg="1"/>
      <p:bldP spid="50" grpId="0" animBg="1"/>
      <p:bldP spid="51" grpId="0" animBg="1"/>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Rectangle 6"/>
          <p:cNvSpPr/>
          <p:nvPr/>
        </p:nvSpPr>
        <p:spPr>
          <a:xfrm>
            <a:off x="66363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57981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88461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Rectangle 9"/>
          <p:cNvSpPr/>
          <p:nvPr/>
        </p:nvSpPr>
        <p:spPr>
          <a:xfrm>
            <a:off x="93033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79317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74745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3" name="Rectangle 12"/>
          <p:cNvSpPr/>
          <p:nvPr/>
        </p:nvSpPr>
        <p:spPr>
          <a:xfrm>
            <a:off x="83889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4" name="TextBox 13"/>
          <p:cNvSpPr txBox="1"/>
          <p:nvPr/>
        </p:nvSpPr>
        <p:spPr>
          <a:xfrm>
            <a:off x="7584074" y="1750888"/>
            <a:ext cx="1909497" cy="246221"/>
          </a:xfrm>
          <a:prstGeom prst="rect">
            <a:avLst/>
          </a:prstGeom>
          <a:noFill/>
        </p:spPr>
        <p:txBody>
          <a:bodyPr wrap="none" rtlCol="0">
            <a:spAutoFit/>
          </a:bodyPr>
          <a:lstStyle/>
          <a:p>
            <a:r>
              <a:rPr lang="en-US" sz="1000" dirty="0"/>
              <a:t>4              5             6              7              8</a:t>
            </a:r>
          </a:p>
        </p:txBody>
      </p:sp>
      <p:sp>
        <p:nvSpPr>
          <p:cNvPr id="15" name="Rectangle 14"/>
          <p:cNvSpPr/>
          <p:nvPr/>
        </p:nvSpPr>
        <p:spPr>
          <a:xfrm>
            <a:off x="66363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 name="Rectangle 15"/>
          <p:cNvSpPr/>
          <p:nvPr/>
        </p:nvSpPr>
        <p:spPr>
          <a:xfrm>
            <a:off x="61791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7" name="TextBox 16"/>
          <p:cNvSpPr txBox="1"/>
          <p:nvPr/>
        </p:nvSpPr>
        <p:spPr>
          <a:xfrm>
            <a:off x="6297259" y="1750888"/>
            <a:ext cx="667170" cy="246221"/>
          </a:xfrm>
          <a:prstGeom prst="rect">
            <a:avLst/>
          </a:prstGeom>
          <a:noFill/>
        </p:spPr>
        <p:txBody>
          <a:bodyPr wrap="none" rtlCol="0">
            <a:spAutoFit/>
          </a:bodyPr>
          <a:lstStyle/>
          <a:p>
            <a:r>
              <a:rPr lang="en-US" sz="1000" dirty="0"/>
              <a:t>2              3</a:t>
            </a:r>
          </a:p>
        </p:txBody>
      </p:sp>
      <p:sp>
        <p:nvSpPr>
          <p:cNvPr id="18" name="Rectangle 17"/>
          <p:cNvSpPr/>
          <p:nvPr/>
        </p:nvSpPr>
        <p:spPr>
          <a:xfrm>
            <a:off x="48837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Rectangle 18"/>
          <p:cNvSpPr/>
          <p:nvPr/>
        </p:nvSpPr>
        <p:spPr>
          <a:xfrm>
            <a:off x="53409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0" name="TextBox 19"/>
          <p:cNvSpPr txBox="1"/>
          <p:nvPr/>
        </p:nvSpPr>
        <p:spPr>
          <a:xfrm>
            <a:off x="5001859" y="1733267"/>
            <a:ext cx="667170" cy="246221"/>
          </a:xfrm>
          <a:prstGeom prst="rect">
            <a:avLst/>
          </a:prstGeom>
          <a:noFill/>
        </p:spPr>
        <p:txBody>
          <a:bodyPr wrap="none" rtlCol="0">
            <a:spAutoFit/>
          </a:bodyPr>
          <a:lstStyle/>
          <a:p>
            <a:r>
              <a:rPr lang="en-US" sz="1000" dirty="0"/>
              <a:t>0              1</a:t>
            </a:r>
          </a:p>
        </p:txBody>
      </p:sp>
      <p:sp>
        <p:nvSpPr>
          <p:cNvPr id="21" name="Rectangle 20"/>
          <p:cNvSpPr/>
          <p:nvPr/>
        </p:nvSpPr>
        <p:spPr>
          <a:xfrm>
            <a:off x="88461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61029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70173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93033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79317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74745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56457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83889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65601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5721928" y="3274888"/>
            <a:ext cx="3592650" cy="246221"/>
          </a:xfrm>
          <a:prstGeom prst="rect">
            <a:avLst/>
          </a:prstGeom>
          <a:noFill/>
        </p:spPr>
        <p:txBody>
          <a:bodyPr wrap="none" rtlCol="0">
            <a:spAutoFit/>
          </a:bodyPr>
          <a:lstStyle/>
          <a:p>
            <a:r>
              <a:rPr lang="en-US" sz="1000" dirty="0"/>
              <a:t>0              1              2              3              4              5             6              7              8</a:t>
            </a:r>
          </a:p>
        </p:txBody>
      </p:sp>
      <p:sp>
        <p:nvSpPr>
          <p:cNvPr id="31" name="Rectangle 30"/>
          <p:cNvSpPr/>
          <p:nvPr/>
        </p:nvSpPr>
        <p:spPr>
          <a:xfrm>
            <a:off x="66363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 name="Rectangle 31"/>
          <p:cNvSpPr/>
          <p:nvPr/>
        </p:nvSpPr>
        <p:spPr>
          <a:xfrm>
            <a:off x="57981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3" name="TextBox 32"/>
          <p:cNvSpPr txBox="1"/>
          <p:nvPr/>
        </p:nvSpPr>
        <p:spPr>
          <a:xfrm>
            <a:off x="5916259" y="1750888"/>
            <a:ext cx="250390" cy="246221"/>
          </a:xfrm>
          <a:prstGeom prst="rect">
            <a:avLst/>
          </a:prstGeom>
          <a:noFill/>
        </p:spPr>
        <p:txBody>
          <a:bodyPr wrap="none" rtlCol="0">
            <a:spAutoFit/>
          </a:bodyPr>
          <a:lstStyle/>
          <a:p>
            <a:r>
              <a:rPr lang="en-US" sz="1000" dirty="0"/>
              <a:t>2</a:t>
            </a:r>
          </a:p>
        </p:txBody>
      </p:sp>
      <p:sp>
        <p:nvSpPr>
          <p:cNvPr id="34" name="Rectangle 33"/>
          <p:cNvSpPr/>
          <p:nvPr/>
        </p:nvSpPr>
        <p:spPr>
          <a:xfrm>
            <a:off x="45027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Rectangle 34"/>
          <p:cNvSpPr/>
          <p:nvPr/>
        </p:nvSpPr>
        <p:spPr>
          <a:xfrm>
            <a:off x="49599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6" name="TextBox 35"/>
          <p:cNvSpPr txBox="1"/>
          <p:nvPr/>
        </p:nvSpPr>
        <p:spPr>
          <a:xfrm>
            <a:off x="4620859" y="1733267"/>
            <a:ext cx="667170" cy="246221"/>
          </a:xfrm>
          <a:prstGeom prst="rect">
            <a:avLst/>
          </a:prstGeom>
          <a:noFill/>
        </p:spPr>
        <p:txBody>
          <a:bodyPr wrap="none" rtlCol="0">
            <a:spAutoFit/>
          </a:bodyPr>
          <a:lstStyle/>
          <a:p>
            <a:r>
              <a:rPr lang="en-US" sz="1000" dirty="0"/>
              <a:t>0              1</a:t>
            </a:r>
          </a:p>
        </p:txBody>
      </p:sp>
      <p:sp>
        <p:nvSpPr>
          <p:cNvPr id="37" name="TextBox 36"/>
          <p:cNvSpPr txBox="1"/>
          <p:nvPr/>
        </p:nvSpPr>
        <p:spPr>
          <a:xfrm>
            <a:off x="6754459" y="1750888"/>
            <a:ext cx="250390" cy="246221"/>
          </a:xfrm>
          <a:prstGeom prst="rect">
            <a:avLst/>
          </a:prstGeom>
          <a:noFill/>
        </p:spPr>
        <p:txBody>
          <a:bodyPr wrap="none" rtlCol="0">
            <a:spAutoFit/>
          </a:bodyPr>
          <a:lstStyle/>
          <a:p>
            <a:r>
              <a:rPr lang="en-US" sz="1000" dirty="0"/>
              <a:t>3</a:t>
            </a:r>
          </a:p>
        </p:txBody>
      </p:sp>
      <p:grpSp>
        <p:nvGrpSpPr>
          <p:cNvPr id="38" name="Group 49"/>
          <p:cNvGrpSpPr/>
          <p:nvPr/>
        </p:nvGrpSpPr>
        <p:grpSpPr>
          <a:xfrm>
            <a:off x="6560128" y="3960687"/>
            <a:ext cx="404278" cy="457200"/>
            <a:chOff x="1200732" y="1581150"/>
            <a:chExt cx="404278" cy="457200"/>
          </a:xfrm>
        </p:grpSpPr>
        <p:sp>
          <p:nvSpPr>
            <p:cNvPr id="39" name="Isosceles Triangle 3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41" name="Group 49"/>
          <p:cNvGrpSpPr/>
          <p:nvPr/>
        </p:nvGrpSpPr>
        <p:grpSpPr>
          <a:xfrm>
            <a:off x="5798128" y="2436687"/>
            <a:ext cx="516488" cy="457200"/>
            <a:chOff x="1151831" y="1581150"/>
            <a:chExt cx="516488" cy="457200"/>
          </a:xfrm>
        </p:grpSpPr>
        <p:sp>
          <p:nvSpPr>
            <p:cNvPr id="42" name="Isosceles Triangle 4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44" name="Group 49"/>
          <p:cNvGrpSpPr/>
          <p:nvPr/>
        </p:nvGrpSpPr>
        <p:grpSpPr>
          <a:xfrm>
            <a:off x="6636329" y="2436687"/>
            <a:ext cx="508473" cy="457200"/>
            <a:chOff x="1151831" y="1581150"/>
            <a:chExt cx="508473" cy="457200"/>
          </a:xfrm>
        </p:grpSpPr>
        <p:sp>
          <p:nvSpPr>
            <p:cNvPr id="45" name="Isosceles Triangle 4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47" name="Group 49"/>
          <p:cNvGrpSpPr/>
          <p:nvPr/>
        </p:nvGrpSpPr>
        <p:grpSpPr>
          <a:xfrm>
            <a:off x="7017328" y="3960687"/>
            <a:ext cx="404278" cy="457200"/>
            <a:chOff x="1200732" y="1581150"/>
            <a:chExt cx="404278" cy="457200"/>
          </a:xfrm>
        </p:grpSpPr>
        <p:sp>
          <p:nvSpPr>
            <p:cNvPr id="48" name="Isosceles Triangle 4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TextBox 48"/>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50" name="Group 49"/>
          <p:cNvGrpSpPr/>
          <p:nvPr/>
        </p:nvGrpSpPr>
        <p:grpSpPr>
          <a:xfrm>
            <a:off x="7474528" y="3960687"/>
            <a:ext cx="404278" cy="457200"/>
            <a:chOff x="1200732" y="1581150"/>
            <a:chExt cx="404278" cy="457200"/>
          </a:xfrm>
        </p:grpSpPr>
        <p:sp>
          <p:nvSpPr>
            <p:cNvPr id="51" name="Isosceles Triangle 50"/>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53" name="Rectangle 52"/>
          <p:cNvSpPr/>
          <p:nvPr/>
        </p:nvSpPr>
        <p:spPr>
          <a:xfrm>
            <a:off x="66363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61791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61791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6" name="Rectangle 55"/>
          <p:cNvSpPr/>
          <p:nvPr/>
        </p:nvSpPr>
        <p:spPr>
          <a:xfrm>
            <a:off x="6636328" y="1979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7" name="Rectangle 56"/>
          <p:cNvSpPr/>
          <p:nvPr/>
        </p:nvSpPr>
        <p:spPr>
          <a:xfrm>
            <a:off x="65601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8" name="Rectangle 57"/>
          <p:cNvSpPr/>
          <p:nvPr/>
        </p:nvSpPr>
        <p:spPr>
          <a:xfrm>
            <a:off x="7017328" y="3503487"/>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9" name="TextBox 58"/>
          <p:cNvSpPr txBox="1"/>
          <p:nvPr/>
        </p:nvSpPr>
        <p:spPr>
          <a:xfrm>
            <a:off x="6297259" y="1750888"/>
            <a:ext cx="667170" cy="246221"/>
          </a:xfrm>
          <a:prstGeom prst="rect">
            <a:avLst/>
          </a:prstGeom>
          <a:noFill/>
        </p:spPr>
        <p:txBody>
          <a:bodyPr wrap="none" rtlCol="0">
            <a:spAutoFit/>
          </a:bodyPr>
          <a:lstStyle/>
          <a:p>
            <a:r>
              <a:rPr lang="en-US" sz="1000" dirty="0"/>
              <a:t>2              3</a:t>
            </a:r>
          </a:p>
        </p:txBody>
      </p:sp>
    </p:spTree>
    <p:extLst>
      <p:ext uri="{BB962C8B-B14F-4D97-AF65-F5344CB8AC3E}">
        <p14:creationId xmlns:p14="http://schemas.microsoft.com/office/powerpoint/2010/main" val="2744818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6"/>
                                        </p:tgtEl>
                                        <p:attrNameLst>
                                          <p:attrName>fillcolor</p:attrName>
                                        </p:attrNameLst>
                                      </p:cBhvr>
                                      <p:to>
                                        <a:srgbClr val="FFCC66"/>
                                      </p:to>
                                    </p:animClr>
                                    <p:set>
                                      <p:cBhvr>
                                        <p:cTn id="7" dur="500" fill="hold"/>
                                        <p:tgtEl>
                                          <p:spTgt spid="16"/>
                                        </p:tgtEl>
                                        <p:attrNameLst>
                                          <p:attrName>fill.type</p:attrName>
                                        </p:attrNameLst>
                                      </p:cBhvr>
                                      <p:to>
                                        <p:strVal val="solid"/>
                                      </p:to>
                                    </p:set>
                                    <p:set>
                                      <p:cBhvr>
                                        <p:cTn id="8" dur="500" fill="hold"/>
                                        <p:tgtEl>
                                          <p:spTgt spid="16"/>
                                        </p:tgtEl>
                                        <p:attrNameLst>
                                          <p:attrName>fill.on</p:attrName>
                                        </p:attrNameLst>
                                      </p:cBhvr>
                                      <p:to>
                                        <p:strVal val="true"/>
                                      </p:to>
                                    </p:set>
                                  </p:childTnLst>
                                </p:cTn>
                              </p:par>
                            </p:childTnLst>
                          </p:cTn>
                        </p:par>
                        <p:par>
                          <p:cTn id="9" fill="hold">
                            <p:stCondLst>
                              <p:cond delay="500"/>
                            </p:stCondLst>
                            <p:childTnLst>
                              <p:par>
                                <p:cTn id="10" presetID="1" presetClass="emph" presetSubtype="2" fill="hold" nodeType="afterEffect">
                                  <p:stCondLst>
                                    <p:cond delay="0"/>
                                  </p:stCondLst>
                                  <p:childTnLst>
                                    <p:animClr clrSpc="rgb" dir="cw">
                                      <p:cBhvr>
                                        <p:cTn id="11" dur="500" fill="hold"/>
                                        <p:tgtEl>
                                          <p:spTgt spid="15"/>
                                        </p:tgtEl>
                                        <p:attrNameLst>
                                          <p:attrName>fillcolor</p:attrName>
                                        </p:attrNameLst>
                                      </p:cBhvr>
                                      <p:to>
                                        <a:srgbClr val="CCFF99"/>
                                      </p:to>
                                    </p:animClr>
                                    <p:set>
                                      <p:cBhvr>
                                        <p:cTn id="12" dur="500" fill="hold"/>
                                        <p:tgtEl>
                                          <p:spTgt spid="15"/>
                                        </p:tgtEl>
                                        <p:attrNameLst>
                                          <p:attrName>fill.type</p:attrName>
                                        </p:attrNameLst>
                                      </p:cBhvr>
                                      <p:to>
                                        <p:strVal val="solid"/>
                                      </p:to>
                                    </p:set>
                                    <p:set>
                                      <p:cBhvr>
                                        <p:cTn id="13" dur="500" fill="hold"/>
                                        <p:tgtEl>
                                          <p:spTgt spid="15"/>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xit" presetSubtype="4" fill="hold" grpId="1" nodeType="clickEffect">
                                  <p:stCondLst>
                                    <p:cond delay="0"/>
                                  </p:stCondLst>
                                  <p:childTnLst>
                                    <p:animEffect transition="out" filter="slide(fromBottom)">
                                      <p:cBhvr>
                                        <p:cTn id="61" dur="500"/>
                                        <p:tgtEl>
                                          <p:spTgt spid="31"/>
                                        </p:tgtEl>
                                      </p:cBhvr>
                                    </p:animEffect>
                                    <p:set>
                                      <p:cBhvr>
                                        <p:cTn id="62" dur="1" fill="hold">
                                          <p:stCondLst>
                                            <p:cond delay="499"/>
                                          </p:stCondLst>
                                        </p:cTn>
                                        <p:tgtEl>
                                          <p:spTgt spid="31"/>
                                        </p:tgtEl>
                                        <p:attrNameLst>
                                          <p:attrName>style.visibility</p:attrName>
                                        </p:attrNameLst>
                                      </p:cBhvr>
                                      <p:to>
                                        <p:strVal val="hidden"/>
                                      </p:to>
                                    </p:set>
                                  </p:childTnLst>
                                </p:cTn>
                              </p:par>
                              <p:par>
                                <p:cTn id="63" presetID="12" presetClass="entr" presetSubtype="1"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slide(fromTop)">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44"/>
                                        </p:tgtEl>
                                      </p:cBhvr>
                                    </p:animEffect>
                                    <p:set>
                                      <p:cBhvr>
                                        <p:cTn id="70" dur="1" fill="hold">
                                          <p:stCondLst>
                                            <p:cond delay="499"/>
                                          </p:stCondLst>
                                        </p:cTn>
                                        <p:tgtEl>
                                          <p:spTgt spid="4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500"/>
                                        <p:tgtEl>
                                          <p:spTgt spid="47"/>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xit" presetSubtype="4" fill="hold" grpId="1" nodeType="clickEffect">
                                  <p:stCondLst>
                                    <p:cond delay="0"/>
                                  </p:stCondLst>
                                  <p:childTnLst>
                                    <p:animEffect transition="out" filter="slide(fromBottom)">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2" presetClass="entr" presetSubtype="1"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slide(fromTop)">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41"/>
                                        </p:tgtEl>
                                      </p:cBhvr>
                                    </p:animEffect>
                                    <p:set>
                                      <p:cBhvr>
                                        <p:cTn id="89" dur="1" fill="hold">
                                          <p:stCondLst>
                                            <p:cond delay="499"/>
                                          </p:stCondLst>
                                        </p:cTn>
                                        <p:tgtEl>
                                          <p:spTgt spid="4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7"/>
                                        </p:tgtEl>
                                      </p:cBhvr>
                                    </p:animEffect>
                                    <p:set>
                                      <p:cBhvr>
                                        <p:cTn id="92" dur="1" fill="hold">
                                          <p:stCondLst>
                                            <p:cond delay="499"/>
                                          </p:stCondLst>
                                        </p:cTn>
                                        <p:tgtEl>
                                          <p:spTgt spid="47"/>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50"/>
                                        </p:tgtEl>
                                      </p:cBhvr>
                                    </p:animEffect>
                                    <p:set>
                                      <p:cBhvr>
                                        <p:cTn id="100" dur="1" fill="hold">
                                          <p:stCondLst>
                                            <p:cond delay="499"/>
                                          </p:stCondLst>
                                        </p:cTn>
                                        <p:tgtEl>
                                          <p:spTgt spid="50"/>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7"/>
                                        </p:tgtEl>
                                      </p:cBhvr>
                                    </p:animEffect>
                                    <p:set>
                                      <p:cBhvr>
                                        <p:cTn id="103" dur="1" fill="hold">
                                          <p:stCondLst>
                                            <p:cond delay="499"/>
                                          </p:stCondLst>
                                        </p:cTn>
                                        <p:tgtEl>
                                          <p:spTgt spid="7"/>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
                                        </p:tgtEl>
                                      </p:cBhvr>
                                    </p:animEffect>
                                    <p:set>
                                      <p:cBhvr>
                                        <p:cTn id="106" dur="1" fill="hold">
                                          <p:stCondLst>
                                            <p:cond delay="499"/>
                                          </p:stCondLst>
                                        </p:cTn>
                                        <p:tgtEl>
                                          <p:spTgt spid="8"/>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7"/>
                                        </p:tgtEl>
                                      </p:cBhvr>
                                    </p:animEffect>
                                    <p:set>
                                      <p:cBhvr>
                                        <p:cTn id="109" dur="1" fill="hold">
                                          <p:stCondLst>
                                            <p:cond delay="499"/>
                                          </p:stCondLst>
                                        </p:cTn>
                                        <p:tgtEl>
                                          <p:spTgt spid="37"/>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33"/>
                                        </p:tgtEl>
                                      </p:cBhvr>
                                    </p:animEffect>
                                    <p:set>
                                      <p:cBhvr>
                                        <p:cTn id="112" dur="1" fill="hold">
                                          <p:stCondLst>
                                            <p:cond delay="499"/>
                                          </p:stCondLst>
                                        </p:cTn>
                                        <p:tgtEl>
                                          <p:spTgt spid="33"/>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fade">
                                      <p:cBhvr>
                                        <p:cTn id="116" dur="500"/>
                                        <p:tgtEl>
                                          <p:spTgt spid="5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gtEl>
                                        <p:attrNameLst>
                                          <p:attrName>style.visibility</p:attrName>
                                        </p:attrNameLst>
                                      </p:cBhvr>
                                      <p:to>
                                        <p:strVal val="visible"/>
                                      </p:to>
                                    </p:set>
                                    <p:animEffect transition="in" filter="fade">
                                      <p:cBhvr>
                                        <p:cTn id="119" dur="500"/>
                                        <p:tgtEl>
                                          <p:spTgt spid="5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xit" presetSubtype="1" fill="hold" grpId="1" nodeType="clickEffect">
                                  <p:stCondLst>
                                    <p:cond delay="0"/>
                                  </p:stCondLst>
                                  <p:childTnLst>
                                    <p:animEffect transition="out" filter="slide(fromTop)">
                                      <p:cBhvr>
                                        <p:cTn id="126" dur="500"/>
                                        <p:tgtEl>
                                          <p:spTgt spid="57"/>
                                        </p:tgtEl>
                                      </p:cBhvr>
                                    </p:animEffect>
                                    <p:set>
                                      <p:cBhvr>
                                        <p:cTn id="127" dur="1" fill="hold">
                                          <p:stCondLst>
                                            <p:cond delay="499"/>
                                          </p:stCondLst>
                                        </p:cTn>
                                        <p:tgtEl>
                                          <p:spTgt spid="57"/>
                                        </p:tgtEl>
                                        <p:attrNameLst>
                                          <p:attrName>style.visibility</p:attrName>
                                        </p:attrNameLst>
                                      </p:cBhvr>
                                      <p:to>
                                        <p:strVal val="hidden"/>
                                      </p:to>
                                    </p:set>
                                  </p:childTnLst>
                                </p:cTn>
                              </p:par>
                            </p:childTnLst>
                          </p:cTn>
                        </p:par>
                        <p:par>
                          <p:cTn id="128" fill="hold">
                            <p:stCondLst>
                              <p:cond delay="500"/>
                            </p:stCondLst>
                            <p:childTnLst>
                              <p:par>
                                <p:cTn id="129" presetID="12" presetClass="entr" presetSubtype="4" fill="hold" grpId="0" nodeType="after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slide(fromBottom)">
                                      <p:cBhvr>
                                        <p:cTn id="131" dur="500"/>
                                        <p:tgtEl>
                                          <p:spTgt spid="55"/>
                                        </p:tgtEl>
                                      </p:cBhvr>
                                    </p:animEffect>
                                  </p:childTnLst>
                                </p:cTn>
                              </p:par>
                              <p:par>
                                <p:cTn id="132" presetID="12" presetClass="exit" presetSubtype="1" fill="hold" grpId="1" nodeType="withEffect">
                                  <p:stCondLst>
                                    <p:cond delay="0"/>
                                  </p:stCondLst>
                                  <p:childTnLst>
                                    <p:animEffect transition="out" filter="slide(fromTop)">
                                      <p:cBhvr>
                                        <p:cTn id="133" dur="500"/>
                                        <p:tgtEl>
                                          <p:spTgt spid="58"/>
                                        </p:tgtEl>
                                      </p:cBhvr>
                                    </p:animEffect>
                                    <p:set>
                                      <p:cBhvr>
                                        <p:cTn id="134" dur="1" fill="hold">
                                          <p:stCondLst>
                                            <p:cond delay="499"/>
                                          </p:stCondLst>
                                        </p:cTn>
                                        <p:tgtEl>
                                          <p:spTgt spid="58"/>
                                        </p:tgtEl>
                                        <p:attrNameLst>
                                          <p:attrName>style.visibility</p:attrName>
                                        </p:attrNameLst>
                                      </p:cBhvr>
                                      <p:to>
                                        <p:strVal val="hidden"/>
                                      </p:to>
                                    </p:set>
                                  </p:childTnLst>
                                </p:cTn>
                              </p:par>
                            </p:childTnLst>
                          </p:cTn>
                        </p:par>
                        <p:par>
                          <p:cTn id="135" fill="hold">
                            <p:stCondLst>
                              <p:cond delay="1000"/>
                            </p:stCondLst>
                            <p:childTnLst>
                              <p:par>
                                <p:cTn id="136" presetID="1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slide(fromBottom)">
                                      <p:cBhvr>
                                        <p:cTn id="13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5" grpId="0" animBg="1"/>
      <p:bldP spid="16" grpId="0" animBg="1"/>
      <p:bldP spid="17" grpId="0"/>
      <p:bldP spid="18" grpId="0" animBg="1"/>
      <p:bldP spid="19" grpId="0" animBg="1"/>
      <p:bldP spid="20" grpId="0"/>
      <p:bldP spid="31" grpId="0" animBg="1"/>
      <p:bldP spid="31" grpId="1" animBg="1"/>
      <p:bldP spid="32" grpId="0" animBg="1"/>
      <p:bldP spid="32" grpId="1" animBg="1"/>
      <p:bldP spid="33" grpId="0"/>
      <p:bldP spid="33" grpId="1"/>
      <p:bldP spid="34" grpId="0" animBg="1"/>
      <p:bldP spid="35" grpId="0" animBg="1"/>
      <p:bldP spid="36" grpId="0"/>
      <p:bldP spid="37" grpId="0"/>
      <p:bldP spid="37" grpId="1"/>
      <p:bldP spid="53" grpId="0" animBg="1"/>
      <p:bldP spid="54" grpId="0" animBg="1"/>
      <p:bldP spid="55" grpId="0" animBg="1"/>
      <p:bldP spid="56" grpId="0" animBg="1"/>
      <p:bldP spid="57" grpId="0" animBg="1"/>
      <p:bldP spid="57" grpId="1" animBg="1"/>
      <p:bldP spid="58" grpId="0" animBg="1"/>
      <p:bldP spid="58" grpId="1" animBg="1"/>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Rectangle 6"/>
          <p:cNvSpPr/>
          <p:nvPr/>
        </p:nvSpPr>
        <p:spPr>
          <a:xfrm>
            <a:off x="60952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65524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1808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56380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0952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65524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44188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48760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87622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6" name="Rectangle 15"/>
          <p:cNvSpPr/>
          <p:nvPr/>
        </p:nvSpPr>
        <p:spPr>
          <a:xfrm>
            <a:off x="92194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 name="Rectangle 16"/>
          <p:cNvSpPr/>
          <p:nvPr/>
        </p:nvSpPr>
        <p:spPr>
          <a:xfrm>
            <a:off x="78478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Rectangle 17"/>
          <p:cNvSpPr/>
          <p:nvPr/>
        </p:nvSpPr>
        <p:spPr>
          <a:xfrm>
            <a:off x="73906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9" name="Rectangle 18"/>
          <p:cNvSpPr/>
          <p:nvPr/>
        </p:nvSpPr>
        <p:spPr>
          <a:xfrm>
            <a:off x="83050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0" name="TextBox 19"/>
          <p:cNvSpPr txBox="1"/>
          <p:nvPr/>
        </p:nvSpPr>
        <p:spPr>
          <a:xfrm>
            <a:off x="7500168" y="1846422"/>
            <a:ext cx="1909497" cy="246221"/>
          </a:xfrm>
          <a:prstGeom prst="rect">
            <a:avLst/>
          </a:prstGeom>
          <a:noFill/>
        </p:spPr>
        <p:txBody>
          <a:bodyPr wrap="none" rtlCol="0">
            <a:spAutoFit/>
          </a:bodyPr>
          <a:lstStyle/>
          <a:p>
            <a:r>
              <a:rPr lang="en-US" sz="1000" dirty="0"/>
              <a:t>4              5             6              7              8</a:t>
            </a:r>
          </a:p>
        </p:txBody>
      </p:sp>
      <p:sp>
        <p:nvSpPr>
          <p:cNvPr id="21" name="Rectangle 20"/>
          <p:cNvSpPr/>
          <p:nvPr/>
        </p:nvSpPr>
        <p:spPr>
          <a:xfrm>
            <a:off x="87622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60190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69334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92194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78478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73906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55618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83050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64762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5638022" y="3370422"/>
            <a:ext cx="3592650" cy="246221"/>
          </a:xfrm>
          <a:prstGeom prst="rect">
            <a:avLst/>
          </a:prstGeom>
          <a:noFill/>
        </p:spPr>
        <p:txBody>
          <a:bodyPr wrap="none" rtlCol="0">
            <a:spAutoFit/>
          </a:bodyPr>
          <a:lstStyle/>
          <a:p>
            <a:r>
              <a:rPr lang="en-US" sz="1000" dirty="0"/>
              <a:t>0              1              2              3              4              5             6              7              8</a:t>
            </a:r>
          </a:p>
        </p:txBody>
      </p:sp>
      <p:grpSp>
        <p:nvGrpSpPr>
          <p:cNvPr id="31" name="Group 49"/>
          <p:cNvGrpSpPr/>
          <p:nvPr/>
        </p:nvGrpSpPr>
        <p:grpSpPr>
          <a:xfrm>
            <a:off x="5619554" y="4056221"/>
            <a:ext cx="404278" cy="457200"/>
            <a:chOff x="1200732" y="1581150"/>
            <a:chExt cx="404278" cy="457200"/>
          </a:xfrm>
        </p:grpSpPr>
        <p:sp>
          <p:nvSpPr>
            <p:cNvPr id="32" name="Isosceles Triangle 3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4" name="Group 49"/>
          <p:cNvGrpSpPr/>
          <p:nvPr/>
        </p:nvGrpSpPr>
        <p:grpSpPr>
          <a:xfrm>
            <a:off x="6533954" y="4056221"/>
            <a:ext cx="404278" cy="457200"/>
            <a:chOff x="1200732" y="1581150"/>
            <a:chExt cx="404278" cy="457200"/>
          </a:xfrm>
        </p:grpSpPr>
        <p:sp>
          <p:nvSpPr>
            <p:cNvPr id="35" name="Isosceles Triangle 3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7" name="Group 49"/>
          <p:cNvGrpSpPr/>
          <p:nvPr/>
        </p:nvGrpSpPr>
        <p:grpSpPr>
          <a:xfrm>
            <a:off x="6991154" y="4056221"/>
            <a:ext cx="404278" cy="457200"/>
            <a:chOff x="1200732" y="1581150"/>
            <a:chExt cx="404278" cy="457200"/>
          </a:xfrm>
        </p:grpSpPr>
        <p:sp>
          <p:nvSpPr>
            <p:cNvPr id="38" name="Isosceles Triangle 3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40" name="Rectangle 39"/>
          <p:cNvSpPr/>
          <p:nvPr/>
        </p:nvSpPr>
        <p:spPr>
          <a:xfrm>
            <a:off x="44188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Rectangle 40"/>
          <p:cNvSpPr/>
          <p:nvPr/>
        </p:nvSpPr>
        <p:spPr>
          <a:xfrm>
            <a:off x="48760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2" name="TextBox 41"/>
          <p:cNvSpPr txBox="1"/>
          <p:nvPr/>
        </p:nvSpPr>
        <p:spPr>
          <a:xfrm>
            <a:off x="4536953" y="1828801"/>
            <a:ext cx="667170" cy="246221"/>
          </a:xfrm>
          <a:prstGeom prst="rect">
            <a:avLst/>
          </a:prstGeom>
          <a:noFill/>
        </p:spPr>
        <p:txBody>
          <a:bodyPr wrap="none" rtlCol="0">
            <a:spAutoFit/>
          </a:bodyPr>
          <a:lstStyle/>
          <a:p>
            <a:r>
              <a:rPr lang="en-US" sz="1000" dirty="0"/>
              <a:t>0              1</a:t>
            </a:r>
          </a:p>
        </p:txBody>
      </p:sp>
      <p:sp>
        <p:nvSpPr>
          <p:cNvPr id="43" name="Rectangle 42"/>
          <p:cNvSpPr/>
          <p:nvPr/>
        </p:nvSpPr>
        <p:spPr>
          <a:xfrm>
            <a:off x="60952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4" name="Rectangle 43"/>
          <p:cNvSpPr/>
          <p:nvPr/>
        </p:nvSpPr>
        <p:spPr>
          <a:xfrm>
            <a:off x="65524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45" name="TextBox 44"/>
          <p:cNvSpPr txBox="1"/>
          <p:nvPr/>
        </p:nvSpPr>
        <p:spPr>
          <a:xfrm>
            <a:off x="6213353" y="1846422"/>
            <a:ext cx="667170" cy="246221"/>
          </a:xfrm>
          <a:prstGeom prst="rect">
            <a:avLst/>
          </a:prstGeom>
          <a:noFill/>
        </p:spPr>
        <p:txBody>
          <a:bodyPr wrap="none" rtlCol="0">
            <a:spAutoFit/>
          </a:bodyPr>
          <a:lstStyle/>
          <a:p>
            <a:r>
              <a:rPr lang="en-US" sz="1000" dirty="0"/>
              <a:t>2              3</a:t>
            </a:r>
          </a:p>
        </p:txBody>
      </p:sp>
      <p:grpSp>
        <p:nvGrpSpPr>
          <p:cNvPr id="46" name="Group 49"/>
          <p:cNvGrpSpPr/>
          <p:nvPr/>
        </p:nvGrpSpPr>
        <p:grpSpPr>
          <a:xfrm>
            <a:off x="4418822" y="2532221"/>
            <a:ext cx="516488" cy="457200"/>
            <a:chOff x="1151831" y="1581150"/>
            <a:chExt cx="516488" cy="457200"/>
          </a:xfrm>
        </p:grpSpPr>
        <p:sp>
          <p:nvSpPr>
            <p:cNvPr id="47" name="Isosceles Triangle 4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TextBox 47"/>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49" name="Group 49"/>
          <p:cNvGrpSpPr/>
          <p:nvPr/>
        </p:nvGrpSpPr>
        <p:grpSpPr>
          <a:xfrm>
            <a:off x="6095223" y="2532221"/>
            <a:ext cx="508473" cy="457200"/>
            <a:chOff x="1151831" y="1581150"/>
            <a:chExt cx="508473" cy="457200"/>
          </a:xfrm>
        </p:grpSpPr>
        <p:sp>
          <p:nvSpPr>
            <p:cNvPr id="50" name="Isosceles Triangle 49"/>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TextBox 50"/>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52" name="Group 49"/>
          <p:cNvGrpSpPr/>
          <p:nvPr/>
        </p:nvGrpSpPr>
        <p:grpSpPr>
          <a:xfrm>
            <a:off x="6076754" y="4056221"/>
            <a:ext cx="404278" cy="457200"/>
            <a:chOff x="1200732" y="1581150"/>
            <a:chExt cx="404278" cy="457200"/>
          </a:xfrm>
        </p:grpSpPr>
        <p:sp>
          <p:nvSpPr>
            <p:cNvPr id="53" name="Isosceles Triangle 5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55" name="Group 49"/>
          <p:cNvGrpSpPr/>
          <p:nvPr/>
        </p:nvGrpSpPr>
        <p:grpSpPr>
          <a:xfrm>
            <a:off x="7448354" y="4056221"/>
            <a:ext cx="404278" cy="457200"/>
            <a:chOff x="1200732" y="1581150"/>
            <a:chExt cx="404278" cy="457200"/>
          </a:xfrm>
        </p:grpSpPr>
        <p:sp>
          <p:nvSpPr>
            <p:cNvPr id="56" name="Isosceles Triangle 5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Box 56"/>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58" name="Rectangle 57"/>
          <p:cNvSpPr/>
          <p:nvPr/>
        </p:nvSpPr>
        <p:spPr>
          <a:xfrm>
            <a:off x="56380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9" name="Rectangle 58"/>
          <p:cNvSpPr/>
          <p:nvPr/>
        </p:nvSpPr>
        <p:spPr>
          <a:xfrm>
            <a:off x="60952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0" name="Rectangle 59"/>
          <p:cNvSpPr/>
          <p:nvPr/>
        </p:nvSpPr>
        <p:spPr>
          <a:xfrm>
            <a:off x="51808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1" name="Rectangle 60"/>
          <p:cNvSpPr/>
          <p:nvPr/>
        </p:nvSpPr>
        <p:spPr>
          <a:xfrm>
            <a:off x="6552422" y="2075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2" name="Rectangle 61"/>
          <p:cNvSpPr/>
          <p:nvPr/>
        </p:nvSpPr>
        <p:spPr>
          <a:xfrm>
            <a:off x="60190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3" name="Rectangle 62"/>
          <p:cNvSpPr/>
          <p:nvPr/>
        </p:nvSpPr>
        <p:spPr>
          <a:xfrm>
            <a:off x="64762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4" name="Rectangle 63"/>
          <p:cNvSpPr/>
          <p:nvPr/>
        </p:nvSpPr>
        <p:spPr>
          <a:xfrm>
            <a:off x="55618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5" name="Rectangle 64"/>
          <p:cNvSpPr/>
          <p:nvPr/>
        </p:nvSpPr>
        <p:spPr>
          <a:xfrm>
            <a:off x="6933422" y="3599021"/>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66" name="Group 49"/>
          <p:cNvGrpSpPr/>
          <p:nvPr/>
        </p:nvGrpSpPr>
        <p:grpSpPr>
          <a:xfrm>
            <a:off x="6552423" y="2532221"/>
            <a:ext cx="508473" cy="457200"/>
            <a:chOff x="1151831" y="1581150"/>
            <a:chExt cx="508473" cy="457200"/>
          </a:xfrm>
        </p:grpSpPr>
        <p:sp>
          <p:nvSpPr>
            <p:cNvPr id="67" name="Isosceles Triangle 6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TextBox 67"/>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69" name="Group 49"/>
          <p:cNvGrpSpPr/>
          <p:nvPr/>
        </p:nvGrpSpPr>
        <p:grpSpPr>
          <a:xfrm>
            <a:off x="4876022" y="2532221"/>
            <a:ext cx="516488" cy="457200"/>
            <a:chOff x="1151831" y="1581150"/>
            <a:chExt cx="516488" cy="457200"/>
          </a:xfrm>
        </p:grpSpPr>
        <p:sp>
          <p:nvSpPr>
            <p:cNvPr id="70" name="Isosceles Triangle 69"/>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TextBox 70"/>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sp>
        <p:nvSpPr>
          <p:cNvPr id="72" name="TextBox 71"/>
          <p:cNvSpPr txBox="1"/>
          <p:nvPr/>
        </p:nvSpPr>
        <p:spPr>
          <a:xfrm>
            <a:off x="5302847" y="1846422"/>
            <a:ext cx="1483098" cy="246221"/>
          </a:xfrm>
          <a:prstGeom prst="rect">
            <a:avLst/>
          </a:prstGeom>
          <a:noFill/>
        </p:spPr>
        <p:txBody>
          <a:bodyPr wrap="none" rtlCol="0">
            <a:spAutoFit/>
          </a:bodyPr>
          <a:lstStyle/>
          <a:p>
            <a:r>
              <a:rPr lang="en-US" sz="1000" dirty="0"/>
              <a:t>0              1             2              3</a:t>
            </a:r>
          </a:p>
        </p:txBody>
      </p:sp>
    </p:spTree>
    <p:extLst>
      <p:ext uri="{BB962C8B-B14F-4D97-AF65-F5344CB8AC3E}">
        <p14:creationId xmlns:p14="http://schemas.microsoft.com/office/powerpoint/2010/main" val="4209276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0" nodeType="clickEffect">
                                  <p:stCondLst>
                                    <p:cond delay="0"/>
                                  </p:stCondLst>
                                  <p:childTnLst>
                                    <p:animEffect transition="out" filter="slide(fromBottom)">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2" presetClass="entr" presetSubtype="1"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slide(fromTop)">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9"/>
                                        </p:tgtEl>
                                      </p:cBhvr>
                                    </p:animEffect>
                                    <p:set>
                                      <p:cBhvr>
                                        <p:cTn id="26" dur="1" fill="hold">
                                          <p:stCondLst>
                                            <p:cond delay="499"/>
                                          </p:stCondLst>
                                        </p:cTn>
                                        <p:tgtEl>
                                          <p:spTgt spid="4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par>
                                <p:cTn id="33" presetID="10"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xit" presetSubtype="4" fill="hold" grpId="0" nodeType="clickEffect">
                                  <p:stCondLst>
                                    <p:cond delay="0"/>
                                  </p:stCondLst>
                                  <p:childTnLst>
                                    <p:animEffect transition="out" filter="slide(fromBottom)">
                                      <p:cBhvr>
                                        <p:cTn id="39" dur="500"/>
                                        <p:tgtEl>
                                          <p:spTgt spid="40"/>
                                        </p:tgtEl>
                                      </p:cBhvr>
                                    </p:animEffect>
                                    <p:set>
                                      <p:cBhvr>
                                        <p:cTn id="40" dur="1" fill="hold">
                                          <p:stCondLst>
                                            <p:cond delay="499"/>
                                          </p:stCondLst>
                                        </p:cTn>
                                        <p:tgtEl>
                                          <p:spTgt spid="40"/>
                                        </p:tgtEl>
                                        <p:attrNameLst>
                                          <p:attrName>style.visibility</p:attrName>
                                        </p:attrNameLst>
                                      </p:cBhvr>
                                      <p:to>
                                        <p:strVal val="hidden"/>
                                      </p:to>
                                    </p:set>
                                  </p:childTnLst>
                                </p:cTn>
                              </p:par>
                              <p:par>
                                <p:cTn id="41" presetID="12" presetClass="entr" presetSubtype="1"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slide(fromTop)">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6"/>
                                        </p:tgtEl>
                                      </p:cBhvr>
                                    </p:animEffect>
                                    <p:set>
                                      <p:cBhvr>
                                        <p:cTn id="48" dur="1" fill="hold">
                                          <p:stCondLst>
                                            <p:cond delay="499"/>
                                          </p:stCondLst>
                                        </p:cTn>
                                        <p:tgtEl>
                                          <p:spTgt spid="4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52"/>
                                        </p:tgtEl>
                                      </p:cBhvr>
                                    </p:animEffect>
                                    <p:set>
                                      <p:cBhvr>
                                        <p:cTn id="51" dur="1" fill="hold">
                                          <p:stCondLst>
                                            <p:cond delay="499"/>
                                          </p:stCondLst>
                                        </p:cTn>
                                        <p:tgtEl>
                                          <p:spTgt spid="52"/>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par>
                                <p:cTn id="55" presetID="10"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xit" presetSubtype="4" fill="hold" grpId="0" nodeType="clickEffect">
                                  <p:stCondLst>
                                    <p:cond delay="0"/>
                                  </p:stCondLst>
                                  <p:childTnLst>
                                    <p:animEffect transition="out" filter="slide(fromBottom)">
                                      <p:cBhvr>
                                        <p:cTn id="61" dur="500"/>
                                        <p:tgtEl>
                                          <p:spTgt spid="41"/>
                                        </p:tgtEl>
                                      </p:cBhvr>
                                    </p:animEffect>
                                    <p:set>
                                      <p:cBhvr>
                                        <p:cTn id="62" dur="1" fill="hold">
                                          <p:stCondLst>
                                            <p:cond delay="499"/>
                                          </p:stCondLst>
                                        </p:cTn>
                                        <p:tgtEl>
                                          <p:spTgt spid="41"/>
                                        </p:tgtEl>
                                        <p:attrNameLst>
                                          <p:attrName>style.visibility</p:attrName>
                                        </p:attrNameLst>
                                      </p:cBhvr>
                                      <p:to>
                                        <p:strVal val="hidden"/>
                                      </p:to>
                                    </p:set>
                                  </p:childTnLst>
                                </p:cTn>
                              </p:par>
                              <p:par>
                                <p:cTn id="63" presetID="12" presetClass="entr" presetSubtype="1"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slide(fromTop)">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69"/>
                                        </p:tgtEl>
                                      </p:cBhvr>
                                    </p:animEffect>
                                    <p:set>
                                      <p:cBhvr>
                                        <p:cTn id="70" dur="1" fill="hold">
                                          <p:stCondLst>
                                            <p:cond delay="499"/>
                                          </p:stCondLst>
                                        </p:cTn>
                                        <p:tgtEl>
                                          <p:spTgt spid="69"/>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4"/>
                                        </p:tgtEl>
                                      </p:cBhvr>
                                    </p:animEffect>
                                    <p:set>
                                      <p:cBhvr>
                                        <p:cTn id="73" dur="1" fill="hold">
                                          <p:stCondLst>
                                            <p:cond delay="499"/>
                                          </p:stCondLst>
                                        </p:cTn>
                                        <p:tgtEl>
                                          <p:spTgt spid="34"/>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xit" presetSubtype="4" fill="hold" grpId="0" nodeType="clickEffect">
                                  <p:stCondLst>
                                    <p:cond delay="0"/>
                                  </p:stCondLst>
                                  <p:childTnLst>
                                    <p:animEffect transition="out" filter="slide(fromBottom)">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12" presetClass="entr" presetSubtype="1"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slide(fromTop)">
                                      <p:cBhvr>
                                        <p:cTn id="84" dur="500"/>
                                        <p:tgtEl>
                                          <p:spTgt spid="6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66"/>
                                        </p:tgtEl>
                                      </p:cBhvr>
                                    </p:animEffect>
                                    <p:set>
                                      <p:cBhvr>
                                        <p:cTn id="89" dur="1" fill="hold">
                                          <p:stCondLst>
                                            <p:cond delay="499"/>
                                          </p:stCondLst>
                                        </p:cTn>
                                        <p:tgtEl>
                                          <p:spTgt spid="6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7"/>
                                        </p:tgtEl>
                                      </p:cBhvr>
                                    </p:animEffect>
                                    <p:set>
                                      <p:cBhvr>
                                        <p:cTn id="92" dur="1" fill="hold">
                                          <p:stCondLst>
                                            <p:cond delay="499"/>
                                          </p:stCondLst>
                                        </p:cTn>
                                        <p:tgtEl>
                                          <p:spTgt spid="37"/>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0" nodeType="clickEffect">
                                  <p:stCondLst>
                                    <p:cond delay="0"/>
                                  </p:stCondLst>
                                  <p:childTnLst>
                                    <p:animEffect transition="out" filter="fade">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1"/>
                                        </p:tgtEl>
                                      </p:cBhvr>
                                    </p:animEffect>
                                    <p:set>
                                      <p:cBhvr>
                                        <p:cTn id="103" dur="1" fill="hold">
                                          <p:stCondLst>
                                            <p:cond delay="499"/>
                                          </p:stCondLst>
                                        </p:cTn>
                                        <p:tgtEl>
                                          <p:spTgt spid="11"/>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3"/>
                                        </p:tgtEl>
                                      </p:cBhvr>
                                    </p:animEffect>
                                    <p:set>
                                      <p:cBhvr>
                                        <p:cTn id="109" dur="1" fill="hold">
                                          <p:stCondLst>
                                            <p:cond delay="499"/>
                                          </p:stCondLst>
                                        </p:cTn>
                                        <p:tgtEl>
                                          <p:spTgt spid="13"/>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45"/>
                                        </p:tgtEl>
                                      </p:cBhvr>
                                    </p:animEffect>
                                    <p:set>
                                      <p:cBhvr>
                                        <p:cTn id="112" dur="1" fill="hold">
                                          <p:stCondLst>
                                            <p:cond delay="499"/>
                                          </p:stCondLst>
                                        </p:cTn>
                                        <p:tgtEl>
                                          <p:spTgt spid="45"/>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42"/>
                                        </p:tgtEl>
                                      </p:cBhvr>
                                    </p:animEffect>
                                    <p:set>
                                      <p:cBhvr>
                                        <p:cTn id="115" dur="1" fill="hold">
                                          <p:stCondLst>
                                            <p:cond delay="499"/>
                                          </p:stCondLst>
                                        </p:cTn>
                                        <p:tgtEl>
                                          <p:spTgt spid="42"/>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55"/>
                                        </p:tgtEl>
                                      </p:cBhvr>
                                    </p:animEffect>
                                    <p:set>
                                      <p:cBhvr>
                                        <p:cTn id="118" dur="1" fill="hold">
                                          <p:stCondLst>
                                            <p:cond delay="499"/>
                                          </p:stCondLst>
                                        </p:cTn>
                                        <p:tgtEl>
                                          <p:spTgt spid="55"/>
                                        </p:tgtEl>
                                        <p:attrNameLst>
                                          <p:attrName>style.visibility</p:attrName>
                                        </p:attrNameLst>
                                      </p:cBhvr>
                                      <p:to>
                                        <p:strVal val="hidden"/>
                                      </p:to>
                                    </p:set>
                                  </p:childTnLst>
                                </p:cTn>
                              </p:par>
                            </p:childTnLst>
                          </p:cTn>
                        </p:par>
                        <p:par>
                          <p:cTn id="119" fill="hold">
                            <p:stCondLst>
                              <p:cond delay="500"/>
                            </p:stCondLst>
                            <p:childTnLst>
                              <p:par>
                                <p:cTn id="120" presetID="10" presetClass="entr" presetSubtype="0" fill="hold" grpId="0" nodeType="afterEffect">
                                  <p:stCondLst>
                                    <p:cond delay="0"/>
                                  </p:stCondLst>
                                  <p:childTnLst>
                                    <p:set>
                                      <p:cBhvr>
                                        <p:cTn id="121" dur="1" fill="hold">
                                          <p:stCondLst>
                                            <p:cond delay="0"/>
                                          </p:stCondLst>
                                        </p:cTn>
                                        <p:tgtEl>
                                          <p:spTgt spid="7"/>
                                        </p:tgtEl>
                                        <p:attrNameLst>
                                          <p:attrName>style.visibility</p:attrName>
                                        </p:attrNameLst>
                                      </p:cBhvr>
                                      <p:to>
                                        <p:strVal val="visible"/>
                                      </p:to>
                                    </p:set>
                                    <p:animEffect transition="in" filter="fade">
                                      <p:cBhvr>
                                        <p:cTn id="122" dur="500"/>
                                        <p:tgtEl>
                                          <p:spTgt spid="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8"/>
                                        </p:tgtEl>
                                        <p:attrNameLst>
                                          <p:attrName>style.visibility</p:attrName>
                                        </p:attrNameLst>
                                      </p:cBhvr>
                                      <p:to>
                                        <p:strVal val="visible"/>
                                      </p:to>
                                    </p:set>
                                    <p:animEffect transition="in" filter="fade">
                                      <p:cBhvr>
                                        <p:cTn id="125" dur="500"/>
                                        <p:tgtEl>
                                          <p:spTgt spid="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9"/>
                                        </p:tgtEl>
                                        <p:attrNameLst>
                                          <p:attrName>style.visibility</p:attrName>
                                        </p:attrNameLst>
                                      </p:cBhvr>
                                      <p:to>
                                        <p:strVal val="visible"/>
                                      </p:to>
                                    </p:set>
                                    <p:animEffect transition="in" filter="fade">
                                      <p:cBhvr>
                                        <p:cTn id="128" dur="500"/>
                                        <p:tgtEl>
                                          <p:spTgt spid="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fade">
                                      <p:cBhvr>
                                        <p:cTn id="131" dur="500"/>
                                        <p:tgtEl>
                                          <p:spTgt spid="1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fade">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xit" presetSubtype="1" fill="hold" grpId="1" nodeType="clickEffect">
                                  <p:stCondLst>
                                    <p:cond delay="0"/>
                                  </p:stCondLst>
                                  <p:childTnLst>
                                    <p:animEffect transition="out" filter="slide(fromTop)">
                                      <p:cBhvr>
                                        <p:cTn id="138" dur="500"/>
                                        <p:tgtEl>
                                          <p:spTgt spid="64"/>
                                        </p:tgtEl>
                                      </p:cBhvr>
                                    </p:animEffect>
                                    <p:set>
                                      <p:cBhvr>
                                        <p:cTn id="139" dur="1" fill="hold">
                                          <p:stCondLst>
                                            <p:cond delay="499"/>
                                          </p:stCondLst>
                                        </p:cTn>
                                        <p:tgtEl>
                                          <p:spTgt spid="64"/>
                                        </p:tgtEl>
                                        <p:attrNameLst>
                                          <p:attrName>style.visibility</p:attrName>
                                        </p:attrNameLst>
                                      </p:cBhvr>
                                      <p:to>
                                        <p:strVal val="hidden"/>
                                      </p:to>
                                    </p:set>
                                  </p:childTnLst>
                                </p:cTn>
                              </p:par>
                            </p:childTnLst>
                          </p:cTn>
                        </p:par>
                        <p:par>
                          <p:cTn id="140" fill="hold">
                            <p:stCondLst>
                              <p:cond delay="500"/>
                            </p:stCondLst>
                            <p:childTnLst>
                              <p:par>
                                <p:cTn id="141" presetID="12" presetClass="entr" presetSubtype="4" fill="hold" grpId="0" nodeType="after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slide(fromBottom)">
                                      <p:cBhvr>
                                        <p:cTn id="143" dur="500"/>
                                        <p:tgtEl>
                                          <p:spTgt spid="60"/>
                                        </p:tgtEl>
                                      </p:cBhvr>
                                    </p:animEffect>
                                  </p:childTnLst>
                                </p:cTn>
                              </p:par>
                              <p:par>
                                <p:cTn id="144" presetID="12" presetClass="exit" presetSubtype="1" fill="hold" grpId="1" nodeType="withEffect">
                                  <p:stCondLst>
                                    <p:cond delay="0"/>
                                  </p:stCondLst>
                                  <p:childTnLst>
                                    <p:animEffect transition="out" filter="slide(fromTop)">
                                      <p:cBhvr>
                                        <p:cTn id="145" dur="500"/>
                                        <p:tgtEl>
                                          <p:spTgt spid="62"/>
                                        </p:tgtEl>
                                      </p:cBhvr>
                                    </p:animEffect>
                                    <p:set>
                                      <p:cBhvr>
                                        <p:cTn id="146" dur="1" fill="hold">
                                          <p:stCondLst>
                                            <p:cond delay="499"/>
                                          </p:stCondLst>
                                        </p:cTn>
                                        <p:tgtEl>
                                          <p:spTgt spid="62"/>
                                        </p:tgtEl>
                                        <p:attrNameLst>
                                          <p:attrName>style.visibility</p:attrName>
                                        </p:attrNameLst>
                                      </p:cBhvr>
                                      <p:to>
                                        <p:strVal val="hidden"/>
                                      </p:to>
                                    </p:set>
                                  </p:childTnLst>
                                </p:cTn>
                              </p:par>
                            </p:childTnLst>
                          </p:cTn>
                        </p:par>
                        <p:par>
                          <p:cTn id="147" fill="hold">
                            <p:stCondLst>
                              <p:cond delay="1000"/>
                            </p:stCondLst>
                            <p:childTnLst>
                              <p:par>
                                <p:cTn id="148" presetID="12" presetClass="entr" presetSubtype="4"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slide(fromBottom)">
                                      <p:cBhvr>
                                        <p:cTn id="150" dur="500"/>
                                        <p:tgtEl>
                                          <p:spTgt spid="58"/>
                                        </p:tgtEl>
                                      </p:cBhvr>
                                    </p:animEffect>
                                  </p:childTnLst>
                                </p:cTn>
                              </p:par>
                              <p:par>
                                <p:cTn id="151" presetID="12" presetClass="exit" presetSubtype="1" fill="hold" grpId="1" nodeType="withEffect">
                                  <p:stCondLst>
                                    <p:cond delay="0"/>
                                  </p:stCondLst>
                                  <p:childTnLst>
                                    <p:animEffect transition="out" filter="slide(fromTop)">
                                      <p:cBhvr>
                                        <p:cTn id="152" dur="500"/>
                                        <p:tgtEl>
                                          <p:spTgt spid="63"/>
                                        </p:tgtEl>
                                      </p:cBhvr>
                                    </p:animEffect>
                                    <p:set>
                                      <p:cBhvr>
                                        <p:cTn id="153" dur="1" fill="hold">
                                          <p:stCondLst>
                                            <p:cond delay="499"/>
                                          </p:stCondLst>
                                        </p:cTn>
                                        <p:tgtEl>
                                          <p:spTgt spid="63"/>
                                        </p:tgtEl>
                                        <p:attrNameLst>
                                          <p:attrName>style.visibility</p:attrName>
                                        </p:attrNameLst>
                                      </p:cBhvr>
                                      <p:to>
                                        <p:strVal val="hidden"/>
                                      </p:to>
                                    </p:set>
                                  </p:childTnLst>
                                </p:cTn>
                              </p:par>
                            </p:childTnLst>
                          </p:cTn>
                        </p:par>
                        <p:par>
                          <p:cTn id="154" fill="hold">
                            <p:stCondLst>
                              <p:cond delay="1500"/>
                            </p:stCondLst>
                            <p:childTnLst>
                              <p:par>
                                <p:cTn id="155" presetID="12" presetClass="entr" presetSubtype="4" fill="hold" grpId="0" nodeType="after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slide(fromBottom)">
                                      <p:cBhvr>
                                        <p:cTn id="157" dur="500"/>
                                        <p:tgtEl>
                                          <p:spTgt spid="59"/>
                                        </p:tgtEl>
                                      </p:cBhvr>
                                    </p:animEffect>
                                  </p:childTnLst>
                                </p:cTn>
                              </p:par>
                              <p:par>
                                <p:cTn id="158" presetID="12" presetClass="exit" presetSubtype="1" fill="hold" grpId="1" nodeType="withEffect">
                                  <p:stCondLst>
                                    <p:cond delay="0"/>
                                  </p:stCondLst>
                                  <p:childTnLst>
                                    <p:animEffect transition="out" filter="slide(fromTop)">
                                      <p:cBhvr>
                                        <p:cTn id="159" dur="500"/>
                                        <p:tgtEl>
                                          <p:spTgt spid="65"/>
                                        </p:tgtEl>
                                      </p:cBhvr>
                                    </p:animEffect>
                                    <p:set>
                                      <p:cBhvr>
                                        <p:cTn id="160" dur="1" fill="hold">
                                          <p:stCondLst>
                                            <p:cond delay="499"/>
                                          </p:stCondLst>
                                        </p:cTn>
                                        <p:tgtEl>
                                          <p:spTgt spid="65"/>
                                        </p:tgtEl>
                                        <p:attrNameLst>
                                          <p:attrName>style.visibility</p:attrName>
                                        </p:attrNameLst>
                                      </p:cBhvr>
                                      <p:to>
                                        <p:strVal val="hidden"/>
                                      </p:to>
                                    </p:set>
                                  </p:childTnLst>
                                </p:cTn>
                              </p:par>
                            </p:childTnLst>
                          </p:cTn>
                        </p:par>
                        <p:par>
                          <p:cTn id="161" fill="hold">
                            <p:stCondLst>
                              <p:cond delay="2000"/>
                            </p:stCondLst>
                            <p:childTnLst>
                              <p:par>
                                <p:cTn id="162" presetID="12" presetClass="entr" presetSubtype="4" fill="hold" grpId="0" nodeType="after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slide(fromBottom)">
                                      <p:cBhvr>
                                        <p:cTn id="16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40" grpId="0" animBg="1"/>
      <p:bldP spid="41" grpId="0" animBg="1"/>
      <p:bldP spid="42" grpId="0"/>
      <p:bldP spid="43" grpId="0" animBg="1"/>
      <p:bldP spid="44" grpId="0" animBg="1"/>
      <p:bldP spid="45" grpId="0"/>
      <p:bldP spid="58" grpId="0" animBg="1"/>
      <p:bldP spid="59" grpId="0" animBg="1"/>
      <p:bldP spid="60" grpId="0" animBg="1"/>
      <p:bldP spid="61" grpId="0" animBg="1"/>
      <p:bldP spid="62" grpId="0" animBg="1"/>
      <p:bldP spid="62" grpId="1" animBg="1"/>
      <p:bldP spid="63" grpId="0" animBg="1"/>
      <p:bldP spid="63" grpId="1" animBg="1"/>
      <p:bldP spid="64" grpId="0" animBg="1"/>
      <p:bldP spid="64" grpId="1" animBg="1"/>
      <p:bldP spid="65" grpId="0" animBg="1"/>
      <p:bldP spid="65" grpId="1" animBg="1"/>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TextBox 6"/>
          <p:cNvSpPr txBox="1"/>
          <p:nvPr/>
        </p:nvSpPr>
        <p:spPr>
          <a:xfrm>
            <a:off x="3810000" y="1143000"/>
            <a:ext cx="4846198" cy="5509200"/>
          </a:xfrm>
          <a:prstGeom prst="rect">
            <a:avLst/>
          </a:prstGeom>
          <a:noFill/>
        </p:spPr>
        <p:txBody>
          <a:bodyPr wrap="none" rtlCol="0">
            <a:spAutoFit/>
          </a:bodyPr>
          <a:lstStyle/>
          <a:p>
            <a:r>
              <a:rPr lang="en-US" sz="1600" b="1" kern="1000" dirty="0">
                <a:latin typeface="Verdana" pitchFamily="34" charset="0"/>
                <a:ea typeface="Verdana" pitchFamily="34" charset="0"/>
                <a:cs typeface="Verdana" pitchFamily="34" charset="0"/>
              </a:rPr>
              <a:t>Merge</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tmp</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startA</a:t>
            </a:r>
            <a:r>
              <a:rPr lang="en-US" sz="1600" kern="1000" dirty="0">
                <a:latin typeface="Verdana" pitchFamily="34" charset="0"/>
                <a:ea typeface="Verdana" pitchFamily="34" charset="0"/>
                <a:cs typeface="Verdana" pitchFamily="34" charset="0"/>
              </a:rPr>
              <a:t>, </a:t>
            </a:r>
          </a:p>
          <a:p>
            <a:pPr lvl="3"/>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startB</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endB</a:t>
            </a:r>
            <a:r>
              <a:rPr lang="en-US" sz="1600" kern="1000" dirty="0">
                <a:latin typeface="Verdana" pitchFamily="34" charset="0"/>
                <a:ea typeface="Verdana" pitchFamily="34" charset="0"/>
                <a:cs typeface="Verdana" pitchFamily="34" charset="0"/>
              </a:rPr>
              <a:t>){</a:t>
            </a:r>
          </a:p>
          <a:p>
            <a:pPr lvl="1"/>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aptr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startA</a:t>
            </a:r>
            <a:r>
              <a:rPr lang="en-US" sz="1600" kern="1000" dirty="0">
                <a:latin typeface="Verdana" pitchFamily="34" charset="0"/>
                <a:ea typeface="Verdana" pitchFamily="34" charset="0"/>
                <a:cs typeface="Verdana" pitchFamily="34" charset="0"/>
              </a:rPr>
              <a:t>;</a:t>
            </a:r>
          </a:p>
          <a:p>
            <a:pPr lvl="1"/>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bptr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startB</a:t>
            </a:r>
            <a:r>
              <a:rPr lang="en-US" sz="1600" kern="1000" dirty="0">
                <a:latin typeface="Verdana" pitchFamily="34" charset="0"/>
                <a:ea typeface="Verdana" pitchFamily="34" charset="0"/>
                <a:cs typeface="Verdana" pitchFamily="34" charset="0"/>
              </a:rPr>
              <a:t>;</a:t>
            </a:r>
          </a:p>
          <a:p>
            <a:pPr lvl="1"/>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idx</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startA</a:t>
            </a:r>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while(</a:t>
            </a:r>
            <a:r>
              <a:rPr lang="en-US" sz="1600" kern="1000" dirty="0" err="1">
                <a:latin typeface="Verdana" pitchFamily="34" charset="0"/>
                <a:ea typeface="Verdana" pitchFamily="34" charset="0"/>
                <a:cs typeface="Verdana" pitchFamily="34" charset="0"/>
              </a:rPr>
              <a:t>aptr</a:t>
            </a:r>
            <a:r>
              <a:rPr lang="en-US" sz="1600" kern="1000" dirty="0">
                <a:latin typeface="Verdana" pitchFamily="34" charset="0"/>
                <a:ea typeface="Verdana" pitchFamily="34" charset="0"/>
                <a:cs typeface="Verdana" pitchFamily="34" charset="0"/>
              </a:rPr>
              <a:t> &lt; </a:t>
            </a:r>
            <a:r>
              <a:rPr lang="en-US" sz="1600" kern="1000" dirty="0" err="1">
                <a:latin typeface="Verdana" pitchFamily="34" charset="0"/>
                <a:ea typeface="Verdana" pitchFamily="34" charset="0"/>
                <a:cs typeface="Verdana" pitchFamily="34" charset="0"/>
              </a:rPr>
              <a:t>startB</a:t>
            </a:r>
            <a:r>
              <a:rPr lang="en-US" sz="1600" kern="1000" dirty="0">
                <a:latin typeface="Verdana" pitchFamily="34" charset="0"/>
                <a:ea typeface="Verdana" pitchFamily="34" charset="0"/>
                <a:cs typeface="Verdana" pitchFamily="34" charset="0"/>
              </a:rPr>
              <a:t> &amp;&amp; </a:t>
            </a:r>
            <a:r>
              <a:rPr lang="en-US" sz="1600" kern="1000" dirty="0" err="1">
                <a:latin typeface="Verdana" pitchFamily="34" charset="0"/>
                <a:ea typeface="Verdana" pitchFamily="34" charset="0"/>
                <a:cs typeface="Verdana" pitchFamily="34" charset="0"/>
              </a:rPr>
              <a:t>bptr</a:t>
            </a:r>
            <a:r>
              <a:rPr lang="en-US" sz="1600" kern="1000" dirty="0">
                <a:latin typeface="Verdana" pitchFamily="34" charset="0"/>
                <a:ea typeface="Verdana" pitchFamily="34" charset="0"/>
                <a:cs typeface="Verdana" pitchFamily="34" charset="0"/>
              </a:rPr>
              <a:t> &lt; endB+1){</a:t>
            </a:r>
          </a:p>
          <a:p>
            <a:pPr lvl="2"/>
            <a:r>
              <a:rPr lang="en-US" sz="1600" kern="1000" dirty="0">
                <a:latin typeface="Verdana" pitchFamily="34" charset="0"/>
                <a:ea typeface="Verdana" pitchFamily="34" charset="0"/>
                <a:cs typeface="Verdana" pitchFamily="34" charset="0"/>
              </a:rPr>
              <a:t>if(</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aptr</a:t>
            </a:r>
            <a:r>
              <a:rPr lang="en-US" sz="1600" kern="1000" dirty="0">
                <a:latin typeface="Verdana" pitchFamily="34" charset="0"/>
                <a:ea typeface="Verdana" pitchFamily="34" charset="0"/>
                <a:cs typeface="Verdana" pitchFamily="34" charset="0"/>
              </a:rPr>
              <a:t>] &lt; </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bptr</a:t>
            </a:r>
            <a:r>
              <a:rPr lang="en-US" sz="1600" kern="1000" dirty="0">
                <a:latin typeface="Verdana" pitchFamily="34" charset="0"/>
                <a:ea typeface="Verdana" pitchFamily="34" charset="0"/>
                <a:cs typeface="Verdana" pitchFamily="34" charset="0"/>
              </a:rPr>
              <a:t>]){</a:t>
            </a:r>
          </a:p>
          <a:p>
            <a:pPr lvl="3"/>
            <a:r>
              <a:rPr lang="en-US" sz="1600" kern="1000" dirty="0" err="1">
                <a:latin typeface="Verdana" pitchFamily="34" charset="0"/>
                <a:ea typeface="Verdana" pitchFamily="34" charset="0"/>
                <a:cs typeface="Verdana" pitchFamily="34" charset="0"/>
              </a:rPr>
              <a:t>tmp</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idx</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aptr</a:t>
            </a:r>
            <a:r>
              <a:rPr lang="en-US" sz="1600" kern="1000" dirty="0">
                <a:latin typeface="Verdana" pitchFamily="34" charset="0"/>
                <a:ea typeface="Verdana" pitchFamily="34" charset="0"/>
                <a:cs typeface="Verdana" pitchFamily="34" charset="0"/>
              </a:rPr>
              <a:t>++];</a:t>
            </a:r>
          </a:p>
          <a:p>
            <a:pPr lvl="2"/>
            <a:r>
              <a:rPr lang="en-US" sz="1600" kern="1000" dirty="0">
                <a:latin typeface="Verdana" pitchFamily="34" charset="0"/>
                <a:ea typeface="Verdana" pitchFamily="34" charset="0"/>
                <a:cs typeface="Verdana" pitchFamily="34" charset="0"/>
              </a:rPr>
              <a:t>} else {</a:t>
            </a:r>
          </a:p>
          <a:p>
            <a:pPr lvl="3"/>
            <a:r>
              <a:rPr lang="en-US" sz="1600" kern="1000" dirty="0" err="1">
                <a:latin typeface="Verdana" pitchFamily="34" charset="0"/>
                <a:ea typeface="Verdana" pitchFamily="34" charset="0"/>
                <a:cs typeface="Verdana" pitchFamily="34" charset="0"/>
              </a:rPr>
              <a:t>tmp</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idx</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bptr</a:t>
            </a:r>
            <a:r>
              <a:rPr lang="en-US" sz="1600" kern="1000" dirty="0">
                <a:latin typeface="Verdana" pitchFamily="34" charset="0"/>
                <a:ea typeface="Verdana" pitchFamily="34" charset="0"/>
                <a:cs typeface="Verdana" pitchFamily="34" charset="0"/>
              </a:rPr>
              <a:t>++];</a:t>
            </a:r>
          </a:p>
          <a:p>
            <a:pPr lvl="2"/>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while(</a:t>
            </a:r>
            <a:r>
              <a:rPr lang="en-US" sz="1600" kern="1000" dirty="0" err="1">
                <a:latin typeface="Verdana" pitchFamily="34" charset="0"/>
                <a:ea typeface="Verdana" pitchFamily="34" charset="0"/>
                <a:cs typeface="Verdana" pitchFamily="34" charset="0"/>
              </a:rPr>
              <a:t>aptr</a:t>
            </a:r>
            <a:r>
              <a:rPr lang="en-US" sz="1600" kern="1000" dirty="0">
                <a:latin typeface="Verdana" pitchFamily="34" charset="0"/>
                <a:ea typeface="Verdana" pitchFamily="34" charset="0"/>
                <a:cs typeface="Verdana" pitchFamily="34" charset="0"/>
              </a:rPr>
              <a:t> &lt; </a:t>
            </a:r>
            <a:r>
              <a:rPr lang="en-US" sz="1600" kern="1000" dirty="0" err="1">
                <a:latin typeface="Verdana" pitchFamily="34" charset="0"/>
                <a:ea typeface="Verdana" pitchFamily="34" charset="0"/>
                <a:cs typeface="Verdana" pitchFamily="34" charset="0"/>
              </a:rPr>
              <a:t>startB</a:t>
            </a:r>
            <a:r>
              <a:rPr lang="en-US" sz="1600" kern="1000" dirty="0">
                <a:latin typeface="Verdana" pitchFamily="34" charset="0"/>
                <a:ea typeface="Verdana" pitchFamily="34" charset="0"/>
                <a:cs typeface="Verdana" pitchFamily="34" charset="0"/>
              </a:rPr>
              <a:t>){</a:t>
            </a:r>
          </a:p>
          <a:p>
            <a:pPr lvl="2"/>
            <a:r>
              <a:rPr lang="en-US" sz="1600" kern="1000" dirty="0" err="1">
                <a:latin typeface="Verdana" pitchFamily="34" charset="0"/>
                <a:ea typeface="Verdana" pitchFamily="34" charset="0"/>
                <a:cs typeface="Verdana" pitchFamily="34" charset="0"/>
              </a:rPr>
              <a:t>tmp</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idx</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aptr</a:t>
            </a:r>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while(</a:t>
            </a:r>
            <a:r>
              <a:rPr lang="en-US" sz="1600" kern="1000" dirty="0" err="1">
                <a:latin typeface="Verdana" pitchFamily="34" charset="0"/>
                <a:ea typeface="Verdana" pitchFamily="34" charset="0"/>
                <a:cs typeface="Verdana" pitchFamily="34" charset="0"/>
              </a:rPr>
              <a:t>bptr</a:t>
            </a:r>
            <a:r>
              <a:rPr lang="en-US" sz="1600" kern="1000" dirty="0">
                <a:latin typeface="Verdana" pitchFamily="34" charset="0"/>
                <a:ea typeface="Verdana" pitchFamily="34" charset="0"/>
                <a:cs typeface="Verdana" pitchFamily="34" charset="0"/>
              </a:rPr>
              <a:t> &lt; endB+1){</a:t>
            </a:r>
          </a:p>
          <a:p>
            <a:pPr lvl="2"/>
            <a:r>
              <a:rPr lang="en-US" sz="1600" kern="1000" dirty="0" err="1">
                <a:latin typeface="Verdana" pitchFamily="34" charset="0"/>
                <a:ea typeface="Verdana" pitchFamily="34" charset="0"/>
                <a:cs typeface="Verdana" pitchFamily="34" charset="0"/>
              </a:rPr>
              <a:t>tmp</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idx</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bptr</a:t>
            </a:r>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for(</a:t>
            </a:r>
            <a:r>
              <a:rPr lang="en-US" sz="1600" kern="1000" dirty="0" err="1">
                <a:latin typeface="Verdana" pitchFamily="34" charset="0"/>
                <a:ea typeface="Verdana" pitchFamily="34" charset="0"/>
                <a:cs typeface="Verdana" pitchFamily="34" charset="0"/>
              </a:rPr>
              <a:t>int</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startA</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a:t>
            </a:r>
            <a:r>
              <a:rPr lang="en-US" sz="1600" kern="1000" dirty="0">
                <a:latin typeface="Verdana" pitchFamily="34" charset="0"/>
                <a:ea typeface="Verdana" pitchFamily="34" charset="0"/>
                <a:cs typeface="Verdana" pitchFamily="34" charset="0"/>
              </a:rPr>
              <a:t>&lt;=</a:t>
            </a:r>
            <a:r>
              <a:rPr lang="en-US" sz="1600" kern="1000" dirty="0" err="1">
                <a:latin typeface="Verdana" pitchFamily="34" charset="0"/>
                <a:ea typeface="Verdana" pitchFamily="34" charset="0"/>
                <a:cs typeface="Verdana" pitchFamily="34" charset="0"/>
              </a:rPr>
              <a:t>endB</a:t>
            </a:r>
            <a:r>
              <a:rPr lang="en-US" sz="1600" kern="1000" dirty="0">
                <a:latin typeface="Verdana" pitchFamily="34" charset="0"/>
                <a:ea typeface="Verdana" pitchFamily="34" charset="0"/>
                <a:cs typeface="Verdana" pitchFamily="34" charset="0"/>
              </a:rPr>
              <a:t>; </a:t>
            </a:r>
            <a:r>
              <a:rPr lang="en-US" sz="1600" kern="1000" dirty="0" err="1">
                <a:latin typeface="Verdana" pitchFamily="34" charset="0"/>
                <a:ea typeface="Verdana" pitchFamily="34" charset="0"/>
                <a:cs typeface="Verdana" pitchFamily="34" charset="0"/>
              </a:rPr>
              <a:t>i</a:t>
            </a:r>
            <a:r>
              <a:rPr lang="en-US" sz="1600" kern="1000" dirty="0">
                <a:latin typeface="Verdana" pitchFamily="34" charset="0"/>
                <a:ea typeface="Verdana" pitchFamily="34" charset="0"/>
                <a:cs typeface="Verdana" pitchFamily="34" charset="0"/>
              </a:rPr>
              <a:t>++){</a:t>
            </a:r>
          </a:p>
          <a:p>
            <a:pPr lvl="2"/>
            <a:r>
              <a:rPr lang="en-US" sz="1600" kern="1000" dirty="0" err="1">
                <a:latin typeface="Verdana" pitchFamily="34" charset="0"/>
                <a:ea typeface="Verdana" pitchFamily="34" charset="0"/>
                <a:cs typeface="Verdana" pitchFamily="34" charset="0"/>
              </a:rPr>
              <a:t>arr</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tmp</a:t>
            </a:r>
            <a:r>
              <a:rPr lang="en-US" sz="1600" kern="1000" dirty="0">
                <a:latin typeface="Verdana" pitchFamily="34" charset="0"/>
                <a:ea typeface="Verdana" pitchFamily="34" charset="0"/>
                <a:cs typeface="Verdana" pitchFamily="34" charset="0"/>
              </a:rPr>
              <a:t>[</a:t>
            </a:r>
            <a:r>
              <a:rPr lang="en-US" sz="1600" kern="1000" dirty="0" err="1">
                <a:latin typeface="Verdana" pitchFamily="34" charset="0"/>
                <a:ea typeface="Verdana" pitchFamily="34" charset="0"/>
                <a:cs typeface="Verdana" pitchFamily="34" charset="0"/>
              </a:rPr>
              <a:t>i</a:t>
            </a:r>
            <a:r>
              <a:rPr lang="en-US" sz="1600" kern="1000" dirty="0">
                <a:latin typeface="Verdana" pitchFamily="34" charset="0"/>
                <a:ea typeface="Verdana" pitchFamily="34" charset="0"/>
                <a:cs typeface="Verdana" pitchFamily="34" charset="0"/>
              </a:rPr>
              <a:t>];</a:t>
            </a:r>
          </a:p>
          <a:p>
            <a:pPr lvl="1"/>
            <a:r>
              <a:rPr lang="en-US" sz="1600" kern="1000" dirty="0">
                <a:latin typeface="Verdana" pitchFamily="34" charset="0"/>
                <a:ea typeface="Verdana" pitchFamily="34" charset="0"/>
                <a:cs typeface="Verdana" pitchFamily="34" charset="0"/>
              </a:rPr>
              <a:t>}</a:t>
            </a:r>
          </a:p>
          <a:p>
            <a:r>
              <a:rPr lang="en-US" sz="1600" kern="1000" dirty="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6535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1" end="21"/>
                                            </p:txEl>
                                          </p:spTgt>
                                        </p:tgtEl>
                                        <p:attrNameLst>
                                          <p:attrName>style.visibility</p:attrName>
                                        </p:attrNameLst>
                                      </p:cBhvr>
                                      <p:to>
                                        <p:strVal val="visible"/>
                                      </p:to>
                                    </p:set>
                                    <p:animEffect transition="in" filter="fade">
                                      <p:cBhvr>
                                        <p:cTn id="13" dur="500"/>
                                        <p:tgtEl>
                                          <p:spTgt spid="7">
                                            <p:txEl>
                                              <p:pRg st="21" end="2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fade">
                                      <p:cBhvr>
                                        <p:cTn id="44" dur="500"/>
                                        <p:tgtEl>
                                          <p:spTgt spid="7">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Effect transition="in" filter="fade">
                                      <p:cBhvr>
                                        <p:cTn id="49" dur="500"/>
                                        <p:tgtEl>
                                          <p:spTgt spid="7">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500"/>
                                        <p:tgtEl>
                                          <p:spTgt spid="7">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13" end="13"/>
                                            </p:txEl>
                                          </p:spTgt>
                                        </p:tgtEl>
                                        <p:attrNameLst>
                                          <p:attrName>style.visibility</p:attrName>
                                        </p:attrNameLst>
                                      </p:cBhvr>
                                      <p:to>
                                        <p:strVal val="visible"/>
                                      </p:to>
                                    </p:set>
                                    <p:animEffect transition="in" filter="fade">
                                      <p:cBhvr>
                                        <p:cTn id="62" dur="500"/>
                                        <p:tgtEl>
                                          <p:spTgt spid="7">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fade">
                                      <p:cBhvr>
                                        <p:cTn id="67" dur="500"/>
                                        <p:tgtEl>
                                          <p:spTgt spid="7">
                                            <p:txEl>
                                              <p:pRg st="12" end="1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4" end="14"/>
                                            </p:txEl>
                                          </p:spTgt>
                                        </p:tgtEl>
                                        <p:attrNameLst>
                                          <p:attrName>style.visibility</p:attrName>
                                        </p:attrNameLst>
                                      </p:cBhvr>
                                      <p:to>
                                        <p:strVal val="visible"/>
                                      </p:to>
                                    </p:set>
                                    <p:animEffect transition="in" filter="fade">
                                      <p:cBhvr>
                                        <p:cTn id="70" dur="500"/>
                                        <p:tgtEl>
                                          <p:spTgt spid="7">
                                            <p:txEl>
                                              <p:pRg st="14" end="1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
                                            <p:txEl>
                                              <p:pRg st="16" end="16"/>
                                            </p:txEl>
                                          </p:spTgt>
                                        </p:tgtEl>
                                        <p:attrNameLst>
                                          <p:attrName>style.visibility</p:attrName>
                                        </p:attrNameLst>
                                      </p:cBhvr>
                                      <p:to>
                                        <p:strVal val="visible"/>
                                      </p:to>
                                    </p:set>
                                    <p:animEffect transition="in" filter="fade">
                                      <p:cBhvr>
                                        <p:cTn id="75" dur="500"/>
                                        <p:tgtEl>
                                          <p:spTgt spid="7">
                                            <p:txEl>
                                              <p:pRg st="16" end="1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
                                            <p:txEl>
                                              <p:pRg st="15" end="15"/>
                                            </p:txEl>
                                          </p:spTgt>
                                        </p:tgtEl>
                                        <p:attrNameLst>
                                          <p:attrName>style.visibility</p:attrName>
                                        </p:attrNameLst>
                                      </p:cBhvr>
                                      <p:to>
                                        <p:strVal val="visible"/>
                                      </p:to>
                                    </p:set>
                                    <p:animEffect transition="in" filter="fade">
                                      <p:cBhvr>
                                        <p:cTn id="80" dur="500"/>
                                        <p:tgtEl>
                                          <p:spTgt spid="7">
                                            <p:txEl>
                                              <p:pRg st="15" end="15"/>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7">
                                            <p:txEl>
                                              <p:pRg st="17" end="17"/>
                                            </p:txEl>
                                          </p:spTgt>
                                        </p:tgtEl>
                                        <p:attrNameLst>
                                          <p:attrName>style.visibility</p:attrName>
                                        </p:attrNameLst>
                                      </p:cBhvr>
                                      <p:to>
                                        <p:strVal val="visible"/>
                                      </p:to>
                                    </p:set>
                                    <p:animEffect transition="in" filter="fade">
                                      <p:cBhvr>
                                        <p:cTn id="83" dur="500"/>
                                        <p:tgtEl>
                                          <p:spTgt spid="7">
                                            <p:txEl>
                                              <p:pRg st="17" end="1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
                                            <p:txEl>
                                              <p:pRg st="19" end="19"/>
                                            </p:txEl>
                                          </p:spTgt>
                                        </p:tgtEl>
                                        <p:attrNameLst>
                                          <p:attrName>style.visibility</p:attrName>
                                        </p:attrNameLst>
                                      </p:cBhvr>
                                      <p:to>
                                        <p:strVal val="visible"/>
                                      </p:to>
                                    </p:set>
                                    <p:animEffect transition="in" filter="fade">
                                      <p:cBhvr>
                                        <p:cTn id="88" dur="500"/>
                                        <p:tgtEl>
                                          <p:spTgt spid="7">
                                            <p:txEl>
                                              <p:pRg st="19" end="19"/>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
                                            <p:txEl>
                                              <p:pRg st="18" end="18"/>
                                            </p:txEl>
                                          </p:spTgt>
                                        </p:tgtEl>
                                        <p:attrNameLst>
                                          <p:attrName>style.visibility</p:attrName>
                                        </p:attrNameLst>
                                      </p:cBhvr>
                                      <p:to>
                                        <p:strVal val="visible"/>
                                      </p:to>
                                    </p:set>
                                    <p:animEffect transition="in" filter="fade">
                                      <p:cBhvr>
                                        <p:cTn id="93" dur="500"/>
                                        <p:tgtEl>
                                          <p:spTgt spid="7">
                                            <p:txEl>
                                              <p:pRg st="18" end="18"/>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animEffect transition="in" filter="fade">
                                      <p:cBhvr>
                                        <p:cTn id="96"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Rectangle 6"/>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4191000" y="3429001"/>
            <a:ext cx="3592650" cy="246221"/>
          </a:xfrm>
          <a:prstGeom prst="rect">
            <a:avLst/>
          </a:prstGeom>
          <a:noFill/>
        </p:spPr>
        <p:txBody>
          <a:bodyPr wrap="none" rtlCol="0">
            <a:spAutoFit/>
          </a:bodyPr>
          <a:lstStyle/>
          <a:p>
            <a:r>
              <a:rPr lang="en-US" sz="1000" dirty="0"/>
              <a:t>0              1              2              3              4              5             6              7              8</a:t>
            </a:r>
          </a:p>
        </p:txBody>
      </p:sp>
      <p:sp>
        <p:nvSpPr>
          <p:cNvPr id="17" name="Rectangle 16"/>
          <p:cNvSpPr/>
          <p:nvPr/>
        </p:nvSpPr>
        <p:spPr>
          <a:xfrm>
            <a:off x="7315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8" name="Rectangle 17"/>
          <p:cNvSpPr/>
          <p:nvPr/>
        </p:nvSpPr>
        <p:spPr>
          <a:xfrm>
            <a:off x="7772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Rectangle 18"/>
          <p:cNvSpPr/>
          <p:nvPr/>
        </p:nvSpPr>
        <p:spPr>
          <a:xfrm>
            <a:off x="6400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Rectangle 19"/>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1" name="Rectangle 20"/>
          <p:cNvSpPr/>
          <p:nvPr/>
        </p:nvSpPr>
        <p:spPr>
          <a:xfrm>
            <a:off x="6858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2" name="TextBox 21"/>
          <p:cNvSpPr txBox="1"/>
          <p:nvPr/>
        </p:nvSpPr>
        <p:spPr>
          <a:xfrm>
            <a:off x="6053146" y="1905001"/>
            <a:ext cx="1909497" cy="246221"/>
          </a:xfrm>
          <a:prstGeom prst="rect">
            <a:avLst/>
          </a:prstGeom>
          <a:noFill/>
        </p:spPr>
        <p:txBody>
          <a:bodyPr wrap="none" rtlCol="0">
            <a:spAutoFit/>
          </a:bodyPr>
          <a:lstStyle/>
          <a:p>
            <a:r>
              <a:rPr lang="en-US" sz="1000" dirty="0"/>
              <a:t>4              5             6              7              8</a:t>
            </a:r>
          </a:p>
        </p:txBody>
      </p:sp>
      <p:sp>
        <p:nvSpPr>
          <p:cNvPr id="23" name="Rectangle 22"/>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4" name="Rectangle 23"/>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5" name="Rectangle 24"/>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Rectangle 25"/>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7" name="TextBox 26"/>
          <p:cNvSpPr txBox="1"/>
          <p:nvPr/>
        </p:nvSpPr>
        <p:spPr>
          <a:xfrm>
            <a:off x="3855825" y="1905001"/>
            <a:ext cx="1483098" cy="246221"/>
          </a:xfrm>
          <a:prstGeom prst="rect">
            <a:avLst/>
          </a:prstGeom>
          <a:noFill/>
        </p:spPr>
        <p:txBody>
          <a:bodyPr wrap="none" rtlCol="0">
            <a:spAutoFit/>
          </a:bodyPr>
          <a:lstStyle/>
          <a:p>
            <a:r>
              <a:rPr lang="en-US" sz="1000" dirty="0"/>
              <a:t>0              1             2              3</a:t>
            </a:r>
          </a:p>
        </p:txBody>
      </p:sp>
      <p:sp>
        <p:nvSpPr>
          <p:cNvPr id="28" name="Rectangle 27"/>
          <p:cNvSpPr/>
          <p:nvPr/>
        </p:nvSpPr>
        <p:spPr>
          <a:xfrm>
            <a:off x="7696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9" name="Rectangle 28"/>
          <p:cNvSpPr/>
          <p:nvPr/>
        </p:nvSpPr>
        <p:spPr>
          <a:xfrm>
            <a:off x="8153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0" name="Rectangle 29"/>
          <p:cNvSpPr/>
          <p:nvPr/>
        </p:nvSpPr>
        <p:spPr>
          <a:xfrm>
            <a:off x="6400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1" name="Rectangle 30"/>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2" name="Rectangle 31"/>
          <p:cNvSpPr/>
          <p:nvPr/>
        </p:nvSpPr>
        <p:spPr>
          <a:xfrm>
            <a:off x="7239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3" name="TextBox 32"/>
          <p:cNvSpPr txBox="1"/>
          <p:nvPr/>
        </p:nvSpPr>
        <p:spPr>
          <a:xfrm>
            <a:off x="6053145" y="1905001"/>
            <a:ext cx="670376" cy="246221"/>
          </a:xfrm>
          <a:prstGeom prst="rect">
            <a:avLst/>
          </a:prstGeom>
          <a:noFill/>
        </p:spPr>
        <p:txBody>
          <a:bodyPr wrap="none" rtlCol="0">
            <a:spAutoFit/>
          </a:bodyPr>
          <a:lstStyle/>
          <a:p>
            <a:r>
              <a:rPr lang="en-US" sz="1000" dirty="0"/>
              <a:t>4              5</a:t>
            </a:r>
          </a:p>
        </p:txBody>
      </p:sp>
      <p:sp>
        <p:nvSpPr>
          <p:cNvPr id="34" name="TextBox 33"/>
          <p:cNvSpPr txBox="1"/>
          <p:nvPr/>
        </p:nvSpPr>
        <p:spPr>
          <a:xfrm>
            <a:off x="7344652" y="1905001"/>
            <a:ext cx="1090363" cy="246221"/>
          </a:xfrm>
          <a:prstGeom prst="rect">
            <a:avLst/>
          </a:prstGeom>
          <a:noFill/>
        </p:spPr>
        <p:txBody>
          <a:bodyPr wrap="none" rtlCol="0">
            <a:spAutoFit/>
          </a:bodyPr>
          <a:lstStyle/>
          <a:p>
            <a:r>
              <a:rPr lang="en-US" sz="1000" dirty="0"/>
              <a:t>6              7              8</a:t>
            </a:r>
          </a:p>
        </p:txBody>
      </p:sp>
      <p:sp>
        <p:nvSpPr>
          <p:cNvPr id="35" name="Rectangle 34"/>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6" name="Rectangle 35"/>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6053145" y="1905001"/>
            <a:ext cx="250390" cy="246221"/>
          </a:xfrm>
          <a:prstGeom prst="rect">
            <a:avLst/>
          </a:prstGeom>
          <a:noFill/>
        </p:spPr>
        <p:txBody>
          <a:bodyPr wrap="none" rtlCol="0">
            <a:spAutoFit/>
          </a:bodyPr>
          <a:lstStyle/>
          <a:p>
            <a:r>
              <a:rPr lang="en-US" sz="1000" dirty="0"/>
              <a:t>4</a:t>
            </a:r>
          </a:p>
        </p:txBody>
      </p:sp>
      <p:sp>
        <p:nvSpPr>
          <p:cNvPr id="38" name="Rectangle 37"/>
          <p:cNvSpPr/>
          <p:nvPr/>
        </p:nvSpPr>
        <p:spPr>
          <a:xfrm>
            <a:off x="8077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9" name="Rectangle 38"/>
          <p:cNvSpPr/>
          <p:nvPr/>
        </p:nvSpPr>
        <p:spPr>
          <a:xfrm>
            <a:off x="8534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0" name="Rectangle 39"/>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1" name="TextBox 40"/>
          <p:cNvSpPr txBox="1"/>
          <p:nvPr/>
        </p:nvSpPr>
        <p:spPr>
          <a:xfrm>
            <a:off x="7725652" y="1905001"/>
            <a:ext cx="1090363" cy="246221"/>
          </a:xfrm>
          <a:prstGeom prst="rect">
            <a:avLst/>
          </a:prstGeom>
          <a:noFill/>
        </p:spPr>
        <p:txBody>
          <a:bodyPr wrap="none" rtlCol="0">
            <a:spAutoFit/>
          </a:bodyPr>
          <a:lstStyle/>
          <a:p>
            <a:r>
              <a:rPr lang="en-US" sz="1000" dirty="0"/>
              <a:t>6              7              8</a:t>
            </a:r>
          </a:p>
        </p:txBody>
      </p:sp>
      <p:sp>
        <p:nvSpPr>
          <p:cNvPr id="42" name="TextBox 41"/>
          <p:cNvSpPr txBox="1"/>
          <p:nvPr/>
        </p:nvSpPr>
        <p:spPr>
          <a:xfrm>
            <a:off x="6912410" y="1905001"/>
            <a:ext cx="250390" cy="246221"/>
          </a:xfrm>
          <a:prstGeom prst="rect">
            <a:avLst/>
          </a:prstGeom>
          <a:noFill/>
        </p:spPr>
        <p:txBody>
          <a:bodyPr wrap="none" rtlCol="0">
            <a:spAutoFit/>
          </a:bodyPr>
          <a:lstStyle/>
          <a:p>
            <a:r>
              <a:rPr lang="en-US" sz="1000" dirty="0"/>
              <a:t>5</a:t>
            </a:r>
          </a:p>
        </p:txBody>
      </p:sp>
    </p:spTree>
    <p:extLst>
      <p:ext uri="{BB962C8B-B14F-4D97-AF65-F5344CB8AC3E}">
        <p14:creationId xmlns:p14="http://schemas.microsoft.com/office/powerpoint/2010/main" val="257185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20"/>
                                        </p:tgtEl>
                                        <p:attrNameLst>
                                          <p:attrName>fillcolor</p:attrName>
                                        </p:attrNameLst>
                                      </p:cBhvr>
                                      <p:to>
                                        <a:srgbClr val="FFCC66"/>
                                      </p:to>
                                    </p:animClr>
                                    <p:set>
                                      <p:cBhvr>
                                        <p:cTn id="7" dur="500" fill="hold"/>
                                        <p:tgtEl>
                                          <p:spTgt spid="20"/>
                                        </p:tgtEl>
                                        <p:attrNameLst>
                                          <p:attrName>fill.type</p:attrName>
                                        </p:attrNameLst>
                                      </p:cBhvr>
                                      <p:to>
                                        <p:strVal val="solid"/>
                                      </p:to>
                                    </p:set>
                                    <p:set>
                                      <p:cBhvr>
                                        <p:cTn id="8" dur="500" fill="hold"/>
                                        <p:tgtEl>
                                          <p:spTgt spid="2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9"/>
                                        </p:tgtEl>
                                        <p:attrNameLst>
                                          <p:attrName>fillcolor</p:attrName>
                                        </p:attrNameLst>
                                      </p:cBhvr>
                                      <p:to>
                                        <a:srgbClr val="FFCC66"/>
                                      </p:to>
                                    </p:animClr>
                                    <p:set>
                                      <p:cBhvr>
                                        <p:cTn id="11" dur="500" fill="hold"/>
                                        <p:tgtEl>
                                          <p:spTgt spid="19"/>
                                        </p:tgtEl>
                                        <p:attrNameLst>
                                          <p:attrName>fill.type</p:attrName>
                                        </p:attrNameLst>
                                      </p:cBhvr>
                                      <p:to>
                                        <p:strVal val="solid"/>
                                      </p:to>
                                    </p:set>
                                    <p:set>
                                      <p:cBhvr>
                                        <p:cTn id="12" dur="500" fill="hold"/>
                                        <p:tgtEl>
                                          <p:spTgt spid="19"/>
                                        </p:tgtEl>
                                        <p:attrNameLst>
                                          <p:attrName>fill.on</p:attrName>
                                        </p:attrNameLst>
                                      </p:cBhvr>
                                      <p:to>
                                        <p:strVal val="true"/>
                                      </p:to>
                                    </p:set>
                                  </p:childTnLst>
                                </p:cTn>
                              </p:par>
                            </p:childTnLst>
                          </p:cTn>
                        </p:par>
                        <p:par>
                          <p:cTn id="13" fill="hold">
                            <p:stCondLst>
                              <p:cond delay="500"/>
                            </p:stCondLst>
                            <p:childTnLst>
                              <p:par>
                                <p:cTn id="14" presetID="1" presetClass="emph" presetSubtype="2" fill="hold" nodeType="afterEffect">
                                  <p:stCondLst>
                                    <p:cond delay="0"/>
                                  </p:stCondLst>
                                  <p:childTnLst>
                                    <p:animClr clrSpc="rgb" dir="cw">
                                      <p:cBhvr>
                                        <p:cTn id="15" dur="500" fill="hold"/>
                                        <p:tgtEl>
                                          <p:spTgt spid="21"/>
                                        </p:tgtEl>
                                        <p:attrNameLst>
                                          <p:attrName>fillcolor</p:attrName>
                                        </p:attrNameLst>
                                      </p:cBhvr>
                                      <p:to>
                                        <a:srgbClr val="CCFF99"/>
                                      </p:to>
                                    </p:animClr>
                                    <p:set>
                                      <p:cBhvr>
                                        <p:cTn id="16" dur="500" fill="hold"/>
                                        <p:tgtEl>
                                          <p:spTgt spid="21"/>
                                        </p:tgtEl>
                                        <p:attrNameLst>
                                          <p:attrName>fill.type</p:attrName>
                                        </p:attrNameLst>
                                      </p:cBhvr>
                                      <p:to>
                                        <p:strVal val="solid"/>
                                      </p:to>
                                    </p:set>
                                    <p:set>
                                      <p:cBhvr>
                                        <p:cTn id="17" dur="500" fill="hold"/>
                                        <p:tgtEl>
                                          <p:spTgt spid="21"/>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500" fill="hold"/>
                                        <p:tgtEl>
                                          <p:spTgt spid="17"/>
                                        </p:tgtEl>
                                        <p:attrNameLst>
                                          <p:attrName>fillcolor</p:attrName>
                                        </p:attrNameLst>
                                      </p:cBhvr>
                                      <p:to>
                                        <a:srgbClr val="CCFF99"/>
                                      </p:to>
                                    </p:animClr>
                                    <p:set>
                                      <p:cBhvr>
                                        <p:cTn id="20" dur="500" fill="hold"/>
                                        <p:tgtEl>
                                          <p:spTgt spid="17"/>
                                        </p:tgtEl>
                                        <p:attrNameLst>
                                          <p:attrName>fill.type</p:attrName>
                                        </p:attrNameLst>
                                      </p:cBhvr>
                                      <p:to>
                                        <p:strVal val="solid"/>
                                      </p:to>
                                    </p:set>
                                    <p:set>
                                      <p:cBhvr>
                                        <p:cTn id="21" dur="500" fill="hold"/>
                                        <p:tgtEl>
                                          <p:spTgt spid="17"/>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500" fill="hold"/>
                                        <p:tgtEl>
                                          <p:spTgt spid="18"/>
                                        </p:tgtEl>
                                        <p:attrNameLst>
                                          <p:attrName>fillcolor</p:attrName>
                                        </p:attrNameLst>
                                      </p:cBhvr>
                                      <p:to>
                                        <a:srgbClr val="CCFF99"/>
                                      </p:to>
                                    </p:animClr>
                                    <p:set>
                                      <p:cBhvr>
                                        <p:cTn id="24" dur="500" fill="hold"/>
                                        <p:tgtEl>
                                          <p:spTgt spid="18"/>
                                        </p:tgtEl>
                                        <p:attrNameLst>
                                          <p:attrName>fill.type</p:attrName>
                                        </p:attrNameLst>
                                      </p:cBhvr>
                                      <p:to>
                                        <p:strVal val="solid"/>
                                      </p:to>
                                    </p:set>
                                    <p:set>
                                      <p:cBhvr>
                                        <p:cTn id="25" dur="500" fill="hold"/>
                                        <p:tgtEl>
                                          <p:spTgt spid="1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31"/>
                                        </p:tgtEl>
                                        <p:attrNameLst>
                                          <p:attrName>fillcolor</p:attrName>
                                        </p:attrNameLst>
                                      </p:cBhvr>
                                      <p:to>
                                        <a:srgbClr val="FFCC66"/>
                                      </p:to>
                                    </p:animClr>
                                    <p:set>
                                      <p:cBhvr>
                                        <p:cTn id="59" dur="500" fill="hold"/>
                                        <p:tgtEl>
                                          <p:spTgt spid="31"/>
                                        </p:tgtEl>
                                        <p:attrNameLst>
                                          <p:attrName>fill.type</p:attrName>
                                        </p:attrNameLst>
                                      </p:cBhvr>
                                      <p:to>
                                        <p:strVal val="solid"/>
                                      </p:to>
                                    </p:set>
                                    <p:set>
                                      <p:cBhvr>
                                        <p:cTn id="60" dur="500" fill="hold"/>
                                        <p:tgtEl>
                                          <p:spTgt spid="31"/>
                                        </p:tgtEl>
                                        <p:attrNameLst>
                                          <p:attrName>fill.on</p:attrName>
                                        </p:attrNameLst>
                                      </p:cBhvr>
                                      <p:to>
                                        <p:strVal val="true"/>
                                      </p:to>
                                    </p:set>
                                  </p:childTnLst>
                                </p:cTn>
                              </p:par>
                            </p:childTnLst>
                          </p:cTn>
                        </p:par>
                        <p:par>
                          <p:cTn id="61" fill="hold">
                            <p:stCondLst>
                              <p:cond delay="500"/>
                            </p:stCondLst>
                            <p:childTnLst>
                              <p:par>
                                <p:cTn id="62" presetID="1" presetClass="emph" presetSubtype="2" fill="hold" nodeType="afterEffect">
                                  <p:stCondLst>
                                    <p:cond delay="0"/>
                                  </p:stCondLst>
                                  <p:childTnLst>
                                    <p:animClr clrSpc="rgb" dir="cw">
                                      <p:cBhvr>
                                        <p:cTn id="63" dur="500" fill="hold"/>
                                        <p:tgtEl>
                                          <p:spTgt spid="30"/>
                                        </p:tgtEl>
                                        <p:attrNameLst>
                                          <p:attrName>fillcolor</p:attrName>
                                        </p:attrNameLst>
                                      </p:cBhvr>
                                      <p:to>
                                        <a:srgbClr val="CCFF99"/>
                                      </p:to>
                                    </p:animClr>
                                    <p:set>
                                      <p:cBhvr>
                                        <p:cTn id="64" dur="500" fill="hold"/>
                                        <p:tgtEl>
                                          <p:spTgt spid="30"/>
                                        </p:tgtEl>
                                        <p:attrNameLst>
                                          <p:attrName>fill.type</p:attrName>
                                        </p:attrNameLst>
                                      </p:cBhvr>
                                      <p:to>
                                        <p:strVal val="solid"/>
                                      </p:to>
                                    </p:set>
                                    <p:set>
                                      <p:cBhvr>
                                        <p:cTn id="65" dur="500" fill="hold"/>
                                        <p:tgtEl>
                                          <p:spTgt spid="30"/>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8"/>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30"/>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31"/>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2"/>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33"/>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34"/>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p:bldP spid="33" grpId="1"/>
      <p:bldP spid="34" grpId="0"/>
      <p:bldP spid="34" grpId="1"/>
      <p:bldP spid="35" grpId="0" animBg="1"/>
      <p:bldP spid="36" grpId="0" animBg="1"/>
      <p:bldP spid="37" grpId="0"/>
      <p:bldP spid="38" grpId="0" animBg="1"/>
      <p:bldP spid="39" grpId="0" animBg="1"/>
      <p:bldP spid="40" grpId="0" animBg="1"/>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Rectangle 6"/>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191000" y="3429001"/>
            <a:ext cx="3592650" cy="246221"/>
          </a:xfrm>
          <a:prstGeom prst="rect">
            <a:avLst/>
          </a:prstGeom>
          <a:noFill/>
        </p:spPr>
        <p:txBody>
          <a:bodyPr wrap="none" rtlCol="0">
            <a:spAutoFit/>
          </a:bodyPr>
          <a:lstStyle/>
          <a:p>
            <a:r>
              <a:rPr lang="en-US" sz="1000" dirty="0"/>
              <a:t>0              1              2              3              4              5             6              7              8</a:t>
            </a:r>
          </a:p>
        </p:txBody>
      </p:sp>
      <p:sp>
        <p:nvSpPr>
          <p:cNvPr id="19" name="Rectangle 18"/>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0" name="Rectangle 19"/>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1" name="Rectangle 20"/>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Rectangle 21"/>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3" name="TextBox 22"/>
          <p:cNvSpPr txBox="1"/>
          <p:nvPr/>
        </p:nvSpPr>
        <p:spPr>
          <a:xfrm>
            <a:off x="3855825" y="1905001"/>
            <a:ext cx="1483098" cy="246221"/>
          </a:xfrm>
          <a:prstGeom prst="rect">
            <a:avLst/>
          </a:prstGeom>
          <a:noFill/>
        </p:spPr>
        <p:txBody>
          <a:bodyPr wrap="none" rtlCol="0">
            <a:spAutoFit/>
          </a:bodyPr>
          <a:lstStyle/>
          <a:p>
            <a:r>
              <a:rPr lang="en-US" sz="1000" dirty="0"/>
              <a:t>0              1             2              3</a:t>
            </a:r>
          </a:p>
        </p:txBody>
      </p:sp>
      <p:sp>
        <p:nvSpPr>
          <p:cNvPr id="24" name="Rectangle 23"/>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5" name="Rectangle 24"/>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6" name="Rectangle 25"/>
          <p:cNvSpPr/>
          <p:nvPr/>
        </p:nvSpPr>
        <p:spPr>
          <a:xfrm>
            <a:off x="8077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7" name="Rectangle 26"/>
          <p:cNvSpPr/>
          <p:nvPr/>
        </p:nvSpPr>
        <p:spPr>
          <a:xfrm>
            <a:off x="8534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8" name="Rectangle 27"/>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9" name="TextBox 28"/>
          <p:cNvSpPr txBox="1"/>
          <p:nvPr/>
        </p:nvSpPr>
        <p:spPr>
          <a:xfrm>
            <a:off x="6053145" y="1905001"/>
            <a:ext cx="250390" cy="246221"/>
          </a:xfrm>
          <a:prstGeom prst="rect">
            <a:avLst/>
          </a:prstGeom>
          <a:noFill/>
        </p:spPr>
        <p:txBody>
          <a:bodyPr wrap="none" rtlCol="0">
            <a:spAutoFit/>
          </a:bodyPr>
          <a:lstStyle/>
          <a:p>
            <a:r>
              <a:rPr lang="en-US" sz="1000" dirty="0"/>
              <a:t>4</a:t>
            </a:r>
          </a:p>
        </p:txBody>
      </p:sp>
      <p:sp>
        <p:nvSpPr>
          <p:cNvPr id="30" name="TextBox 29"/>
          <p:cNvSpPr txBox="1"/>
          <p:nvPr/>
        </p:nvSpPr>
        <p:spPr>
          <a:xfrm>
            <a:off x="6912410" y="1905001"/>
            <a:ext cx="250390" cy="246221"/>
          </a:xfrm>
          <a:prstGeom prst="rect">
            <a:avLst/>
          </a:prstGeom>
          <a:noFill/>
        </p:spPr>
        <p:txBody>
          <a:bodyPr wrap="none" rtlCol="0">
            <a:spAutoFit/>
          </a:bodyPr>
          <a:lstStyle/>
          <a:p>
            <a:r>
              <a:rPr lang="en-US" sz="1000" dirty="0"/>
              <a:t>5</a:t>
            </a:r>
          </a:p>
        </p:txBody>
      </p:sp>
      <p:sp>
        <p:nvSpPr>
          <p:cNvPr id="31" name="TextBox 30"/>
          <p:cNvSpPr txBox="1"/>
          <p:nvPr/>
        </p:nvSpPr>
        <p:spPr>
          <a:xfrm>
            <a:off x="7725652" y="1905001"/>
            <a:ext cx="1090363" cy="246221"/>
          </a:xfrm>
          <a:prstGeom prst="rect">
            <a:avLst/>
          </a:prstGeom>
          <a:noFill/>
        </p:spPr>
        <p:txBody>
          <a:bodyPr wrap="none" rtlCol="0">
            <a:spAutoFit/>
          </a:bodyPr>
          <a:lstStyle/>
          <a:p>
            <a:r>
              <a:rPr lang="en-US" sz="1000" dirty="0"/>
              <a:t>6              7              8</a:t>
            </a:r>
          </a:p>
        </p:txBody>
      </p:sp>
      <p:grpSp>
        <p:nvGrpSpPr>
          <p:cNvPr id="32" name="Group 49"/>
          <p:cNvGrpSpPr/>
          <p:nvPr/>
        </p:nvGrpSpPr>
        <p:grpSpPr>
          <a:xfrm>
            <a:off x="6001332" y="4114800"/>
            <a:ext cx="404278" cy="457200"/>
            <a:chOff x="1200732" y="1581150"/>
            <a:chExt cx="404278" cy="457200"/>
          </a:xfrm>
        </p:grpSpPr>
        <p:sp>
          <p:nvSpPr>
            <p:cNvPr id="33" name="Isosceles Triangle 3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5" name="Group 49"/>
          <p:cNvGrpSpPr/>
          <p:nvPr/>
        </p:nvGrpSpPr>
        <p:grpSpPr>
          <a:xfrm>
            <a:off x="6781801" y="2590800"/>
            <a:ext cx="508473" cy="457200"/>
            <a:chOff x="1151831" y="1581150"/>
            <a:chExt cx="508473" cy="457200"/>
          </a:xfrm>
        </p:grpSpPr>
        <p:sp>
          <p:nvSpPr>
            <p:cNvPr id="36" name="Isosceles Triangle 3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38" name="Group 49"/>
          <p:cNvGrpSpPr/>
          <p:nvPr/>
        </p:nvGrpSpPr>
        <p:grpSpPr>
          <a:xfrm>
            <a:off x="5943600" y="2590800"/>
            <a:ext cx="516488" cy="457200"/>
            <a:chOff x="1151831" y="1581150"/>
            <a:chExt cx="516488" cy="457200"/>
          </a:xfrm>
        </p:grpSpPr>
        <p:sp>
          <p:nvSpPr>
            <p:cNvPr id="39" name="Isosceles Triangle 3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41" name="Group 49"/>
          <p:cNvGrpSpPr/>
          <p:nvPr/>
        </p:nvGrpSpPr>
        <p:grpSpPr>
          <a:xfrm>
            <a:off x="6458532" y="4114800"/>
            <a:ext cx="404278" cy="457200"/>
            <a:chOff x="1200732" y="1581150"/>
            <a:chExt cx="404278" cy="457200"/>
          </a:xfrm>
        </p:grpSpPr>
        <p:sp>
          <p:nvSpPr>
            <p:cNvPr id="42" name="Isosceles Triangle 4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44" name="Group 49"/>
          <p:cNvGrpSpPr/>
          <p:nvPr/>
        </p:nvGrpSpPr>
        <p:grpSpPr>
          <a:xfrm>
            <a:off x="6915732" y="4114800"/>
            <a:ext cx="404278" cy="457200"/>
            <a:chOff x="1200732" y="1581150"/>
            <a:chExt cx="404278" cy="457200"/>
          </a:xfrm>
        </p:grpSpPr>
        <p:sp>
          <p:nvSpPr>
            <p:cNvPr id="45" name="Isosceles Triangle 4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47" name="Rectangle 46"/>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TextBox 48"/>
          <p:cNvSpPr txBox="1"/>
          <p:nvPr/>
        </p:nvSpPr>
        <p:spPr>
          <a:xfrm>
            <a:off x="6442731" y="1905001"/>
            <a:ext cx="670376" cy="246221"/>
          </a:xfrm>
          <a:prstGeom prst="rect">
            <a:avLst/>
          </a:prstGeom>
          <a:noFill/>
        </p:spPr>
        <p:txBody>
          <a:bodyPr wrap="none" rtlCol="0">
            <a:spAutoFit/>
          </a:bodyPr>
          <a:lstStyle/>
          <a:p>
            <a:r>
              <a:rPr lang="en-US" sz="1000" dirty="0"/>
              <a:t>4              5</a:t>
            </a:r>
          </a:p>
        </p:txBody>
      </p:sp>
      <p:sp>
        <p:nvSpPr>
          <p:cNvPr id="50" name="Rectangle 49"/>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1" name="Rectangle 50"/>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51"/>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3" name="Rectangle 52"/>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4" name="Rectangle 53"/>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5" name="Rectangle 54"/>
          <p:cNvSpPr/>
          <p:nvPr/>
        </p:nvSpPr>
        <p:spPr>
          <a:xfrm>
            <a:off x="891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6" name="Rectangle 55"/>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7" name="TextBox 56"/>
          <p:cNvSpPr txBox="1"/>
          <p:nvPr/>
        </p:nvSpPr>
        <p:spPr>
          <a:xfrm>
            <a:off x="7725651" y="1905001"/>
            <a:ext cx="250390" cy="246221"/>
          </a:xfrm>
          <a:prstGeom prst="rect">
            <a:avLst/>
          </a:prstGeom>
          <a:noFill/>
        </p:spPr>
        <p:txBody>
          <a:bodyPr wrap="none" rtlCol="0">
            <a:spAutoFit/>
          </a:bodyPr>
          <a:lstStyle/>
          <a:p>
            <a:r>
              <a:rPr lang="en-US" sz="1000" dirty="0"/>
              <a:t>6</a:t>
            </a:r>
          </a:p>
        </p:txBody>
      </p:sp>
      <p:sp>
        <p:nvSpPr>
          <p:cNvPr id="58" name="TextBox 57"/>
          <p:cNvSpPr txBox="1"/>
          <p:nvPr/>
        </p:nvSpPr>
        <p:spPr>
          <a:xfrm>
            <a:off x="8576331" y="1905001"/>
            <a:ext cx="663964" cy="246221"/>
          </a:xfrm>
          <a:prstGeom prst="rect">
            <a:avLst/>
          </a:prstGeom>
          <a:noFill/>
        </p:spPr>
        <p:txBody>
          <a:bodyPr wrap="none" rtlCol="0">
            <a:spAutoFit/>
          </a:bodyPr>
          <a:lstStyle/>
          <a:p>
            <a:r>
              <a:rPr lang="en-US" sz="1000" dirty="0"/>
              <a:t>7              8</a:t>
            </a:r>
          </a:p>
        </p:txBody>
      </p:sp>
      <p:sp>
        <p:nvSpPr>
          <p:cNvPr id="59" name="Rectangle 58"/>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0" name="Rectangle 59"/>
          <p:cNvSpPr/>
          <p:nvPr/>
        </p:nvSpPr>
        <p:spPr>
          <a:xfrm>
            <a:off x="9296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1" name="TextBox 60"/>
          <p:cNvSpPr txBox="1"/>
          <p:nvPr/>
        </p:nvSpPr>
        <p:spPr>
          <a:xfrm>
            <a:off x="8576331" y="1905001"/>
            <a:ext cx="239168" cy="246221"/>
          </a:xfrm>
          <a:prstGeom prst="rect">
            <a:avLst/>
          </a:prstGeom>
          <a:noFill/>
        </p:spPr>
        <p:txBody>
          <a:bodyPr wrap="none" rtlCol="0">
            <a:spAutoFit/>
          </a:bodyPr>
          <a:lstStyle/>
          <a:p>
            <a:r>
              <a:rPr lang="en-US" sz="1000" dirty="0"/>
              <a:t>7</a:t>
            </a:r>
          </a:p>
        </p:txBody>
      </p:sp>
      <p:sp>
        <p:nvSpPr>
          <p:cNvPr id="62" name="TextBox 61"/>
          <p:cNvSpPr txBox="1"/>
          <p:nvPr/>
        </p:nvSpPr>
        <p:spPr>
          <a:xfrm>
            <a:off x="9427010" y="1905001"/>
            <a:ext cx="250390" cy="246221"/>
          </a:xfrm>
          <a:prstGeom prst="rect">
            <a:avLst/>
          </a:prstGeom>
          <a:noFill/>
        </p:spPr>
        <p:txBody>
          <a:bodyPr wrap="none" rtlCol="0">
            <a:spAutoFit/>
          </a:bodyPr>
          <a:lstStyle/>
          <a:p>
            <a:r>
              <a:rPr lang="en-US" sz="1000" dirty="0"/>
              <a:t>8</a:t>
            </a:r>
          </a:p>
        </p:txBody>
      </p:sp>
    </p:spTree>
    <p:extLst>
      <p:ext uri="{BB962C8B-B14F-4D97-AF65-F5344CB8AC3E}">
        <p14:creationId xmlns:p14="http://schemas.microsoft.com/office/powerpoint/2010/main" val="68791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0" nodeType="clickEffect">
                                  <p:stCondLst>
                                    <p:cond delay="0"/>
                                  </p:stCondLst>
                                  <p:childTnLst>
                                    <p:animEffect transition="out" filter="slide(fromBottom)">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12" presetClass="entr" presetSubtype="1"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slide(fromTop)">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grpId="0" nodeType="clickEffect">
                                  <p:stCondLst>
                                    <p:cond delay="0"/>
                                  </p:stCondLst>
                                  <p:childTnLst>
                                    <p:animEffect transition="out" filter="slide(fromBottom)">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2" presetClass="entr" presetSubtype="1"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slide(fromTop)">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1"/>
                                        </p:tgtEl>
                                      </p:cBhvr>
                                    </p:animEffect>
                                    <p:set>
                                      <p:cBhvr>
                                        <p:cTn id="48" dur="1" fill="hold">
                                          <p:stCondLst>
                                            <p:cond delay="499"/>
                                          </p:stCondLst>
                                        </p:cTn>
                                        <p:tgtEl>
                                          <p:spTgt spid="41"/>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44"/>
                                        </p:tgtEl>
                                      </p:cBhvr>
                                    </p:animEffect>
                                    <p:set>
                                      <p:cBhvr>
                                        <p:cTn id="56" dur="1" fill="hold">
                                          <p:stCondLst>
                                            <p:cond delay="499"/>
                                          </p:stCondLst>
                                        </p:cTn>
                                        <p:tgtEl>
                                          <p:spTgt spid="44"/>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30"/>
                                        </p:tgtEl>
                                      </p:cBhvr>
                                    </p:animEffect>
                                    <p:set>
                                      <p:cBhvr>
                                        <p:cTn id="68" dur="1" fill="hold">
                                          <p:stCondLst>
                                            <p:cond delay="499"/>
                                          </p:stCondLst>
                                        </p:cTn>
                                        <p:tgtEl>
                                          <p:spTgt spid="30"/>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500"/>
                                        <p:tgtEl>
                                          <p:spTgt spid="4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xit" presetSubtype="1" fill="hold" grpId="1" nodeType="clickEffect">
                                  <p:stCondLst>
                                    <p:cond delay="0"/>
                                  </p:stCondLst>
                                  <p:childTnLst>
                                    <p:animEffect transition="out" filter="slide(fromTop)">
                                      <p:cBhvr>
                                        <p:cTn id="82" dur="500"/>
                                        <p:tgtEl>
                                          <p:spTgt spid="52"/>
                                        </p:tgtEl>
                                      </p:cBhvr>
                                    </p:animEffect>
                                    <p:set>
                                      <p:cBhvr>
                                        <p:cTn id="83" dur="1" fill="hold">
                                          <p:stCondLst>
                                            <p:cond delay="499"/>
                                          </p:stCondLst>
                                        </p:cTn>
                                        <p:tgtEl>
                                          <p:spTgt spid="52"/>
                                        </p:tgtEl>
                                        <p:attrNameLst>
                                          <p:attrName>style.visibility</p:attrName>
                                        </p:attrNameLst>
                                      </p:cBhvr>
                                      <p:to>
                                        <p:strVal val="hidden"/>
                                      </p:to>
                                    </p:set>
                                  </p:childTnLst>
                                </p:cTn>
                              </p:par>
                            </p:childTnLst>
                          </p:cTn>
                        </p:par>
                        <p:par>
                          <p:cTn id="84" fill="hold">
                            <p:stCondLst>
                              <p:cond delay="500"/>
                            </p:stCondLst>
                            <p:childTnLst>
                              <p:par>
                                <p:cTn id="85" presetID="12" presetClass="entr" presetSubtype="4" fill="hold" grpId="0" nodeType="after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slide(fromBottom)">
                                      <p:cBhvr>
                                        <p:cTn id="87" dur="500"/>
                                        <p:tgtEl>
                                          <p:spTgt spid="50"/>
                                        </p:tgtEl>
                                      </p:cBhvr>
                                    </p:animEffect>
                                  </p:childTnLst>
                                </p:cTn>
                              </p:par>
                              <p:par>
                                <p:cTn id="88" presetID="12" presetClass="exit" presetSubtype="1" fill="hold" grpId="1" nodeType="withEffect">
                                  <p:stCondLst>
                                    <p:cond delay="0"/>
                                  </p:stCondLst>
                                  <p:childTnLst>
                                    <p:animEffect transition="out" filter="slide(fromTop)">
                                      <p:cBhvr>
                                        <p:cTn id="89" dur="500"/>
                                        <p:tgtEl>
                                          <p:spTgt spid="53"/>
                                        </p:tgtEl>
                                      </p:cBhvr>
                                    </p:animEffect>
                                    <p:set>
                                      <p:cBhvr>
                                        <p:cTn id="90" dur="1" fill="hold">
                                          <p:stCondLst>
                                            <p:cond delay="499"/>
                                          </p:stCondLst>
                                        </p:cTn>
                                        <p:tgtEl>
                                          <p:spTgt spid="53"/>
                                        </p:tgtEl>
                                        <p:attrNameLst>
                                          <p:attrName>style.visibility</p:attrName>
                                        </p:attrNameLst>
                                      </p:cBhvr>
                                      <p:to>
                                        <p:strVal val="hidden"/>
                                      </p:to>
                                    </p:set>
                                  </p:childTnLst>
                                </p:cTn>
                              </p:par>
                            </p:childTnLst>
                          </p:cTn>
                        </p:par>
                        <p:par>
                          <p:cTn id="91" fill="hold">
                            <p:stCondLst>
                              <p:cond delay="1000"/>
                            </p:stCondLst>
                            <p:childTnLst>
                              <p:par>
                                <p:cTn id="92" presetID="12" presetClass="entr" presetSubtype="4" fill="hold" grpId="0" nodeType="after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slide(fromBottom)">
                                      <p:cBhvr>
                                        <p:cTn id="94" dur="500"/>
                                        <p:tgtEl>
                                          <p:spTgt spid="5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500" fill="hold"/>
                                        <p:tgtEl>
                                          <p:spTgt spid="28"/>
                                        </p:tgtEl>
                                        <p:attrNameLst>
                                          <p:attrName>fillcolor</p:attrName>
                                        </p:attrNameLst>
                                      </p:cBhvr>
                                      <p:to>
                                        <a:srgbClr val="FFCC66"/>
                                      </p:to>
                                    </p:animClr>
                                    <p:set>
                                      <p:cBhvr>
                                        <p:cTn id="99" dur="500" fill="hold"/>
                                        <p:tgtEl>
                                          <p:spTgt spid="28"/>
                                        </p:tgtEl>
                                        <p:attrNameLst>
                                          <p:attrName>fill.type</p:attrName>
                                        </p:attrNameLst>
                                      </p:cBhvr>
                                      <p:to>
                                        <p:strVal val="solid"/>
                                      </p:to>
                                    </p:set>
                                    <p:set>
                                      <p:cBhvr>
                                        <p:cTn id="100" dur="500" fill="hold"/>
                                        <p:tgtEl>
                                          <p:spTgt spid="28"/>
                                        </p:tgtEl>
                                        <p:attrNameLst>
                                          <p:attrName>fill.on</p:attrName>
                                        </p:attrNameLst>
                                      </p:cBhvr>
                                      <p:to>
                                        <p:strVal val="true"/>
                                      </p:to>
                                    </p:set>
                                  </p:childTnLst>
                                </p:cTn>
                              </p:par>
                            </p:childTnLst>
                          </p:cTn>
                        </p:par>
                        <p:par>
                          <p:cTn id="101" fill="hold">
                            <p:stCondLst>
                              <p:cond delay="500"/>
                            </p:stCondLst>
                            <p:childTnLst>
                              <p:par>
                                <p:cTn id="102" presetID="1" presetClass="emph" presetSubtype="2" fill="hold" nodeType="afterEffect">
                                  <p:stCondLst>
                                    <p:cond delay="0"/>
                                  </p:stCondLst>
                                  <p:childTnLst>
                                    <p:animClr clrSpc="rgb" dir="cw">
                                      <p:cBhvr>
                                        <p:cTn id="103" dur="500" fill="hold"/>
                                        <p:tgtEl>
                                          <p:spTgt spid="26"/>
                                        </p:tgtEl>
                                        <p:attrNameLst>
                                          <p:attrName>fillcolor</p:attrName>
                                        </p:attrNameLst>
                                      </p:cBhvr>
                                      <p:to>
                                        <a:srgbClr val="CCFF99"/>
                                      </p:to>
                                    </p:animClr>
                                    <p:set>
                                      <p:cBhvr>
                                        <p:cTn id="104" dur="500" fill="hold"/>
                                        <p:tgtEl>
                                          <p:spTgt spid="26"/>
                                        </p:tgtEl>
                                        <p:attrNameLst>
                                          <p:attrName>fill.type</p:attrName>
                                        </p:attrNameLst>
                                      </p:cBhvr>
                                      <p:to>
                                        <p:strVal val="solid"/>
                                      </p:to>
                                    </p:set>
                                    <p:set>
                                      <p:cBhvr>
                                        <p:cTn id="105" dur="500" fill="hold"/>
                                        <p:tgtEl>
                                          <p:spTgt spid="26"/>
                                        </p:tgtEl>
                                        <p:attrNameLst>
                                          <p:attrName>fill.on</p:attrName>
                                        </p:attrNameLst>
                                      </p:cBhvr>
                                      <p:to>
                                        <p:strVal val="true"/>
                                      </p:to>
                                    </p:set>
                                  </p:childTnLst>
                                </p:cTn>
                              </p:par>
                              <p:par>
                                <p:cTn id="106" presetID="1" presetClass="emph" presetSubtype="2" fill="hold" nodeType="withEffect">
                                  <p:stCondLst>
                                    <p:cond delay="0"/>
                                  </p:stCondLst>
                                  <p:childTnLst>
                                    <p:animClr clrSpc="rgb" dir="cw">
                                      <p:cBhvr>
                                        <p:cTn id="107" dur="500" fill="hold"/>
                                        <p:tgtEl>
                                          <p:spTgt spid="27"/>
                                        </p:tgtEl>
                                        <p:attrNameLst>
                                          <p:attrName>fillcolor</p:attrName>
                                        </p:attrNameLst>
                                      </p:cBhvr>
                                      <p:to>
                                        <a:srgbClr val="CCFF99"/>
                                      </p:to>
                                    </p:animClr>
                                    <p:set>
                                      <p:cBhvr>
                                        <p:cTn id="108" dur="500" fill="hold"/>
                                        <p:tgtEl>
                                          <p:spTgt spid="27"/>
                                        </p:tgtEl>
                                        <p:attrNameLst>
                                          <p:attrName>fill.type</p:attrName>
                                        </p:attrNameLst>
                                      </p:cBhvr>
                                      <p:to>
                                        <p:strVal val="solid"/>
                                      </p:to>
                                    </p:set>
                                    <p:set>
                                      <p:cBhvr>
                                        <p:cTn id="109" dur="500" fill="hold"/>
                                        <p:tgtEl>
                                          <p:spTgt spid="27"/>
                                        </p:tgtEl>
                                        <p:attrNameLst>
                                          <p:attrName>fill.on</p:attrName>
                                        </p:attrNameLst>
                                      </p:cBhvr>
                                      <p:to>
                                        <p:strVal val="tru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26"/>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31"/>
                                        </p:tgtEl>
                                        <p:attrNameLst>
                                          <p:attrName>style.visibility</p:attrName>
                                        </p:attrNameLst>
                                      </p:cBhvr>
                                      <p:to>
                                        <p:strVal val="hidden"/>
                                      </p:to>
                                    </p:set>
                                  </p:child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2" fill="hold" nodeType="clickEffect">
                                  <p:stCondLst>
                                    <p:cond delay="0"/>
                                  </p:stCondLst>
                                  <p:childTnLst>
                                    <p:animClr clrSpc="rgb" dir="cw">
                                      <p:cBhvr>
                                        <p:cTn id="134" dur="500" fill="hold"/>
                                        <p:tgtEl>
                                          <p:spTgt spid="54"/>
                                        </p:tgtEl>
                                        <p:attrNameLst>
                                          <p:attrName>fillcolor</p:attrName>
                                        </p:attrNameLst>
                                      </p:cBhvr>
                                      <p:to>
                                        <a:srgbClr val="FFCC66"/>
                                      </p:to>
                                    </p:animClr>
                                    <p:set>
                                      <p:cBhvr>
                                        <p:cTn id="135" dur="500" fill="hold"/>
                                        <p:tgtEl>
                                          <p:spTgt spid="54"/>
                                        </p:tgtEl>
                                        <p:attrNameLst>
                                          <p:attrName>fill.type</p:attrName>
                                        </p:attrNameLst>
                                      </p:cBhvr>
                                      <p:to>
                                        <p:strVal val="solid"/>
                                      </p:to>
                                    </p:set>
                                    <p:set>
                                      <p:cBhvr>
                                        <p:cTn id="136" dur="500" fill="hold"/>
                                        <p:tgtEl>
                                          <p:spTgt spid="54"/>
                                        </p:tgtEl>
                                        <p:attrNameLst>
                                          <p:attrName>fill.on</p:attrName>
                                        </p:attrNameLst>
                                      </p:cBhvr>
                                      <p:to>
                                        <p:strVal val="true"/>
                                      </p:to>
                                    </p:set>
                                  </p:childTnLst>
                                </p:cTn>
                              </p:par>
                            </p:childTnLst>
                          </p:cTn>
                        </p:par>
                        <p:par>
                          <p:cTn id="137" fill="hold">
                            <p:stCondLst>
                              <p:cond delay="500"/>
                            </p:stCondLst>
                            <p:childTnLst>
                              <p:par>
                                <p:cTn id="138" presetID="1" presetClass="emph" presetSubtype="2" fill="hold" nodeType="afterEffect">
                                  <p:stCondLst>
                                    <p:cond delay="0"/>
                                  </p:stCondLst>
                                  <p:childTnLst>
                                    <p:animClr clrSpc="rgb" dir="cw">
                                      <p:cBhvr>
                                        <p:cTn id="139" dur="500" fill="hold"/>
                                        <p:tgtEl>
                                          <p:spTgt spid="55"/>
                                        </p:tgtEl>
                                        <p:attrNameLst>
                                          <p:attrName>fillcolor</p:attrName>
                                        </p:attrNameLst>
                                      </p:cBhvr>
                                      <p:to>
                                        <a:srgbClr val="CCFF99"/>
                                      </p:to>
                                    </p:animClr>
                                    <p:set>
                                      <p:cBhvr>
                                        <p:cTn id="140" dur="500" fill="hold"/>
                                        <p:tgtEl>
                                          <p:spTgt spid="55"/>
                                        </p:tgtEl>
                                        <p:attrNameLst>
                                          <p:attrName>fill.type</p:attrName>
                                        </p:attrNameLst>
                                      </p:cBhvr>
                                      <p:to>
                                        <p:strVal val="solid"/>
                                      </p:to>
                                    </p:set>
                                    <p:set>
                                      <p:cBhvr>
                                        <p:cTn id="141" dur="500" fill="hold"/>
                                        <p:tgtEl>
                                          <p:spTgt spid="55"/>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54"/>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5"/>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8"/>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4" grpId="0" animBg="1"/>
      <p:bldP spid="25" grpId="0" animBg="1"/>
      <p:bldP spid="26" grpId="0" animBg="1"/>
      <p:bldP spid="27" grpId="0" animBg="1"/>
      <p:bldP spid="28" grpId="0" animBg="1"/>
      <p:bldP spid="29" grpId="0"/>
      <p:bldP spid="30" grpId="0"/>
      <p:bldP spid="31" grpId="0"/>
      <p:bldP spid="47" grpId="0" animBg="1"/>
      <p:bldP spid="48" grpId="0" animBg="1"/>
      <p:bldP spid="49" grpId="0"/>
      <p:bldP spid="50" grpId="0" animBg="1"/>
      <p:bldP spid="51" grpId="0" animBg="1"/>
      <p:bldP spid="52" grpId="0" animBg="1"/>
      <p:bldP spid="52" grpId="1" animBg="1"/>
      <p:bldP spid="53" grpId="0" animBg="1"/>
      <p:bldP spid="53" grpId="1" animBg="1"/>
      <p:bldP spid="54" grpId="0" animBg="1"/>
      <p:bldP spid="54" grpId="1" animBg="1"/>
      <p:bldP spid="55" grpId="0" animBg="1"/>
      <p:bldP spid="55" grpId="1" animBg="1"/>
      <p:bldP spid="56" grpId="0" animBg="1"/>
      <p:bldP spid="57" grpId="0"/>
      <p:bldP spid="58" grpId="0"/>
      <p:bldP spid="58" grpId="1"/>
      <p:bldP spid="59" grpId="0" animBg="1"/>
      <p:bldP spid="60" grpId="0" animBg="1"/>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B64E-CFC7-0DA3-AD6D-33267C5C8F68}"/>
              </a:ext>
            </a:extLst>
          </p:cNvPr>
          <p:cNvSpPr>
            <a:spLocks noGrp="1"/>
          </p:cNvSpPr>
          <p:nvPr>
            <p:ph type="title"/>
          </p:nvPr>
        </p:nvSpPr>
        <p:spPr/>
        <p:txBody>
          <a:bodyPr/>
          <a:lstStyle/>
          <a:p>
            <a:r>
              <a:rPr lang="en-US" dirty="0"/>
              <a:t>Bubble Sort</a:t>
            </a:r>
            <a:endParaRPr lang="en-IN" dirty="0"/>
          </a:p>
        </p:txBody>
      </p:sp>
      <p:sp>
        <p:nvSpPr>
          <p:cNvPr id="3" name="Content Placeholder 2">
            <a:extLst>
              <a:ext uri="{FF2B5EF4-FFF2-40B4-BE49-F238E27FC236}">
                <a16:creationId xmlns:a16="http://schemas.microsoft.com/office/drawing/2014/main" id="{C33989A8-3D52-4023-456D-DFDC5213607C}"/>
              </a:ext>
            </a:extLst>
          </p:cNvPr>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Bubble Sort is the simplest sorting algorithm that works by repeatedly swapping the adjacent elements if they are in the wrong order. </a:t>
            </a:r>
          </a:p>
          <a:p>
            <a:r>
              <a:rPr lang="en-US" sz="2400" dirty="0">
                <a:solidFill>
                  <a:schemeClr val="tx1"/>
                </a:solidFill>
                <a:latin typeface="Calibri" panose="020F0502020204030204" pitchFamily="34" charset="0"/>
                <a:cs typeface="Calibri" panose="020F0502020204030204" pitchFamily="34" charset="0"/>
              </a:rPr>
              <a:t>This algorithm is not suitable for large data sets as its average and worst-case time complexity is quite high.</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247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Rectangle 6"/>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891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296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4191000" y="3429001"/>
            <a:ext cx="3592650" cy="246221"/>
          </a:xfrm>
          <a:prstGeom prst="rect">
            <a:avLst/>
          </a:prstGeom>
          <a:noFill/>
        </p:spPr>
        <p:txBody>
          <a:bodyPr wrap="none" rtlCol="0">
            <a:spAutoFit/>
          </a:bodyPr>
          <a:lstStyle/>
          <a:p>
            <a:r>
              <a:rPr lang="en-US" sz="1000" dirty="0"/>
              <a:t>0              1              2              3              4              5             6              7              8</a:t>
            </a:r>
          </a:p>
        </p:txBody>
      </p:sp>
      <p:sp>
        <p:nvSpPr>
          <p:cNvPr id="21" name="Rectangle 20"/>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2" name="Rectangle 21"/>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3" name="Rectangle 22"/>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4" name="Rectangle 23"/>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5" name="TextBox 24"/>
          <p:cNvSpPr txBox="1"/>
          <p:nvPr/>
        </p:nvSpPr>
        <p:spPr>
          <a:xfrm>
            <a:off x="3855825" y="1905001"/>
            <a:ext cx="1483098" cy="246221"/>
          </a:xfrm>
          <a:prstGeom prst="rect">
            <a:avLst/>
          </a:prstGeom>
          <a:noFill/>
        </p:spPr>
        <p:txBody>
          <a:bodyPr wrap="none" rtlCol="0">
            <a:spAutoFit/>
          </a:bodyPr>
          <a:lstStyle/>
          <a:p>
            <a:r>
              <a:rPr lang="en-US" sz="1000" dirty="0"/>
              <a:t>0              1             2              3</a:t>
            </a:r>
          </a:p>
        </p:txBody>
      </p:sp>
      <p:sp>
        <p:nvSpPr>
          <p:cNvPr id="26" name="TextBox 25"/>
          <p:cNvSpPr txBox="1"/>
          <p:nvPr/>
        </p:nvSpPr>
        <p:spPr>
          <a:xfrm>
            <a:off x="6442731" y="1905001"/>
            <a:ext cx="670376" cy="246221"/>
          </a:xfrm>
          <a:prstGeom prst="rect">
            <a:avLst/>
          </a:prstGeom>
          <a:noFill/>
        </p:spPr>
        <p:txBody>
          <a:bodyPr wrap="none" rtlCol="0">
            <a:spAutoFit/>
          </a:bodyPr>
          <a:lstStyle/>
          <a:p>
            <a:r>
              <a:rPr lang="en-US" sz="1000" dirty="0"/>
              <a:t>4              5</a:t>
            </a:r>
          </a:p>
        </p:txBody>
      </p:sp>
      <p:sp>
        <p:nvSpPr>
          <p:cNvPr id="27" name="Rectangle 26"/>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8" name="Rectangle 27"/>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9" name="Rectangle 28"/>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0" name="TextBox 29"/>
          <p:cNvSpPr txBox="1"/>
          <p:nvPr/>
        </p:nvSpPr>
        <p:spPr>
          <a:xfrm>
            <a:off x="7725651" y="1905001"/>
            <a:ext cx="250390" cy="246221"/>
          </a:xfrm>
          <a:prstGeom prst="rect">
            <a:avLst/>
          </a:prstGeom>
          <a:noFill/>
        </p:spPr>
        <p:txBody>
          <a:bodyPr wrap="none" rtlCol="0">
            <a:spAutoFit/>
          </a:bodyPr>
          <a:lstStyle/>
          <a:p>
            <a:r>
              <a:rPr lang="en-US" sz="1000" dirty="0"/>
              <a:t>6</a:t>
            </a:r>
          </a:p>
        </p:txBody>
      </p:sp>
      <p:sp>
        <p:nvSpPr>
          <p:cNvPr id="31" name="Rectangle 30"/>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2" name="Rectangle 31"/>
          <p:cNvSpPr/>
          <p:nvPr/>
        </p:nvSpPr>
        <p:spPr>
          <a:xfrm>
            <a:off x="9296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3" name="TextBox 32"/>
          <p:cNvSpPr txBox="1"/>
          <p:nvPr/>
        </p:nvSpPr>
        <p:spPr>
          <a:xfrm>
            <a:off x="8576331" y="1905001"/>
            <a:ext cx="239168" cy="246221"/>
          </a:xfrm>
          <a:prstGeom prst="rect">
            <a:avLst/>
          </a:prstGeom>
          <a:noFill/>
        </p:spPr>
        <p:txBody>
          <a:bodyPr wrap="none" rtlCol="0">
            <a:spAutoFit/>
          </a:bodyPr>
          <a:lstStyle/>
          <a:p>
            <a:r>
              <a:rPr lang="en-US" sz="1000" dirty="0"/>
              <a:t>7</a:t>
            </a:r>
          </a:p>
        </p:txBody>
      </p:sp>
      <p:sp>
        <p:nvSpPr>
          <p:cNvPr id="34" name="TextBox 33"/>
          <p:cNvSpPr txBox="1"/>
          <p:nvPr/>
        </p:nvSpPr>
        <p:spPr>
          <a:xfrm>
            <a:off x="9427010" y="1905001"/>
            <a:ext cx="250390" cy="246221"/>
          </a:xfrm>
          <a:prstGeom prst="rect">
            <a:avLst/>
          </a:prstGeom>
          <a:noFill/>
        </p:spPr>
        <p:txBody>
          <a:bodyPr wrap="none" rtlCol="0">
            <a:spAutoFit/>
          </a:bodyPr>
          <a:lstStyle/>
          <a:p>
            <a:r>
              <a:rPr lang="en-US" sz="1000" dirty="0"/>
              <a:t>8</a:t>
            </a:r>
          </a:p>
        </p:txBody>
      </p:sp>
      <p:grpSp>
        <p:nvGrpSpPr>
          <p:cNvPr id="35" name="Group 49"/>
          <p:cNvGrpSpPr/>
          <p:nvPr/>
        </p:nvGrpSpPr>
        <p:grpSpPr>
          <a:xfrm>
            <a:off x="7372932" y="4114800"/>
            <a:ext cx="404278" cy="457200"/>
            <a:chOff x="1200732" y="1581150"/>
            <a:chExt cx="404278" cy="457200"/>
          </a:xfrm>
        </p:grpSpPr>
        <p:sp>
          <p:nvSpPr>
            <p:cNvPr id="36" name="Isosceles Triangle 3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8" name="Group 49"/>
          <p:cNvGrpSpPr/>
          <p:nvPr/>
        </p:nvGrpSpPr>
        <p:grpSpPr>
          <a:xfrm>
            <a:off x="9296401" y="2590800"/>
            <a:ext cx="508473" cy="457200"/>
            <a:chOff x="1151831" y="1581150"/>
            <a:chExt cx="508473" cy="457200"/>
          </a:xfrm>
        </p:grpSpPr>
        <p:sp>
          <p:nvSpPr>
            <p:cNvPr id="39" name="Isosceles Triangle 3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41" name="Group 49"/>
          <p:cNvGrpSpPr/>
          <p:nvPr/>
        </p:nvGrpSpPr>
        <p:grpSpPr>
          <a:xfrm>
            <a:off x="8458200" y="2590800"/>
            <a:ext cx="516488" cy="457200"/>
            <a:chOff x="1151831" y="1581150"/>
            <a:chExt cx="516488" cy="457200"/>
          </a:xfrm>
        </p:grpSpPr>
        <p:sp>
          <p:nvSpPr>
            <p:cNvPr id="42" name="Isosceles Triangle 4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44" name="Group 49"/>
          <p:cNvGrpSpPr/>
          <p:nvPr/>
        </p:nvGrpSpPr>
        <p:grpSpPr>
          <a:xfrm>
            <a:off x="7830132" y="4114800"/>
            <a:ext cx="404278" cy="457200"/>
            <a:chOff x="1200732" y="1581150"/>
            <a:chExt cx="404278" cy="457200"/>
          </a:xfrm>
        </p:grpSpPr>
        <p:sp>
          <p:nvSpPr>
            <p:cNvPr id="45" name="Isosceles Triangle 4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47" name="TextBox 46"/>
          <p:cNvSpPr txBox="1"/>
          <p:nvPr/>
        </p:nvSpPr>
        <p:spPr>
          <a:xfrm>
            <a:off x="8576331" y="1905001"/>
            <a:ext cx="663964" cy="246221"/>
          </a:xfrm>
          <a:prstGeom prst="rect">
            <a:avLst/>
          </a:prstGeom>
          <a:noFill/>
        </p:spPr>
        <p:txBody>
          <a:bodyPr wrap="none" rtlCol="0">
            <a:spAutoFit/>
          </a:bodyPr>
          <a:lstStyle/>
          <a:p>
            <a:r>
              <a:rPr lang="en-US" sz="1000" dirty="0"/>
              <a:t>7              8</a:t>
            </a:r>
          </a:p>
        </p:txBody>
      </p:sp>
      <p:sp>
        <p:nvSpPr>
          <p:cNvPr id="48" name="Rectangle 47"/>
          <p:cNvSpPr/>
          <p:nvPr/>
        </p:nvSpPr>
        <p:spPr>
          <a:xfrm>
            <a:off x="891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9" name="Rectangle 48"/>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0" name="Rectangle 49"/>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1" name="Rectangle 50"/>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Tree>
    <p:extLst>
      <p:ext uri="{BB962C8B-B14F-4D97-AF65-F5344CB8AC3E}">
        <p14:creationId xmlns:p14="http://schemas.microsoft.com/office/powerpoint/2010/main" val="341353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0" nodeType="clickEffect">
                                  <p:stCondLst>
                                    <p:cond delay="0"/>
                                  </p:stCondLst>
                                  <p:childTnLst>
                                    <p:animEffect transition="out" filter="slide(fromBottom)">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par>
                                <p:cTn id="19" presetID="12" presetClass="entr" presetSubtype="1"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slide(fromTop)">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grpId="0" nodeType="clickEffect">
                                  <p:stCondLst>
                                    <p:cond delay="0"/>
                                  </p:stCondLst>
                                  <p:childTnLst>
                                    <p:animEffect transition="out" filter="slide(fromBottom)">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par>
                                <p:cTn id="38" presetID="12" presetClass="entr" presetSubtype="1"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lide(fromTop)">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41"/>
                                        </p:tgtEl>
                                      </p:cBhvr>
                                    </p:animEffect>
                                    <p:set>
                                      <p:cBhvr>
                                        <p:cTn id="45" dur="1" fill="hold">
                                          <p:stCondLst>
                                            <p:cond delay="499"/>
                                          </p:stCondLst>
                                        </p:cTn>
                                        <p:tgtEl>
                                          <p:spTgt spid="41"/>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4"/>
                                        </p:tgtEl>
                                      </p:cBhvr>
                                    </p:animEffect>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2" presetClass="exit" presetSubtype="1" fill="hold" grpId="1" nodeType="clickEffect">
                                  <p:stCondLst>
                                    <p:cond delay="0"/>
                                  </p:stCondLst>
                                  <p:childTnLst>
                                    <p:animEffect transition="out" filter="slide(fromTop)">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childTnLst>
                          </p:cTn>
                        </p:par>
                        <p:par>
                          <p:cTn id="71" fill="hold">
                            <p:stCondLst>
                              <p:cond delay="500"/>
                            </p:stCondLst>
                            <p:childTnLst>
                              <p:par>
                                <p:cTn id="72" presetID="12" presetClass="entr" presetSubtype="4"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slide(fromBottom)">
                                      <p:cBhvr>
                                        <p:cTn id="74" dur="500"/>
                                        <p:tgtEl>
                                          <p:spTgt spid="49"/>
                                        </p:tgtEl>
                                      </p:cBhvr>
                                    </p:animEffect>
                                  </p:childTnLst>
                                </p:cTn>
                              </p:par>
                              <p:par>
                                <p:cTn id="75" presetID="12" presetClass="exit" presetSubtype="1" fill="hold" grpId="1" nodeType="withEffect">
                                  <p:stCondLst>
                                    <p:cond delay="0"/>
                                  </p:stCondLst>
                                  <p:childTnLst>
                                    <p:animEffect transition="out" filter="slide(fromTop)">
                                      <p:cBhvr>
                                        <p:cTn id="76" dur="500"/>
                                        <p:tgtEl>
                                          <p:spTgt spid="50"/>
                                        </p:tgtEl>
                                      </p:cBhvr>
                                    </p:animEffect>
                                    <p:set>
                                      <p:cBhvr>
                                        <p:cTn id="77" dur="1" fill="hold">
                                          <p:stCondLst>
                                            <p:cond delay="499"/>
                                          </p:stCondLst>
                                        </p:cTn>
                                        <p:tgtEl>
                                          <p:spTgt spid="50"/>
                                        </p:tgtEl>
                                        <p:attrNameLst>
                                          <p:attrName>style.visibility</p:attrName>
                                        </p:attrNameLst>
                                      </p:cBhvr>
                                      <p:to>
                                        <p:strVal val="hidden"/>
                                      </p:to>
                                    </p:set>
                                  </p:childTnLst>
                                </p:cTn>
                              </p:par>
                            </p:childTnLst>
                          </p:cTn>
                        </p:par>
                        <p:par>
                          <p:cTn id="78" fill="hold">
                            <p:stCondLst>
                              <p:cond delay="1000"/>
                            </p:stCondLst>
                            <p:childTnLst>
                              <p:par>
                                <p:cTn id="79" presetID="12" presetClass="entr" presetSubtype="4"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slide(fromBottom)">
                                      <p:cBhvr>
                                        <p:cTn id="8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animBg="1"/>
      <p:bldP spid="32" grpId="0" animBg="1"/>
      <p:bldP spid="33" grpId="0"/>
      <p:bldP spid="34" grpId="0"/>
      <p:bldP spid="47" grpId="0"/>
      <p:bldP spid="48" grpId="0" animBg="1"/>
      <p:bldP spid="49" grpId="0" animBg="1"/>
      <p:bldP spid="50" grpId="0" animBg="1"/>
      <p:bldP spid="50" grpId="1" animBg="1"/>
      <p:bldP spid="51" grpId="0" animBg="1"/>
      <p:bldP spid="5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Rectangle 6"/>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8077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8534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891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4191000" y="3429001"/>
            <a:ext cx="3592650" cy="246221"/>
          </a:xfrm>
          <a:prstGeom prst="rect">
            <a:avLst/>
          </a:prstGeom>
          <a:noFill/>
        </p:spPr>
        <p:txBody>
          <a:bodyPr wrap="none" rtlCol="0">
            <a:spAutoFit/>
          </a:bodyPr>
          <a:lstStyle/>
          <a:p>
            <a:r>
              <a:rPr lang="en-US" sz="1000" dirty="0"/>
              <a:t>0              1              2              3              4              5             6              7              8</a:t>
            </a:r>
          </a:p>
        </p:txBody>
      </p:sp>
      <p:grpSp>
        <p:nvGrpSpPr>
          <p:cNvPr id="23" name="Group 49"/>
          <p:cNvGrpSpPr/>
          <p:nvPr/>
        </p:nvGrpSpPr>
        <p:grpSpPr>
          <a:xfrm>
            <a:off x="6915732" y="4114800"/>
            <a:ext cx="404278" cy="457200"/>
            <a:chOff x="1200732" y="1581150"/>
            <a:chExt cx="404278" cy="457200"/>
          </a:xfrm>
        </p:grpSpPr>
        <p:sp>
          <p:nvSpPr>
            <p:cNvPr id="24" name="Isosceles Triangle 23"/>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26" name="Group 49"/>
          <p:cNvGrpSpPr/>
          <p:nvPr/>
        </p:nvGrpSpPr>
        <p:grpSpPr>
          <a:xfrm>
            <a:off x="7372932" y="4114800"/>
            <a:ext cx="404278" cy="457200"/>
            <a:chOff x="1200732" y="1581150"/>
            <a:chExt cx="404278" cy="457200"/>
          </a:xfrm>
        </p:grpSpPr>
        <p:sp>
          <p:nvSpPr>
            <p:cNvPr id="27" name="Isosceles Triangle 2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29" name="Rectangle 28"/>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0" name="Rectangle 29"/>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Rectangle 30"/>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 name="Rectangle 31"/>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3" name="TextBox 32"/>
          <p:cNvSpPr txBox="1"/>
          <p:nvPr/>
        </p:nvSpPr>
        <p:spPr>
          <a:xfrm>
            <a:off x="3855825" y="1905001"/>
            <a:ext cx="1483098" cy="246221"/>
          </a:xfrm>
          <a:prstGeom prst="rect">
            <a:avLst/>
          </a:prstGeom>
          <a:noFill/>
        </p:spPr>
        <p:txBody>
          <a:bodyPr wrap="none" rtlCol="0">
            <a:spAutoFit/>
          </a:bodyPr>
          <a:lstStyle/>
          <a:p>
            <a:r>
              <a:rPr lang="en-US" sz="1000" dirty="0"/>
              <a:t>0              1             2              3</a:t>
            </a:r>
          </a:p>
        </p:txBody>
      </p:sp>
      <p:sp>
        <p:nvSpPr>
          <p:cNvPr id="34" name="TextBox 33"/>
          <p:cNvSpPr txBox="1"/>
          <p:nvPr/>
        </p:nvSpPr>
        <p:spPr>
          <a:xfrm>
            <a:off x="6442731" y="1905001"/>
            <a:ext cx="670376" cy="246221"/>
          </a:xfrm>
          <a:prstGeom prst="rect">
            <a:avLst/>
          </a:prstGeom>
          <a:noFill/>
        </p:spPr>
        <p:txBody>
          <a:bodyPr wrap="none" rtlCol="0">
            <a:spAutoFit/>
          </a:bodyPr>
          <a:lstStyle/>
          <a:p>
            <a:r>
              <a:rPr lang="en-US" sz="1000" dirty="0"/>
              <a:t>4              5</a:t>
            </a:r>
          </a:p>
        </p:txBody>
      </p:sp>
      <p:sp>
        <p:nvSpPr>
          <p:cNvPr id="35" name="Rectangle 34"/>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6" name="Rectangle 35"/>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Rectangle 36"/>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8" name="TextBox 37"/>
          <p:cNvSpPr txBox="1"/>
          <p:nvPr/>
        </p:nvSpPr>
        <p:spPr>
          <a:xfrm>
            <a:off x="7725651" y="1905001"/>
            <a:ext cx="250390" cy="246221"/>
          </a:xfrm>
          <a:prstGeom prst="rect">
            <a:avLst/>
          </a:prstGeom>
          <a:noFill/>
        </p:spPr>
        <p:txBody>
          <a:bodyPr wrap="none" rtlCol="0">
            <a:spAutoFit/>
          </a:bodyPr>
          <a:lstStyle/>
          <a:p>
            <a:r>
              <a:rPr lang="en-US" sz="1000" dirty="0"/>
              <a:t>6</a:t>
            </a:r>
          </a:p>
        </p:txBody>
      </p:sp>
      <p:sp>
        <p:nvSpPr>
          <p:cNvPr id="39" name="TextBox 38"/>
          <p:cNvSpPr txBox="1"/>
          <p:nvPr/>
        </p:nvSpPr>
        <p:spPr>
          <a:xfrm>
            <a:off x="8576331" y="1905001"/>
            <a:ext cx="663964" cy="246221"/>
          </a:xfrm>
          <a:prstGeom prst="rect">
            <a:avLst/>
          </a:prstGeom>
          <a:noFill/>
        </p:spPr>
        <p:txBody>
          <a:bodyPr wrap="none" rtlCol="0">
            <a:spAutoFit/>
          </a:bodyPr>
          <a:lstStyle/>
          <a:p>
            <a:r>
              <a:rPr lang="en-US" sz="1000" dirty="0"/>
              <a:t>7              8</a:t>
            </a:r>
          </a:p>
        </p:txBody>
      </p:sp>
      <p:sp>
        <p:nvSpPr>
          <p:cNvPr id="40" name="Rectangle 39"/>
          <p:cNvSpPr/>
          <p:nvPr/>
        </p:nvSpPr>
        <p:spPr>
          <a:xfrm>
            <a:off x="891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1" name="Rectangle 40"/>
          <p:cNvSpPr/>
          <p:nvPr/>
        </p:nvSpPr>
        <p:spPr>
          <a:xfrm>
            <a:off x="845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nvGrpSpPr>
          <p:cNvPr id="42" name="Group 49"/>
          <p:cNvGrpSpPr/>
          <p:nvPr/>
        </p:nvGrpSpPr>
        <p:grpSpPr>
          <a:xfrm>
            <a:off x="8458201" y="2590800"/>
            <a:ext cx="508473" cy="457200"/>
            <a:chOff x="1151831" y="1581150"/>
            <a:chExt cx="508473" cy="457200"/>
          </a:xfrm>
        </p:grpSpPr>
        <p:sp>
          <p:nvSpPr>
            <p:cNvPr id="43" name="Isosceles Triangle 4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45" name="Group 49"/>
          <p:cNvGrpSpPr/>
          <p:nvPr/>
        </p:nvGrpSpPr>
        <p:grpSpPr>
          <a:xfrm>
            <a:off x="7620000" y="2590800"/>
            <a:ext cx="516488" cy="457200"/>
            <a:chOff x="1151831" y="1581150"/>
            <a:chExt cx="516488" cy="457200"/>
          </a:xfrm>
        </p:grpSpPr>
        <p:sp>
          <p:nvSpPr>
            <p:cNvPr id="46" name="Isosceles Triangle 4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TextBox 46"/>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48" name="Group 49"/>
          <p:cNvGrpSpPr/>
          <p:nvPr/>
        </p:nvGrpSpPr>
        <p:grpSpPr>
          <a:xfrm>
            <a:off x="8915401" y="2590800"/>
            <a:ext cx="508473" cy="457200"/>
            <a:chOff x="1151831" y="1581150"/>
            <a:chExt cx="508473" cy="457200"/>
          </a:xfrm>
        </p:grpSpPr>
        <p:sp>
          <p:nvSpPr>
            <p:cNvPr id="49" name="Isosceles Triangle 4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51" name="Group 49"/>
          <p:cNvGrpSpPr/>
          <p:nvPr/>
        </p:nvGrpSpPr>
        <p:grpSpPr>
          <a:xfrm>
            <a:off x="7830132" y="4114800"/>
            <a:ext cx="404278" cy="457200"/>
            <a:chOff x="1200732" y="1581150"/>
            <a:chExt cx="404278" cy="457200"/>
          </a:xfrm>
        </p:grpSpPr>
        <p:sp>
          <p:nvSpPr>
            <p:cNvPr id="52" name="Isosceles Triangle 5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54" name="Rectangle 53"/>
          <p:cNvSpPr/>
          <p:nvPr/>
        </p:nvSpPr>
        <p:spPr>
          <a:xfrm>
            <a:off x="8534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5" name="Rectangle 54"/>
          <p:cNvSpPr/>
          <p:nvPr/>
        </p:nvSpPr>
        <p:spPr>
          <a:xfrm>
            <a:off x="8077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6" name="Rectangle 55"/>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7" name="Rectangle 56"/>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8" name="Rectangle 57"/>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9" name="Rectangle 58"/>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0" name="TextBox 59"/>
          <p:cNvSpPr txBox="1"/>
          <p:nvPr/>
        </p:nvSpPr>
        <p:spPr>
          <a:xfrm>
            <a:off x="7725652" y="1905001"/>
            <a:ext cx="1090363" cy="246221"/>
          </a:xfrm>
          <a:prstGeom prst="rect">
            <a:avLst/>
          </a:prstGeom>
          <a:noFill/>
        </p:spPr>
        <p:txBody>
          <a:bodyPr wrap="none" rtlCol="0">
            <a:spAutoFit/>
          </a:bodyPr>
          <a:lstStyle/>
          <a:p>
            <a:r>
              <a:rPr lang="en-US" sz="1000" dirty="0"/>
              <a:t>6              7              8</a:t>
            </a:r>
          </a:p>
        </p:txBody>
      </p:sp>
    </p:spTree>
    <p:extLst>
      <p:ext uri="{BB962C8B-B14F-4D97-AF65-F5344CB8AC3E}">
        <p14:creationId xmlns:p14="http://schemas.microsoft.com/office/powerpoint/2010/main" val="1228539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0" nodeType="clickEffect">
                                  <p:stCondLst>
                                    <p:cond delay="0"/>
                                  </p:stCondLst>
                                  <p:childTnLst>
                                    <p:animEffect transition="out" filter="slide(fromBottom)">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par>
                                <p:cTn id="19" presetID="12" presetClass="entr" presetSubtype="1"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slide(fromTop)">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3"/>
                                        </p:tgtEl>
                                      </p:cBhvr>
                                    </p:animEffect>
                                    <p:set>
                                      <p:cBhvr>
                                        <p:cTn id="29" dur="1" fill="hold">
                                          <p:stCondLst>
                                            <p:cond delay="499"/>
                                          </p:stCondLst>
                                        </p:cTn>
                                        <p:tgtEl>
                                          <p:spTgt spid="23"/>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xit" presetSubtype="4" fill="hold" grpId="0" nodeType="clickEffect">
                                  <p:stCondLst>
                                    <p:cond delay="0"/>
                                  </p:stCondLst>
                                  <p:childTnLst>
                                    <p:animEffect transition="out" filter="slide(fromBottom)">
                                      <p:cBhvr>
                                        <p:cTn id="39" dur="500"/>
                                        <p:tgtEl>
                                          <p:spTgt spid="40"/>
                                        </p:tgtEl>
                                      </p:cBhvr>
                                    </p:animEffect>
                                    <p:set>
                                      <p:cBhvr>
                                        <p:cTn id="40" dur="1" fill="hold">
                                          <p:stCondLst>
                                            <p:cond delay="499"/>
                                          </p:stCondLst>
                                        </p:cTn>
                                        <p:tgtEl>
                                          <p:spTgt spid="40"/>
                                        </p:tgtEl>
                                        <p:attrNameLst>
                                          <p:attrName>style.visibility</p:attrName>
                                        </p:attrNameLst>
                                      </p:cBhvr>
                                      <p:to>
                                        <p:strVal val="hidden"/>
                                      </p:to>
                                    </p:set>
                                  </p:childTnLst>
                                </p:cTn>
                              </p:par>
                              <p:par>
                                <p:cTn id="41" presetID="12" presetClass="entr" presetSubtype="1"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slide(fromTop)">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8"/>
                                        </p:tgtEl>
                                      </p:cBhvr>
                                    </p:animEffect>
                                    <p:set>
                                      <p:cBhvr>
                                        <p:cTn id="48" dur="1" fill="hold">
                                          <p:stCondLst>
                                            <p:cond delay="499"/>
                                          </p:stCondLst>
                                        </p:cTn>
                                        <p:tgtEl>
                                          <p:spTgt spid="4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xit" presetSubtype="4" fill="hold" grpId="0" nodeType="clickEffect">
                                  <p:stCondLst>
                                    <p:cond delay="0"/>
                                  </p:stCondLst>
                                  <p:childTnLst>
                                    <p:animEffect transition="out" filter="slide(fromBottom)">
                                      <p:cBhvr>
                                        <p:cTn id="58" dur="500"/>
                                        <p:tgtEl>
                                          <p:spTgt spid="37"/>
                                        </p:tgtEl>
                                      </p:cBhvr>
                                    </p:animEffect>
                                    <p:set>
                                      <p:cBhvr>
                                        <p:cTn id="59" dur="1" fill="hold">
                                          <p:stCondLst>
                                            <p:cond delay="499"/>
                                          </p:stCondLst>
                                        </p:cTn>
                                        <p:tgtEl>
                                          <p:spTgt spid="37"/>
                                        </p:tgtEl>
                                        <p:attrNameLst>
                                          <p:attrName>style.visibility</p:attrName>
                                        </p:attrNameLst>
                                      </p:cBhvr>
                                      <p:to>
                                        <p:strVal val="hidden"/>
                                      </p:to>
                                    </p:set>
                                  </p:childTnLst>
                                </p:cTn>
                              </p:par>
                              <p:par>
                                <p:cTn id="60" presetID="12" presetClass="entr" presetSubtype="1"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slide(fromTop)">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10"/>
                                        </p:tgtEl>
                                      </p:cBhvr>
                                    </p:animEffect>
                                    <p:set>
                                      <p:cBhvr>
                                        <p:cTn id="75" dur="1" fill="hold">
                                          <p:stCondLst>
                                            <p:cond delay="499"/>
                                          </p:stCondLst>
                                        </p:cTn>
                                        <p:tgtEl>
                                          <p:spTgt spid="10"/>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38"/>
                                        </p:tgtEl>
                                      </p:cBhvr>
                                    </p:animEffect>
                                    <p:set>
                                      <p:cBhvr>
                                        <p:cTn id="84" dur="1" fill="hold">
                                          <p:stCondLst>
                                            <p:cond delay="499"/>
                                          </p:stCondLst>
                                        </p:cTn>
                                        <p:tgtEl>
                                          <p:spTgt spid="38"/>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39"/>
                                        </p:tgtEl>
                                      </p:cBhvr>
                                    </p:animEffect>
                                    <p:set>
                                      <p:cBhvr>
                                        <p:cTn id="87" dur="1" fill="hold">
                                          <p:stCondLst>
                                            <p:cond delay="499"/>
                                          </p:stCondLst>
                                        </p:cTn>
                                        <p:tgtEl>
                                          <p:spTgt spid="39"/>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500"/>
                                        <p:tgtEl>
                                          <p:spTgt spid="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500"/>
                                        <p:tgtEl>
                                          <p:spTgt spid="60"/>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xit" presetSubtype="1" fill="hold" grpId="1" nodeType="clickEffect">
                                  <p:stCondLst>
                                    <p:cond delay="0"/>
                                  </p:stCondLst>
                                  <p:childTnLst>
                                    <p:animEffect transition="out" filter="slide(fromTop)">
                                      <p:cBhvr>
                                        <p:cTn id="104" dur="500"/>
                                        <p:tgtEl>
                                          <p:spTgt spid="59"/>
                                        </p:tgtEl>
                                      </p:cBhvr>
                                    </p:animEffect>
                                    <p:set>
                                      <p:cBhvr>
                                        <p:cTn id="105" dur="1" fill="hold">
                                          <p:stCondLst>
                                            <p:cond delay="499"/>
                                          </p:stCondLst>
                                        </p:cTn>
                                        <p:tgtEl>
                                          <p:spTgt spid="59"/>
                                        </p:tgtEl>
                                        <p:attrNameLst>
                                          <p:attrName>style.visibility</p:attrName>
                                        </p:attrNameLst>
                                      </p:cBhvr>
                                      <p:to>
                                        <p:strVal val="hidden"/>
                                      </p:to>
                                    </p:set>
                                  </p:childTnLst>
                                </p:cTn>
                              </p:par>
                            </p:childTnLst>
                          </p:cTn>
                        </p:par>
                        <p:par>
                          <p:cTn id="106" fill="hold">
                            <p:stCondLst>
                              <p:cond delay="500"/>
                            </p:stCondLst>
                            <p:childTnLst>
                              <p:par>
                                <p:cTn id="107" presetID="12" presetClass="entr" presetSubtype="4" fill="hold" grpId="0" nodeType="after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slide(fromBottom)">
                                      <p:cBhvr>
                                        <p:cTn id="109" dur="500"/>
                                        <p:tgtEl>
                                          <p:spTgt spid="56"/>
                                        </p:tgtEl>
                                      </p:cBhvr>
                                    </p:animEffect>
                                  </p:childTnLst>
                                </p:cTn>
                              </p:par>
                              <p:par>
                                <p:cTn id="110" presetID="12" presetClass="exit" presetSubtype="1" fill="hold" grpId="1" nodeType="withEffect">
                                  <p:stCondLst>
                                    <p:cond delay="0"/>
                                  </p:stCondLst>
                                  <p:childTnLst>
                                    <p:animEffect transition="out" filter="slide(fromTop)">
                                      <p:cBhvr>
                                        <p:cTn id="111" dur="500"/>
                                        <p:tgtEl>
                                          <p:spTgt spid="58"/>
                                        </p:tgtEl>
                                      </p:cBhvr>
                                    </p:animEffect>
                                    <p:set>
                                      <p:cBhvr>
                                        <p:cTn id="112" dur="1" fill="hold">
                                          <p:stCondLst>
                                            <p:cond delay="499"/>
                                          </p:stCondLst>
                                        </p:cTn>
                                        <p:tgtEl>
                                          <p:spTgt spid="58"/>
                                        </p:tgtEl>
                                        <p:attrNameLst>
                                          <p:attrName>style.visibility</p:attrName>
                                        </p:attrNameLst>
                                      </p:cBhvr>
                                      <p:to>
                                        <p:strVal val="hidden"/>
                                      </p:to>
                                    </p:set>
                                  </p:childTnLst>
                                </p:cTn>
                              </p:par>
                            </p:childTnLst>
                          </p:cTn>
                        </p:par>
                        <p:par>
                          <p:cTn id="113" fill="hold">
                            <p:stCondLst>
                              <p:cond delay="1000"/>
                            </p:stCondLst>
                            <p:childTnLst>
                              <p:par>
                                <p:cTn id="114" presetID="12" presetClass="entr" presetSubtype="4" fill="hold" grpId="0" nodeType="after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slide(fromBottom)">
                                      <p:cBhvr>
                                        <p:cTn id="116" dur="500"/>
                                        <p:tgtEl>
                                          <p:spTgt spid="55"/>
                                        </p:tgtEl>
                                      </p:cBhvr>
                                    </p:animEffect>
                                  </p:childTnLst>
                                </p:cTn>
                              </p:par>
                              <p:par>
                                <p:cTn id="117" presetID="12" presetClass="exit" presetSubtype="1" fill="hold" grpId="1" nodeType="withEffect">
                                  <p:stCondLst>
                                    <p:cond delay="0"/>
                                  </p:stCondLst>
                                  <p:childTnLst>
                                    <p:animEffect transition="out" filter="slide(fromTop)">
                                      <p:cBhvr>
                                        <p:cTn id="118" dur="500"/>
                                        <p:tgtEl>
                                          <p:spTgt spid="57"/>
                                        </p:tgtEl>
                                      </p:cBhvr>
                                    </p:animEffect>
                                    <p:set>
                                      <p:cBhvr>
                                        <p:cTn id="119" dur="1" fill="hold">
                                          <p:stCondLst>
                                            <p:cond delay="499"/>
                                          </p:stCondLst>
                                        </p:cTn>
                                        <p:tgtEl>
                                          <p:spTgt spid="57"/>
                                        </p:tgtEl>
                                        <p:attrNameLst>
                                          <p:attrName>style.visibility</p:attrName>
                                        </p:attrNameLst>
                                      </p:cBhvr>
                                      <p:to>
                                        <p:strVal val="hidden"/>
                                      </p:to>
                                    </p:set>
                                  </p:childTnLst>
                                </p:cTn>
                              </p:par>
                            </p:childTnLst>
                          </p:cTn>
                        </p:par>
                        <p:par>
                          <p:cTn id="120" fill="hold">
                            <p:stCondLst>
                              <p:cond delay="1500"/>
                            </p:stCondLst>
                            <p:childTnLst>
                              <p:par>
                                <p:cTn id="121" presetID="12" presetClass="entr" presetSubtype="4"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slide(fromBottom)">
                                      <p:cBhvr>
                                        <p:cTn id="1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7" grpId="0" animBg="1"/>
      <p:bldP spid="38" grpId="0"/>
      <p:bldP spid="39" grpId="0"/>
      <p:bldP spid="40" grpId="0" animBg="1"/>
      <p:bldP spid="41" grpId="0" animBg="1"/>
      <p:bldP spid="54" grpId="0" animBg="1"/>
      <p:bldP spid="55" grpId="0" animBg="1"/>
      <p:bldP spid="56" grpId="0" animBg="1"/>
      <p:bldP spid="57" grpId="0" animBg="1"/>
      <p:bldP spid="57" grpId="1" animBg="1"/>
      <p:bldP spid="58" grpId="0" animBg="1"/>
      <p:bldP spid="58" grpId="1" animBg="1"/>
      <p:bldP spid="59" grpId="0" animBg="1"/>
      <p:bldP spid="59" grpId="1" animBg="1"/>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Rectangle 6"/>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7239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696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153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8077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8534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p:cNvSpPr txBox="1"/>
          <p:nvPr/>
        </p:nvSpPr>
        <p:spPr>
          <a:xfrm>
            <a:off x="4191000" y="3429001"/>
            <a:ext cx="3592650" cy="246221"/>
          </a:xfrm>
          <a:prstGeom prst="rect">
            <a:avLst/>
          </a:prstGeom>
          <a:noFill/>
        </p:spPr>
        <p:txBody>
          <a:bodyPr wrap="none" rtlCol="0">
            <a:spAutoFit/>
          </a:bodyPr>
          <a:lstStyle/>
          <a:p>
            <a:r>
              <a:rPr lang="en-US" sz="1000" dirty="0"/>
              <a:t>0              1              2              3              4              5             6              7              8</a:t>
            </a:r>
          </a:p>
        </p:txBody>
      </p:sp>
      <p:grpSp>
        <p:nvGrpSpPr>
          <p:cNvPr id="27" name="Group 49"/>
          <p:cNvGrpSpPr/>
          <p:nvPr/>
        </p:nvGrpSpPr>
        <p:grpSpPr>
          <a:xfrm>
            <a:off x="6001332" y="4114800"/>
            <a:ext cx="404278" cy="457200"/>
            <a:chOff x="1200732" y="1581150"/>
            <a:chExt cx="404278" cy="457200"/>
          </a:xfrm>
        </p:grpSpPr>
        <p:sp>
          <p:nvSpPr>
            <p:cNvPr id="28" name="Isosceles Triangle 2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0" name="Group 49"/>
          <p:cNvGrpSpPr/>
          <p:nvPr/>
        </p:nvGrpSpPr>
        <p:grpSpPr>
          <a:xfrm>
            <a:off x="6458532" y="4114800"/>
            <a:ext cx="404278" cy="457200"/>
            <a:chOff x="1200732" y="1581150"/>
            <a:chExt cx="404278" cy="457200"/>
          </a:xfrm>
        </p:grpSpPr>
        <p:sp>
          <p:nvSpPr>
            <p:cNvPr id="31" name="Isosceles Triangle 30"/>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TextBox 31"/>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3" name="Group 49"/>
          <p:cNvGrpSpPr/>
          <p:nvPr/>
        </p:nvGrpSpPr>
        <p:grpSpPr>
          <a:xfrm>
            <a:off x="6915732" y="4114800"/>
            <a:ext cx="404278" cy="457200"/>
            <a:chOff x="1200732" y="1581150"/>
            <a:chExt cx="404278" cy="457200"/>
          </a:xfrm>
        </p:grpSpPr>
        <p:sp>
          <p:nvSpPr>
            <p:cNvPr id="34" name="Isosceles Triangle 33"/>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36" name="Rectangle 35"/>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7" name="Rectangle 36"/>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8" name="Rectangle 37"/>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40" name="TextBox 39"/>
          <p:cNvSpPr txBox="1"/>
          <p:nvPr/>
        </p:nvSpPr>
        <p:spPr>
          <a:xfrm>
            <a:off x="3855825" y="1905001"/>
            <a:ext cx="1483098" cy="246221"/>
          </a:xfrm>
          <a:prstGeom prst="rect">
            <a:avLst/>
          </a:prstGeom>
          <a:noFill/>
        </p:spPr>
        <p:txBody>
          <a:bodyPr wrap="none" rtlCol="0">
            <a:spAutoFit/>
          </a:bodyPr>
          <a:lstStyle/>
          <a:p>
            <a:r>
              <a:rPr lang="en-US" sz="1000" dirty="0"/>
              <a:t>0              1             2              3</a:t>
            </a:r>
          </a:p>
        </p:txBody>
      </p:sp>
      <p:sp>
        <p:nvSpPr>
          <p:cNvPr id="41" name="TextBox 40"/>
          <p:cNvSpPr txBox="1"/>
          <p:nvPr/>
        </p:nvSpPr>
        <p:spPr>
          <a:xfrm>
            <a:off x="6442731" y="1905001"/>
            <a:ext cx="670376" cy="246221"/>
          </a:xfrm>
          <a:prstGeom prst="rect">
            <a:avLst/>
          </a:prstGeom>
          <a:noFill/>
        </p:spPr>
        <p:txBody>
          <a:bodyPr wrap="none" rtlCol="0">
            <a:spAutoFit/>
          </a:bodyPr>
          <a:lstStyle/>
          <a:p>
            <a:r>
              <a:rPr lang="en-US" sz="1000" dirty="0"/>
              <a:t>4              5</a:t>
            </a:r>
          </a:p>
        </p:txBody>
      </p:sp>
      <p:sp>
        <p:nvSpPr>
          <p:cNvPr id="42" name="Rectangle 41"/>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Rectangle 42"/>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4" name="Rectangle 43"/>
          <p:cNvSpPr/>
          <p:nvPr/>
        </p:nvSpPr>
        <p:spPr>
          <a:xfrm>
            <a:off x="8534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5" name="Rectangle 44"/>
          <p:cNvSpPr/>
          <p:nvPr/>
        </p:nvSpPr>
        <p:spPr>
          <a:xfrm>
            <a:off x="8077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6" name="Rectangle 45"/>
          <p:cNvSpPr/>
          <p:nvPr/>
        </p:nvSpPr>
        <p:spPr>
          <a:xfrm>
            <a:off x="7620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TextBox 46"/>
          <p:cNvSpPr txBox="1"/>
          <p:nvPr/>
        </p:nvSpPr>
        <p:spPr>
          <a:xfrm>
            <a:off x="7725652" y="1905001"/>
            <a:ext cx="1090363" cy="246221"/>
          </a:xfrm>
          <a:prstGeom prst="rect">
            <a:avLst/>
          </a:prstGeom>
          <a:noFill/>
        </p:spPr>
        <p:txBody>
          <a:bodyPr wrap="none" rtlCol="0">
            <a:spAutoFit/>
          </a:bodyPr>
          <a:lstStyle/>
          <a:p>
            <a:r>
              <a:rPr lang="en-US" sz="1000" dirty="0"/>
              <a:t>6              7              8</a:t>
            </a:r>
          </a:p>
        </p:txBody>
      </p:sp>
      <p:grpSp>
        <p:nvGrpSpPr>
          <p:cNvPr id="48" name="Group 49"/>
          <p:cNvGrpSpPr/>
          <p:nvPr/>
        </p:nvGrpSpPr>
        <p:grpSpPr>
          <a:xfrm>
            <a:off x="6324600" y="2590800"/>
            <a:ext cx="516488" cy="457200"/>
            <a:chOff x="1151831" y="1581150"/>
            <a:chExt cx="516488" cy="457200"/>
          </a:xfrm>
        </p:grpSpPr>
        <p:sp>
          <p:nvSpPr>
            <p:cNvPr id="49" name="Isosceles Triangle 4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51" name="Group 49"/>
          <p:cNvGrpSpPr/>
          <p:nvPr/>
        </p:nvGrpSpPr>
        <p:grpSpPr>
          <a:xfrm>
            <a:off x="7620001" y="2590800"/>
            <a:ext cx="508473" cy="457200"/>
            <a:chOff x="1151831" y="1581150"/>
            <a:chExt cx="508473" cy="457200"/>
          </a:xfrm>
        </p:grpSpPr>
        <p:sp>
          <p:nvSpPr>
            <p:cNvPr id="52" name="Isosceles Triangle 5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54" name="Group 49"/>
          <p:cNvGrpSpPr/>
          <p:nvPr/>
        </p:nvGrpSpPr>
        <p:grpSpPr>
          <a:xfrm>
            <a:off x="7372932" y="4114800"/>
            <a:ext cx="404278" cy="457200"/>
            <a:chOff x="1200732" y="1581150"/>
            <a:chExt cx="404278" cy="457200"/>
          </a:xfrm>
        </p:grpSpPr>
        <p:sp>
          <p:nvSpPr>
            <p:cNvPr id="55" name="Isosceles Triangle 5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57" name="Group 49"/>
          <p:cNvGrpSpPr/>
          <p:nvPr/>
        </p:nvGrpSpPr>
        <p:grpSpPr>
          <a:xfrm>
            <a:off x="7830132" y="4114800"/>
            <a:ext cx="404278" cy="457200"/>
            <a:chOff x="1200732" y="1581150"/>
            <a:chExt cx="404278" cy="457200"/>
          </a:xfrm>
        </p:grpSpPr>
        <p:sp>
          <p:nvSpPr>
            <p:cNvPr id="58" name="Isosceles Triangle 5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TextBox 58"/>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60" name="Rectangle 59"/>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1" name="Rectangle 60"/>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2" name="Rectangle 61"/>
          <p:cNvSpPr/>
          <p:nvPr/>
        </p:nvSpPr>
        <p:spPr>
          <a:xfrm>
            <a:off x="8153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3" name="Rectangle 62"/>
          <p:cNvSpPr/>
          <p:nvPr/>
        </p:nvSpPr>
        <p:spPr>
          <a:xfrm>
            <a:off x="7696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4" name="Rectangle 63"/>
          <p:cNvSpPr/>
          <p:nvPr/>
        </p:nvSpPr>
        <p:spPr>
          <a:xfrm>
            <a:off x="7239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5" name="Rectangle 64"/>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6" name="Rectangle 65"/>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7" name="Rectangle 66"/>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8" name="Rectangle 67"/>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9" name="Rectangle 68"/>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0" name="TextBox 69"/>
          <p:cNvSpPr txBox="1"/>
          <p:nvPr/>
        </p:nvSpPr>
        <p:spPr>
          <a:xfrm>
            <a:off x="6434146" y="1905001"/>
            <a:ext cx="1909497" cy="246221"/>
          </a:xfrm>
          <a:prstGeom prst="rect">
            <a:avLst/>
          </a:prstGeom>
          <a:noFill/>
        </p:spPr>
        <p:txBody>
          <a:bodyPr wrap="none" rtlCol="0">
            <a:spAutoFit/>
          </a:bodyPr>
          <a:lstStyle/>
          <a:p>
            <a:r>
              <a:rPr lang="en-US" sz="1000" dirty="0"/>
              <a:t>4              5             6              7              8</a:t>
            </a:r>
          </a:p>
        </p:txBody>
      </p:sp>
      <p:grpSp>
        <p:nvGrpSpPr>
          <p:cNvPr id="71" name="Group 49"/>
          <p:cNvGrpSpPr/>
          <p:nvPr/>
        </p:nvGrpSpPr>
        <p:grpSpPr>
          <a:xfrm>
            <a:off x="6809099" y="2590800"/>
            <a:ext cx="516488" cy="457200"/>
            <a:chOff x="1151831" y="1581150"/>
            <a:chExt cx="516488" cy="457200"/>
          </a:xfrm>
        </p:grpSpPr>
        <p:sp>
          <p:nvSpPr>
            <p:cNvPr id="72" name="Isosceles Triangle 7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TextBox 72"/>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74" name="Group 49"/>
          <p:cNvGrpSpPr/>
          <p:nvPr/>
        </p:nvGrpSpPr>
        <p:grpSpPr>
          <a:xfrm>
            <a:off x="8077201" y="2590800"/>
            <a:ext cx="508473" cy="457200"/>
            <a:chOff x="1151831" y="1581150"/>
            <a:chExt cx="508473" cy="457200"/>
          </a:xfrm>
        </p:grpSpPr>
        <p:sp>
          <p:nvSpPr>
            <p:cNvPr id="75" name="Isosceles Triangle 7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TextBox 75"/>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77" name="Group 49"/>
          <p:cNvGrpSpPr/>
          <p:nvPr/>
        </p:nvGrpSpPr>
        <p:grpSpPr>
          <a:xfrm>
            <a:off x="8534401" y="2590800"/>
            <a:ext cx="508473" cy="457200"/>
            <a:chOff x="1151831" y="1581150"/>
            <a:chExt cx="508473" cy="457200"/>
          </a:xfrm>
        </p:grpSpPr>
        <p:sp>
          <p:nvSpPr>
            <p:cNvPr id="78" name="Isosceles Triangle 7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TextBox 78"/>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spTree>
    <p:extLst>
      <p:ext uri="{BB962C8B-B14F-4D97-AF65-F5344CB8AC3E}">
        <p14:creationId xmlns:p14="http://schemas.microsoft.com/office/powerpoint/2010/main" val="1236081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0" nodeType="clickEffect">
                                  <p:stCondLst>
                                    <p:cond delay="0"/>
                                  </p:stCondLst>
                                  <p:childTnLst>
                                    <p:animEffect transition="out" filter="slide(fromBottom)">
                                      <p:cBhvr>
                                        <p:cTn id="17" dur="500"/>
                                        <p:tgtEl>
                                          <p:spTgt spid="42"/>
                                        </p:tgtEl>
                                      </p:cBhvr>
                                    </p:animEffect>
                                    <p:set>
                                      <p:cBhvr>
                                        <p:cTn id="18" dur="1" fill="hold">
                                          <p:stCondLst>
                                            <p:cond delay="499"/>
                                          </p:stCondLst>
                                        </p:cTn>
                                        <p:tgtEl>
                                          <p:spTgt spid="42"/>
                                        </p:tgtEl>
                                        <p:attrNameLst>
                                          <p:attrName>style.visibility</p:attrName>
                                        </p:attrNameLst>
                                      </p:cBhvr>
                                      <p:to>
                                        <p:strVal val="hidden"/>
                                      </p:to>
                                    </p:set>
                                  </p:childTnLst>
                                </p:cTn>
                              </p:par>
                              <p:par>
                                <p:cTn id="19" presetID="12" presetClass="entr" presetSubtype="1"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slide(fromTop)">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xit" presetSubtype="4" fill="hold" grpId="0" nodeType="clickEffect">
                                  <p:stCondLst>
                                    <p:cond delay="0"/>
                                  </p:stCondLst>
                                  <p:childTnLst>
                                    <p:animEffect transition="out" filter="slide(fromBottom)">
                                      <p:cBhvr>
                                        <p:cTn id="39" dur="500"/>
                                        <p:tgtEl>
                                          <p:spTgt spid="43"/>
                                        </p:tgtEl>
                                      </p:cBhvr>
                                    </p:animEffect>
                                    <p:set>
                                      <p:cBhvr>
                                        <p:cTn id="40" dur="1" fill="hold">
                                          <p:stCondLst>
                                            <p:cond delay="499"/>
                                          </p:stCondLst>
                                        </p:cTn>
                                        <p:tgtEl>
                                          <p:spTgt spid="43"/>
                                        </p:tgtEl>
                                        <p:attrNameLst>
                                          <p:attrName>style.visibility</p:attrName>
                                        </p:attrNameLst>
                                      </p:cBhvr>
                                      <p:to>
                                        <p:strVal val="hidden"/>
                                      </p:to>
                                    </p:set>
                                  </p:childTnLst>
                                </p:cTn>
                              </p:par>
                              <p:par>
                                <p:cTn id="41" presetID="12" presetClass="entr" presetSubtype="1"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slide(fromTop)">
                                      <p:cBhvr>
                                        <p:cTn id="43" dur="500"/>
                                        <p:tgtEl>
                                          <p:spTgt spid="6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1"/>
                                        </p:tgtEl>
                                      </p:cBhvr>
                                    </p:animEffect>
                                    <p:set>
                                      <p:cBhvr>
                                        <p:cTn id="48" dur="1" fill="hold">
                                          <p:stCondLst>
                                            <p:cond delay="499"/>
                                          </p:stCondLst>
                                        </p:cTn>
                                        <p:tgtEl>
                                          <p:spTgt spid="7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xit" presetSubtype="4" fill="hold" grpId="0" nodeType="clickEffect">
                                  <p:stCondLst>
                                    <p:cond delay="0"/>
                                  </p:stCondLst>
                                  <p:childTnLst>
                                    <p:animEffect transition="out" filter="slide(fromBottom)">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12" presetClass="entr" presetSubtype="1"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slide(fromTop)">
                                      <p:cBhvr>
                                        <p:cTn id="62" dur="500"/>
                                        <p:tgtEl>
                                          <p:spTgt spid="6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fade">
                                      <p:cBhvr>
                                        <p:cTn id="73" dur="500"/>
                                        <p:tgtEl>
                                          <p:spTgt spid="74"/>
                                        </p:tgtEl>
                                      </p:cBhvr>
                                    </p:animEffect>
                                  </p:childTnLst>
                                </p:cTn>
                              </p:par>
                              <p:par>
                                <p:cTn id="74" presetID="10" presetClass="entr" presetSubtype="0" fill="hold"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xit" presetSubtype="4" fill="hold" grpId="0" nodeType="clickEffect">
                                  <p:stCondLst>
                                    <p:cond delay="0"/>
                                  </p:stCondLst>
                                  <p:childTnLst>
                                    <p:animEffect transition="out" filter="slide(fromBottom)">
                                      <p:cBhvr>
                                        <p:cTn id="80" dur="500"/>
                                        <p:tgtEl>
                                          <p:spTgt spid="45"/>
                                        </p:tgtEl>
                                      </p:cBhvr>
                                    </p:animEffect>
                                    <p:set>
                                      <p:cBhvr>
                                        <p:cTn id="81" dur="1" fill="hold">
                                          <p:stCondLst>
                                            <p:cond delay="499"/>
                                          </p:stCondLst>
                                        </p:cTn>
                                        <p:tgtEl>
                                          <p:spTgt spid="45"/>
                                        </p:tgtEl>
                                        <p:attrNameLst>
                                          <p:attrName>style.visibility</p:attrName>
                                        </p:attrNameLst>
                                      </p:cBhvr>
                                      <p:to>
                                        <p:strVal val="hidden"/>
                                      </p:to>
                                    </p:set>
                                  </p:childTnLst>
                                </p:cTn>
                              </p:par>
                              <p:par>
                                <p:cTn id="82" presetID="12" presetClass="entr" presetSubtype="1"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slide(fromTop)">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74"/>
                                        </p:tgtEl>
                                      </p:cBhvr>
                                    </p:animEffect>
                                    <p:set>
                                      <p:cBhvr>
                                        <p:cTn id="89" dur="1" fill="hold">
                                          <p:stCondLst>
                                            <p:cond delay="499"/>
                                          </p:stCondLst>
                                        </p:cTn>
                                        <p:tgtEl>
                                          <p:spTgt spid="74"/>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54"/>
                                        </p:tgtEl>
                                      </p:cBhvr>
                                    </p:animEffect>
                                    <p:set>
                                      <p:cBhvr>
                                        <p:cTn id="92" dur="1" fill="hold">
                                          <p:stCondLst>
                                            <p:cond delay="499"/>
                                          </p:stCondLst>
                                        </p:cTn>
                                        <p:tgtEl>
                                          <p:spTgt spid="54"/>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fade">
                                      <p:cBhvr>
                                        <p:cTn id="95" dur="500"/>
                                        <p:tgtEl>
                                          <p:spTgt spid="77"/>
                                        </p:tgtEl>
                                      </p:cBhvr>
                                    </p:animEffect>
                                  </p:childTnLst>
                                </p:cTn>
                              </p:par>
                              <p:par>
                                <p:cTn id="96" presetID="10" presetClass="entr" presetSubtype="0" fill="hold" nodeType="with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xit" presetSubtype="4" fill="hold" grpId="0" nodeType="clickEffect">
                                  <p:stCondLst>
                                    <p:cond delay="0"/>
                                  </p:stCondLst>
                                  <p:childTnLst>
                                    <p:animEffect transition="out" filter="slide(fromBottom)">
                                      <p:cBhvr>
                                        <p:cTn id="102" dur="500"/>
                                        <p:tgtEl>
                                          <p:spTgt spid="44"/>
                                        </p:tgtEl>
                                      </p:cBhvr>
                                    </p:animEffect>
                                    <p:set>
                                      <p:cBhvr>
                                        <p:cTn id="103" dur="1" fill="hold">
                                          <p:stCondLst>
                                            <p:cond delay="499"/>
                                          </p:stCondLst>
                                        </p:cTn>
                                        <p:tgtEl>
                                          <p:spTgt spid="44"/>
                                        </p:tgtEl>
                                        <p:attrNameLst>
                                          <p:attrName>style.visibility</p:attrName>
                                        </p:attrNameLst>
                                      </p:cBhvr>
                                      <p:to>
                                        <p:strVal val="hidden"/>
                                      </p:to>
                                    </p:set>
                                  </p:childTnLst>
                                </p:cTn>
                              </p:par>
                              <p:par>
                                <p:cTn id="104" presetID="12" presetClass="entr" presetSubtype="1"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slide(fromTop)">
                                      <p:cBhvr>
                                        <p:cTn id="106" dur="500"/>
                                        <p:tgtEl>
                                          <p:spTgt spid="6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77"/>
                                        </p:tgtEl>
                                      </p:cBhvr>
                                    </p:animEffect>
                                    <p:set>
                                      <p:cBhvr>
                                        <p:cTn id="111" dur="1" fill="hold">
                                          <p:stCondLst>
                                            <p:cond delay="499"/>
                                          </p:stCondLst>
                                        </p:cTn>
                                        <p:tgtEl>
                                          <p:spTgt spid="77"/>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12"/>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47"/>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7"/>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2" presetClass="exit" presetSubtype="1" fill="hold" grpId="1" nodeType="clickEffect">
                                  <p:stCondLst>
                                    <p:cond delay="0"/>
                                  </p:stCondLst>
                                  <p:childTnLst>
                                    <p:animEffect transition="out" filter="slide(fromTop)">
                                      <p:cBhvr>
                                        <p:cTn id="147" dur="500"/>
                                        <p:tgtEl>
                                          <p:spTgt spid="65"/>
                                        </p:tgtEl>
                                      </p:cBhvr>
                                    </p:animEffect>
                                    <p:set>
                                      <p:cBhvr>
                                        <p:cTn id="148" dur="1" fill="hold">
                                          <p:stCondLst>
                                            <p:cond delay="499"/>
                                          </p:stCondLst>
                                        </p:cTn>
                                        <p:tgtEl>
                                          <p:spTgt spid="65"/>
                                        </p:tgtEl>
                                        <p:attrNameLst>
                                          <p:attrName>style.visibility</p:attrName>
                                        </p:attrNameLst>
                                      </p:cBhvr>
                                      <p:to>
                                        <p:strVal val="hidden"/>
                                      </p:to>
                                    </p:set>
                                  </p:childTnLst>
                                </p:cTn>
                              </p:par>
                            </p:childTnLst>
                          </p:cTn>
                        </p:par>
                        <p:par>
                          <p:cTn id="149" fill="hold">
                            <p:stCondLst>
                              <p:cond delay="500"/>
                            </p:stCondLst>
                            <p:childTnLst>
                              <p:par>
                                <p:cTn id="150" presetID="12" presetClass="entr" presetSubtype="4" fill="hold" grpId="0" nodeType="after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slide(fromBottom)">
                                      <p:cBhvr>
                                        <p:cTn id="152" dur="500"/>
                                        <p:tgtEl>
                                          <p:spTgt spid="60"/>
                                        </p:tgtEl>
                                      </p:cBhvr>
                                    </p:animEffect>
                                  </p:childTnLst>
                                </p:cTn>
                              </p:par>
                              <p:par>
                                <p:cTn id="153" presetID="12" presetClass="exit" presetSubtype="1" fill="hold" grpId="1" nodeType="withEffect">
                                  <p:stCondLst>
                                    <p:cond delay="0"/>
                                  </p:stCondLst>
                                  <p:childTnLst>
                                    <p:animEffect transition="out" filter="slide(fromTop)">
                                      <p:cBhvr>
                                        <p:cTn id="154" dur="500"/>
                                        <p:tgtEl>
                                          <p:spTgt spid="66"/>
                                        </p:tgtEl>
                                      </p:cBhvr>
                                    </p:animEffect>
                                    <p:set>
                                      <p:cBhvr>
                                        <p:cTn id="155" dur="1" fill="hold">
                                          <p:stCondLst>
                                            <p:cond delay="499"/>
                                          </p:stCondLst>
                                        </p:cTn>
                                        <p:tgtEl>
                                          <p:spTgt spid="66"/>
                                        </p:tgtEl>
                                        <p:attrNameLst>
                                          <p:attrName>style.visibility</p:attrName>
                                        </p:attrNameLst>
                                      </p:cBhvr>
                                      <p:to>
                                        <p:strVal val="hidden"/>
                                      </p:to>
                                    </p:set>
                                  </p:childTnLst>
                                </p:cTn>
                              </p:par>
                            </p:childTnLst>
                          </p:cTn>
                        </p:par>
                        <p:par>
                          <p:cTn id="156" fill="hold">
                            <p:stCondLst>
                              <p:cond delay="1000"/>
                            </p:stCondLst>
                            <p:childTnLst>
                              <p:par>
                                <p:cTn id="157" presetID="12" presetClass="entr" presetSubtype="4" fill="hold" grpId="0" nodeType="afterEffect">
                                  <p:stCondLst>
                                    <p:cond delay="0"/>
                                  </p:stCondLst>
                                  <p:childTnLst>
                                    <p:set>
                                      <p:cBhvr>
                                        <p:cTn id="158" dur="1" fill="hold">
                                          <p:stCondLst>
                                            <p:cond delay="0"/>
                                          </p:stCondLst>
                                        </p:cTn>
                                        <p:tgtEl>
                                          <p:spTgt spid="61"/>
                                        </p:tgtEl>
                                        <p:attrNameLst>
                                          <p:attrName>style.visibility</p:attrName>
                                        </p:attrNameLst>
                                      </p:cBhvr>
                                      <p:to>
                                        <p:strVal val="visible"/>
                                      </p:to>
                                    </p:set>
                                    <p:animEffect transition="in" filter="slide(fromBottom)">
                                      <p:cBhvr>
                                        <p:cTn id="159" dur="500"/>
                                        <p:tgtEl>
                                          <p:spTgt spid="61"/>
                                        </p:tgtEl>
                                      </p:cBhvr>
                                    </p:animEffect>
                                  </p:childTnLst>
                                </p:cTn>
                              </p:par>
                              <p:par>
                                <p:cTn id="160" presetID="12" presetClass="exit" presetSubtype="1" fill="hold" grpId="1" nodeType="withEffect">
                                  <p:stCondLst>
                                    <p:cond delay="0"/>
                                  </p:stCondLst>
                                  <p:childTnLst>
                                    <p:animEffect transition="out" filter="slide(fromTop)">
                                      <p:cBhvr>
                                        <p:cTn id="161" dur="500"/>
                                        <p:tgtEl>
                                          <p:spTgt spid="69"/>
                                        </p:tgtEl>
                                      </p:cBhvr>
                                    </p:animEffect>
                                    <p:set>
                                      <p:cBhvr>
                                        <p:cTn id="162" dur="1" fill="hold">
                                          <p:stCondLst>
                                            <p:cond delay="499"/>
                                          </p:stCondLst>
                                        </p:cTn>
                                        <p:tgtEl>
                                          <p:spTgt spid="69"/>
                                        </p:tgtEl>
                                        <p:attrNameLst>
                                          <p:attrName>style.visibility</p:attrName>
                                        </p:attrNameLst>
                                      </p:cBhvr>
                                      <p:to>
                                        <p:strVal val="hidden"/>
                                      </p:to>
                                    </p:set>
                                  </p:childTnLst>
                                </p:cTn>
                              </p:par>
                            </p:childTnLst>
                          </p:cTn>
                        </p:par>
                        <p:par>
                          <p:cTn id="163" fill="hold">
                            <p:stCondLst>
                              <p:cond delay="1500"/>
                            </p:stCondLst>
                            <p:childTnLst>
                              <p:par>
                                <p:cTn id="164" presetID="12" presetClass="entr" presetSubtype="4" fill="hold" grpId="0" nodeType="afterEffect">
                                  <p:stCondLst>
                                    <p:cond delay="0"/>
                                  </p:stCondLst>
                                  <p:childTnLst>
                                    <p:set>
                                      <p:cBhvr>
                                        <p:cTn id="165" dur="1" fill="hold">
                                          <p:stCondLst>
                                            <p:cond delay="0"/>
                                          </p:stCondLst>
                                        </p:cTn>
                                        <p:tgtEl>
                                          <p:spTgt spid="64"/>
                                        </p:tgtEl>
                                        <p:attrNameLst>
                                          <p:attrName>style.visibility</p:attrName>
                                        </p:attrNameLst>
                                      </p:cBhvr>
                                      <p:to>
                                        <p:strVal val="visible"/>
                                      </p:to>
                                    </p:set>
                                    <p:animEffect transition="in" filter="slide(fromBottom)">
                                      <p:cBhvr>
                                        <p:cTn id="166" dur="500"/>
                                        <p:tgtEl>
                                          <p:spTgt spid="64"/>
                                        </p:tgtEl>
                                      </p:cBhvr>
                                    </p:animEffect>
                                  </p:childTnLst>
                                </p:cTn>
                              </p:par>
                              <p:par>
                                <p:cTn id="167" presetID="12" presetClass="exit" presetSubtype="1" fill="hold" grpId="1" nodeType="withEffect">
                                  <p:stCondLst>
                                    <p:cond delay="0"/>
                                  </p:stCondLst>
                                  <p:childTnLst>
                                    <p:animEffect transition="out" filter="slide(fromTop)">
                                      <p:cBhvr>
                                        <p:cTn id="168" dur="500"/>
                                        <p:tgtEl>
                                          <p:spTgt spid="68"/>
                                        </p:tgtEl>
                                      </p:cBhvr>
                                    </p:animEffect>
                                    <p:set>
                                      <p:cBhvr>
                                        <p:cTn id="169" dur="1" fill="hold">
                                          <p:stCondLst>
                                            <p:cond delay="499"/>
                                          </p:stCondLst>
                                        </p:cTn>
                                        <p:tgtEl>
                                          <p:spTgt spid="68"/>
                                        </p:tgtEl>
                                        <p:attrNameLst>
                                          <p:attrName>style.visibility</p:attrName>
                                        </p:attrNameLst>
                                      </p:cBhvr>
                                      <p:to>
                                        <p:strVal val="hidden"/>
                                      </p:to>
                                    </p:set>
                                  </p:childTnLst>
                                </p:cTn>
                              </p:par>
                            </p:childTnLst>
                          </p:cTn>
                        </p:par>
                        <p:par>
                          <p:cTn id="170" fill="hold">
                            <p:stCondLst>
                              <p:cond delay="2000"/>
                            </p:stCondLst>
                            <p:childTnLst>
                              <p:par>
                                <p:cTn id="171" presetID="12" presetClass="entr" presetSubtype="4" fill="hold" grpId="0" nodeType="after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slide(fromBottom)">
                                      <p:cBhvr>
                                        <p:cTn id="173" dur="500"/>
                                        <p:tgtEl>
                                          <p:spTgt spid="63"/>
                                        </p:tgtEl>
                                      </p:cBhvr>
                                    </p:animEffect>
                                  </p:childTnLst>
                                </p:cTn>
                              </p:par>
                              <p:par>
                                <p:cTn id="174" presetID="12" presetClass="exit" presetSubtype="1" fill="hold" grpId="1" nodeType="withEffect">
                                  <p:stCondLst>
                                    <p:cond delay="0"/>
                                  </p:stCondLst>
                                  <p:childTnLst>
                                    <p:animEffect transition="out" filter="slide(fromTop)">
                                      <p:cBhvr>
                                        <p:cTn id="175" dur="500"/>
                                        <p:tgtEl>
                                          <p:spTgt spid="67"/>
                                        </p:tgtEl>
                                      </p:cBhvr>
                                    </p:animEffect>
                                    <p:set>
                                      <p:cBhvr>
                                        <p:cTn id="176" dur="1" fill="hold">
                                          <p:stCondLst>
                                            <p:cond delay="499"/>
                                          </p:stCondLst>
                                        </p:cTn>
                                        <p:tgtEl>
                                          <p:spTgt spid="67"/>
                                        </p:tgtEl>
                                        <p:attrNameLst>
                                          <p:attrName>style.visibility</p:attrName>
                                        </p:attrNameLst>
                                      </p:cBhvr>
                                      <p:to>
                                        <p:strVal val="hidden"/>
                                      </p:to>
                                    </p:set>
                                  </p:childTnLst>
                                </p:cTn>
                              </p:par>
                            </p:childTnLst>
                          </p:cTn>
                        </p:par>
                        <p:par>
                          <p:cTn id="177" fill="hold">
                            <p:stCondLst>
                              <p:cond delay="2500"/>
                            </p:stCondLst>
                            <p:childTnLst>
                              <p:par>
                                <p:cTn id="178" presetID="12" presetClass="entr" presetSubtype="4" fill="hold" grpId="0" nodeType="afterEffect">
                                  <p:stCondLst>
                                    <p:cond delay="0"/>
                                  </p:stCondLst>
                                  <p:childTnLst>
                                    <p:set>
                                      <p:cBhvr>
                                        <p:cTn id="179" dur="1" fill="hold">
                                          <p:stCondLst>
                                            <p:cond delay="0"/>
                                          </p:stCondLst>
                                        </p:cTn>
                                        <p:tgtEl>
                                          <p:spTgt spid="62"/>
                                        </p:tgtEl>
                                        <p:attrNameLst>
                                          <p:attrName>style.visibility</p:attrName>
                                        </p:attrNameLst>
                                      </p:cBhvr>
                                      <p:to>
                                        <p:strVal val="visible"/>
                                      </p:to>
                                    </p:set>
                                    <p:animEffect transition="in" filter="slide(fromBottom)">
                                      <p:cBhvr>
                                        <p:cTn id="18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1" grpId="0"/>
      <p:bldP spid="42" grpId="0" animBg="1"/>
      <p:bldP spid="43" grpId="0" animBg="1"/>
      <p:bldP spid="44" grpId="0" animBg="1"/>
      <p:bldP spid="45" grpId="0" animBg="1"/>
      <p:bldP spid="46" grpId="0" animBg="1"/>
      <p:bldP spid="47" grpId="0"/>
      <p:bldP spid="60" grpId="0" animBg="1"/>
      <p:bldP spid="61" grpId="0" animBg="1"/>
      <p:bldP spid="62" grpId="0" animBg="1"/>
      <p:bldP spid="63" grpId="0" animBg="1"/>
      <p:bldP spid="64" grpId="0"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Rectangle 6"/>
          <p:cNvSpPr/>
          <p:nvPr/>
        </p:nvSpPr>
        <p:spPr>
          <a:xfrm>
            <a:off x="7696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8153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7239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4191000" y="3429001"/>
            <a:ext cx="3592650" cy="246221"/>
          </a:xfrm>
          <a:prstGeom prst="rect">
            <a:avLst/>
          </a:prstGeom>
          <a:noFill/>
        </p:spPr>
        <p:txBody>
          <a:bodyPr wrap="none" rtlCol="0">
            <a:spAutoFit/>
          </a:bodyPr>
          <a:lstStyle/>
          <a:p>
            <a:r>
              <a:rPr lang="en-US" sz="1000" dirty="0"/>
              <a:t>0              1              2              3              4              5             6              7              8</a:t>
            </a:r>
          </a:p>
        </p:txBody>
      </p:sp>
      <p:grpSp>
        <p:nvGrpSpPr>
          <p:cNvPr id="26" name="Group 49"/>
          <p:cNvGrpSpPr/>
          <p:nvPr/>
        </p:nvGrpSpPr>
        <p:grpSpPr>
          <a:xfrm>
            <a:off x="4172532" y="4114800"/>
            <a:ext cx="404278" cy="457200"/>
            <a:chOff x="1200732" y="1581150"/>
            <a:chExt cx="404278" cy="457200"/>
          </a:xfrm>
        </p:grpSpPr>
        <p:sp>
          <p:nvSpPr>
            <p:cNvPr id="27" name="Isosceles Triangle 2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29" name="Group 49"/>
          <p:cNvGrpSpPr/>
          <p:nvPr/>
        </p:nvGrpSpPr>
        <p:grpSpPr>
          <a:xfrm>
            <a:off x="4629732" y="4114800"/>
            <a:ext cx="404278" cy="457200"/>
            <a:chOff x="1200732" y="1581150"/>
            <a:chExt cx="404278" cy="457200"/>
          </a:xfrm>
        </p:grpSpPr>
        <p:sp>
          <p:nvSpPr>
            <p:cNvPr id="30" name="Isosceles Triangle 29"/>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2" name="Group 49"/>
          <p:cNvGrpSpPr/>
          <p:nvPr/>
        </p:nvGrpSpPr>
        <p:grpSpPr>
          <a:xfrm>
            <a:off x="5086932" y="4114800"/>
            <a:ext cx="404278" cy="457200"/>
            <a:chOff x="1200732" y="1581150"/>
            <a:chExt cx="404278" cy="457200"/>
          </a:xfrm>
        </p:grpSpPr>
        <p:sp>
          <p:nvSpPr>
            <p:cNvPr id="33" name="Isosceles Triangle 3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5" name="Group 49"/>
          <p:cNvGrpSpPr/>
          <p:nvPr/>
        </p:nvGrpSpPr>
        <p:grpSpPr>
          <a:xfrm>
            <a:off x="5544132" y="4114800"/>
            <a:ext cx="404278" cy="457200"/>
            <a:chOff x="1200732" y="1581150"/>
            <a:chExt cx="404278" cy="457200"/>
          </a:xfrm>
        </p:grpSpPr>
        <p:sp>
          <p:nvSpPr>
            <p:cNvPr id="36" name="Isosceles Triangle 3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38" name="Group 49"/>
          <p:cNvGrpSpPr/>
          <p:nvPr/>
        </p:nvGrpSpPr>
        <p:grpSpPr>
          <a:xfrm>
            <a:off x="6001332" y="4114800"/>
            <a:ext cx="404278" cy="457200"/>
            <a:chOff x="1200732" y="1581150"/>
            <a:chExt cx="404278" cy="457200"/>
          </a:xfrm>
        </p:grpSpPr>
        <p:sp>
          <p:nvSpPr>
            <p:cNvPr id="39" name="Isosceles Triangle 3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sp>
        <p:nvSpPr>
          <p:cNvPr id="41" name="Rectangle 40"/>
          <p:cNvSpPr/>
          <p:nvPr/>
        </p:nvSpPr>
        <p:spPr>
          <a:xfrm>
            <a:off x="4191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2" name="Rectangle 41"/>
          <p:cNvSpPr/>
          <p:nvPr/>
        </p:nvSpPr>
        <p:spPr>
          <a:xfrm>
            <a:off x="4648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3" name="Rectangle 42"/>
          <p:cNvSpPr/>
          <p:nvPr/>
        </p:nvSpPr>
        <p:spPr>
          <a:xfrm>
            <a:off x="3733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4" name="Rectangle 43"/>
          <p:cNvSpPr/>
          <p:nvPr/>
        </p:nvSpPr>
        <p:spPr>
          <a:xfrm>
            <a:off x="5105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45" name="TextBox 44"/>
          <p:cNvSpPr txBox="1"/>
          <p:nvPr/>
        </p:nvSpPr>
        <p:spPr>
          <a:xfrm>
            <a:off x="3855825" y="1905001"/>
            <a:ext cx="1483098" cy="246221"/>
          </a:xfrm>
          <a:prstGeom prst="rect">
            <a:avLst/>
          </a:prstGeom>
          <a:noFill/>
        </p:spPr>
        <p:txBody>
          <a:bodyPr wrap="none" rtlCol="0">
            <a:spAutoFit/>
          </a:bodyPr>
          <a:lstStyle/>
          <a:p>
            <a:r>
              <a:rPr lang="en-US" sz="1000" dirty="0"/>
              <a:t>0              1             2              3</a:t>
            </a:r>
          </a:p>
        </p:txBody>
      </p:sp>
      <p:sp>
        <p:nvSpPr>
          <p:cNvPr id="46" name="Rectangle 45"/>
          <p:cNvSpPr/>
          <p:nvPr/>
        </p:nvSpPr>
        <p:spPr>
          <a:xfrm>
            <a:off x="6324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6"/>
          <p:cNvSpPr/>
          <p:nvPr/>
        </p:nvSpPr>
        <p:spPr>
          <a:xfrm>
            <a:off x="6781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7"/>
          <p:cNvSpPr/>
          <p:nvPr/>
        </p:nvSpPr>
        <p:spPr>
          <a:xfrm>
            <a:off x="8153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9" name="Rectangle 48"/>
          <p:cNvSpPr/>
          <p:nvPr/>
        </p:nvSpPr>
        <p:spPr>
          <a:xfrm>
            <a:off x="7696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0" name="Rectangle 49"/>
          <p:cNvSpPr/>
          <p:nvPr/>
        </p:nvSpPr>
        <p:spPr>
          <a:xfrm>
            <a:off x="7239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1" name="TextBox 50"/>
          <p:cNvSpPr txBox="1"/>
          <p:nvPr/>
        </p:nvSpPr>
        <p:spPr>
          <a:xfrm>
            <a:off x="6434146" y="1905001"/>
            <a:ext cx="1909497" cy="246221"/>
          </a:xfrm>
          <a:prstGeom prst="rect">
            <a:avLst/>
          </a:prstGeom>
          <a:noFill/>
        </p:spPr>
        <p:txBody>
          <a:bodyPr wrap="none" rtlCol="0">
            <a:spAutoFit/>
          </a:bodyPr>
          <a:lstStyle/>
          <a:p>
            <a:r>
              <a:rPr lang="en-US" sz="1000" dirty="0"/>
              <a:t>4              5             6              7              8</a:t>
            </a:r>
          </a:p>
        </p:txBody>
      </p:sp>
      <p:sp>
        <p:nvSpPr>
          <p:cNvPr id="52" name="Rectangle 51"/>
          <p:cNvSpPr/>
          <p:nvPr/>
        </p:nvSpPr>
        <p:spPr>
          <a:xfrm>
            <a:off x="7315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p:cNvSpPr/>
          <p:nvPr/>
        </p:nvSpPr>
        <p:spPr>
          <a:xfrm>
            <a:off x="4572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5486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7772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6400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p:cNvSpPr/>
          <p:nvPr/>
        </p:nvSpPr>
        <p:spPr>
          <a:xfrm>
            <a:off x="4114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p:cNvSpPr/>
          <p:nvPr/>
        </p:nvSpPr>
        <p:spPr>
          <a:xfrm>
            <a:off x="6858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5029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p:cNvSpPr txBox="1"/>
          <p:nvPr/>
        </p:nvSpPr>
        <p:spPr>
          <a:xfrm>
            <a:off x="4191000" y="1905001"/>
            <a:ext cx="3592650" cy="246221"/>
          </a:xfrm>
          <a:prstGeom prst="rect">
            <a:avLst/>
          </a:prstGeom>
          <a:noFill/>
        </p:spPr>
        <p:txBody>
          <a:bodyPr wrap="none" rtlCol="0">
            <a:spAutoFit/>
          </a:bodyPr>
          <a:lstStyle/>
          <a:p>
            <a:r>
              <a:rPr lang="en-US" sz="1000" dirty="0"/>
              <a:t>0              1              2              3              4              5             6              7              8</a:t>
            </a:r>
          </a:p>
        </p:txBody>
      </p:sp>
      <p:sp>
        <p:nvSpPr>
          <p:cNvPr id="62" name="Rectangle 61"/>
          <p:cNvSpPr/>
          <p:nvPr/>
        </p:nvSpPr>
        <p:spPr>
          <a:xfrm>
            <a:off x="4572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3" name="Rectangle 62"/>
          <p:cNvSpPr/>
          <p:nvPr/>
        </p:nvSpPr>
        <p:spPr>
          <a:xfrm>
            <a:off x="4114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4" name="Rectangle 63"/>
          <p:cNvSpPr/>
          <p:nvPr/>
        </p:nvSpPr>
        <p:spPr>
          <a:xfrm>
            <a:off x="5029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5" name="Rectangle 64"/>
          <p:cNvSpPr/>
          <p:nvPr/>
        </p:nvSpPr>
        <p:spPr>
          <a:xfrm>
            <a:off x="5486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6" name="Rectangle 65"/>
          <p:cNvSpPr/>
          <p:nvPr/>
        </p:nvSpPr>
        <p:spPr>
          <a:xfrm>
            <a:off x="59436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7" name="Rectangle 66"/>
          <p:cNvSpPr/>
          <p:nvPr/>
        </p:nvSpPr>
        <p:spPr>
          <a:xfrm>
            <a:off x="64008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8" name="Rectangle 67"/>
          <p:cNvSpPr/>
          <p:nvPr/>
        </p:nvSpPr>
        <p:spPr>
          <a:xfrm>
            <a:off x="68580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9" name="Rectangle 68"/>
          <p:cNvSpPr/>
          <p:nvPr/>
        </p:nvSpPr>
        <p:spPr>
          <a:xfrm>
            <a:off x="73152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0" name="Rectangle 69"/>
          <p:cNvSpPr/>
          <p:nvPr/>
        </p:nvSpPr>
        <p:spPr>
          <a:xfrm>
            <a:off x="7772400" y="2133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71" name="Rectangle 70"/>
          <p:cNvSpPr/>
          <p:nvPr/>
        </p:nvSpPr>
        <p:spPr>
          <a:xfrm>
            <a:off x="4572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2" name="Rectangle 71"/>
          <p:cNvSpPr/>
          <p:nvPr/>
        </p:nvSpPr>
        <p:spPr>
          <a:xfrm>
            <a:off x="4114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3" name="Rectangle 72"/>
          <p:cNvSpPr/>
          <p:nvPr/>
        </p:nvSpPr>
        <p:spPr>
          <a:xfrm>
            <a:off x="5029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4" name="Rectangle 73"/>
          <p:cNvSpPr/>
          <p:nvPr/>
        </p:nvSpPr>
        <p:spPr>
          <a:xfrm>
            <a:off x="5486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5" name="Rectangle 74"/>
          <p:cNvSpPr/>
          <p:nvPr/>
        </p:nvSpPr>
        <p:spPr>
          <a:xfrm>
            <a:off x="59436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6" name="Rectangle 75"/>
          <p:cNvSpPr/>
          <p:nvPr/>
        </p:nvSpPr>
        <p:spPr>
          <a:xfrm>
            <a:off x="64008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7" name="Rectangle 76"/>
          <p:cNvSpPr/>
          <p:nvPr/>
        </p:nvSpPr>
        <p:spPr>
          <a:xfrm>
            <a:off x="68580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8" name="Rectangle 77"/>
          <p:cNvSpPr/>
          <p:nvPr/>
        </p:nvSpPr>
        <p:spPr>
          <a:xfrm>
            <a:off x="73152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9" name="Rectangle 78"/>
          <p:cNvSpPr/>
          <p:nvPr/>
        </p:nvSpPr>
        <p:spPr>
          <a:xfrm>
            <a:off x="7772400" y="36576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80" name="Group 49"/>
          <p:cNvGrpSpPr/>
          <p:nvPr/>
        </p:nvGrpSpPr>
        <p:grpSpPr>
          <a:xfrm>
            <a:off x="6458532" y="4114800"/>
            <a:ext cx="404278" cy="457200"/>
            <a:chOff x="1200732" y="1581150"/>
            <a:chExt cx="404278" cy="457200"/>
          </a:xfrm>
        </p:grpSpPr>
        <p:sp>
          <p:nvSpPr>
            <p:cNvPr id="81" name="Isosceles Triangle 80"/>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TextBox 81"/>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83" name="Group 49"/>
          <p:cNvGrpSpPr/>
          <p:nvPr/>
        </p:nvGrpSpPr>
        <p:grpSpPr>
          <a:xfrm>
            <a:off x="6915732" y="4114800"/>
            <a:ext cx="404278" cy="457200"/>
            <a:chOff x="1200732" y="1581150"/>
            <a:chExt cx="404278" cy="457200"/>
          </a:xfrm>
        </p:grpSpPr>
        <p:sp>
          <p:nvSpPr>
            <p:cNvPr id="84" name="Isosceles Triangle 83"/>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TextBox 84"/>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86" name="Group 49"/>
          <p:cNvGrpSpPr/>
          <p:nvPr/>
        </p:nvGrpSpPr>
        <p:grpSpPr>
          <a:xfrm>
            <a:off x="7372932" y="4114800"/>
            <a:ext cx="404278" cy="457200"/>
            <a:chOff x="1200732" y="1581150"/>
            <a:chExt cx="404278" cy="457200"/>
          </a:xfrm>
        </p:grpSpPr>
        <p:sp>
          <p:nvSpPr>
            <p:cNvPr id="87" name="Isosceles Triangle 8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TextBox 87"/>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89" name="Group 49"/>
          <p:cNvGrpSpPr/>
          <p:nvPr/>
        </p:nvGrpSpPr>
        <p:grpSpPr>
          <a:xfrm>
            <a:off x="7830132" y="4114800"/>
            <a:ext cx="404278" cy="457200"/>
            <a:chOff x="1200732" y="1581150"/>
            <a:chExt cx="404278" cy="457200"/>
          </a:xfrm>
        </p:grpSpPr>
        <p:sp>
          <p:nvSpPr>
            <p:cNvPr id="90" name="Isosceles Triangle 89"/>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TextBox 90"/>
            <p:cNvSpPr txBox="1"/>
            <p:nvPr/>
          </p:nvSpPr>
          <p:spPr>
            <a:xfrm>
              <a:off x="1200732" y="1730573"/>
              <a:ext cx="404278" cy="307777"/>
            </a:xfrm>
            <a:prstGeom prst="rect">
              <a:avLst/>
            </a:prstGeom>
            <a:noFill/>
          </p:spPr>
          <p:txBody>
            <a:bodyPr wrap="none" rtlCol="0">
              <a:spAutoFit/>
            </a:bodyPr>
            <a:lstStyle/>
            <a:p>
              <a:r>
                <a:rPr lang="en-US" sz="1400" dirty="0" err="1"/>
                <a:t>idx</a:t>
              </a:r>
              <a:endParaRPr lang="en-US" sz="1400" dirty="0"/>
            </a:p>
          </p:txBody>
        </p:sp>
      </p:grpSp>
      <p:grpSp>
        <p:nvGrpSpPr>
          <p:cNvPr id="92" name="Group 49"/>
          <p:cNvGrpSpPr/>
          <p:nvPr/>
        </p:nvGrpSpPr>
        <p:grpSpPr>
          <a:xfrm>
            <a:off x="3733800" y="2590800"/>
            <a:ext cx="516488" cy="457200"/>
            <a:chOff x="1151831" y="1581150"/>
            <a:chExt cx="516488" cy="457200"/>
          </a:xfrm>
        </p:grpSpPr>
        <p:sp>
          <p:nvSpPr>
            <p:cNvPr id="93" name="Isosceles Triangle 9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TextBox 93"/>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95" name="Group 49"/>
          <p:cNvGrpSpPr/>
          <p:nvPr/>
        </p:nvGrpSpPr>
        <p:grpSpPr>
          <a:xfrm>
            <a:off x="6324601" y="2590800"/>
            <a:ext cx="508473" cy="457200"/>
            <a:chOff x="1151831" y="1581150"/>
            <a:chExt cx="508473" cy="457200"/>
          </a:xfrm>
        </p:grpSpPr>
        <p:sp>
          <p:nvSpPr>
            <p:cNvPr id="96" name="Isosceles Triangle 95"/>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96"/>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98" name="Group 49"/>
          <p:cNvGrpSpPr/>
          <p:nvPr/>
        </p:nvGrpSpPr>
        <p:grpSpPr>
          <a:xfrm>
            <a:off x="4191000" y="2590800"/>
            <a:ext cx="516488" cy="457200"/>
            <a:chOff x="1151831" y="1581150"/>
            <a:chExt cx="516488" cy="457200"/>
          </a:xfrm>
        </p:grpSpPr>
        <p:sp>
          <p:nvSpPr>
            <p:cNvPr id="99" name="Isosceles Triangle 9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101" name="Group 49"/>
          <p:cNvGrpSpPr/>
          <p:nvPr/>
        </p:nvGrpSpPr>
        <p:grpSpPr>
          <a:xfrm>
            <a:off x="4648200" y="2590800"/>
            <a:ext cx="516488" cy="457200"/>
            <a:chOff x="1151831" y="1581150"/>
            <a:chExt cx="516488" cy="457200"/>
          </a:xfrm>
        </p:grpSpPr>
        <p:sp>
          <p:nvSpPr>
            <p:cNvPr id="102" name="Isosceles Triangle 10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104" name="Group 49"/>
          <p:cNvGrpSpPr/>
          <p:nvPr/>
        </p:nvGrpSpPr>
        <p:grpSpPr>
          <a:xfrm>
            <a:off x="5105400" y="2590800"/>
            <a:ext cx="516488" cy="457200"/>
            <a:chOff x="1151831" y="1581150"/>
            <a:chExt cx="516488" cy="457200"/>
          </a:xfrm>
        </p:grpSpPr>
        <p:sp>
          <p:nvSpPr>
            <p:cNvPr id="105" name="Isosceles Triangle 10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TextBox 105"/>
            <p:cNvSpPr txBox="1"/>
            <p:nvPr/>
          </p:nvSpPr>
          <p:spPr>
            <a:xfrm>
              <a:off x="1151831" y="1730573"/>
              <a:ext cx="516488" cy="307777"/>
            </a:xfrm>
            <a:prstGeom prst="rect">
              <a:avLst/>
            </a:prstGeom>
            <a:noFill/>
          </p:spPr>
          <p:txBody>
            <a:bodyPr wrap="none" rtlCol="0">
              <a:spAutoFit/>
            </a:bodyPr>
            <a:lstStyle/>
            <a:p>
              <a:r>
                <a:rPr lang="en-US" sz="1400" dirty="0" err="1"/>
                <a:t>Aptr</a:t>
              </a:r>
              <a:endParaRPr lang="en-US" sz="1400" dirty="0"/>
            </a:p>
          </p:txBody>
        </p:sp>
      </p:grpSp>
      <p:grpSp>
        <p:nvGrpSpPr>
          <p:cNvPr id="107" name="Group 49"/>
          <p:cNvGrpSpPr/>
          <p:nvPr/>
        </p:nvGrpSpPr>
        <p:grpSpPr>
          <a:xfrm>
            <a:off x="6781801" y="2590800"/>
            <a:ext cx="508473" cy="457200"/>
            <a:chOff x="1151831" y="1581150"/>
            <a:chExt cx="508473" cy="457200"/>
          </a:xfrm>
        </p:grpSpPr>
        <p:sp>
          <p:nvSpPr>
            <p:cNvPr id="108" name="Isosceles Triangle 10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TextBox 108"/>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110" name="Group 49"/>
          <p:cNvGrpSpPr/>
          <p:nvPr/>
        </p:nvGrpSpPr>
        <p:grpSpPr>
          <a:xfrm>
            <a:off x="7239001" y="2590800"/>
            <a:ext cx="508473" cy="457200"/>
            <a:chOff x="1151831" y="1581150"/>
            <a:chExt cx="508473" cy="457200"/>
          </a:xfrm>
        </p:grpSpPr>
        <p:sp>
          <p:nvSpPr>
            <p:cNvPr id="111" name="Isosceles Triangle 110"/>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TextBox 111"/>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113" name="Group 49"/>
          <p:cNvGrpSpPr/>
          <p:nvPr/>
        </p:nvGrpSpPr>
        <p:grpSpPr>
          <a:xfrm>
            <a:off x="7696201" y="2590800"/>
            <a:ext cx="508473" cy="457200"/>
            <a:chOff x="1151831" y="1581150"/>
            <a:chExt cx="508473" cy="457200"/>
          </a:xfrm>
        </p:grpSpPr>
        <p:sp>
          <p:nvSpPr>
            <p:cNvPr id="114" name="Isosceles Triangle 113"/>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TextBox 114"/>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grpSp>
        <p:nvGrpSpPr>
          <p:cNvPr id="116" name="Group 49"/>
          <p:cNvGrpSpPr/>
          <p:nvPr/>
        </p:nvGrpSpPr>
        <p:grpSpPr>
          <a:xfrm>
            <a:off x="8153401" y="2590800"/>
            <a:ext cx="508473" cy="457200"/>
            <a:chOff x="1151831" y="1581150"/>
            <a:chExt cx="508473" cy="457200"/>
          </a:xfrm>
        </p:grpSpPr>
        <p:sp>
          <p:nvSpPr>
            <p:cNvPr id="117" name="Isosceles Triangle 11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TextBox 117"/>
            <p:cNvSpPr txBox="1"/>
            <p:nvPr/>
          </p:nvSpPr>
          <p:spPr>
            <a:xfrm>
              <a:off x="1151831" y="1730573"/>
              <a:ext cx="508473" cy="307777"/>
            </a:xfrm>
            <a:prstGeom prst="rect">
              <a:avLst/>
            </a:prstGeom>
            <a:noFill/>
          </p:spPr>
          <p:txBody>
            <a:bodyPr wrap="none" rtlCol="0">
              <a:spAutoFit/>
            </a:bodyPr>
            <a:lstStyle/>
            <a:p>
              <a:r>
                <a:rPr lang="en-US" sz="1400" dirty="0" err="1"/>
                <a:t>Bptr</a:t>
              </a:r>
              <a:endParaRPr lang="en-US" sz="1400" dirty="0"/>
            </a:p>
          </p:txBody>
        </p:sp>
      </p:grpSp>
    </p:spTree>
    <p:extLst>
      <p:ext uri="{BB962C8B-B14F-4D97-AF65-F5344CB8AC3E}">
        <p14:creationId xmlns:p14="http://schemas.microsoft.com/office/powerpoint/2010/main" val="2574542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0" nodeType="clickEffect">
                                  <p:stCondLst>
                                    <p:cond delay="0"/>
                                  </p:stCondLst>
                                  <p:childTnLst>
                                    <p:animEffect transition="out" filter="slide(fromBottom)">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2" presetClass="entr" presetSubtype="1"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slide(fromTop)">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fade">
                                      <p:cBhvr>
                                        <p:cTn id="32" dur="500"/>
                                        <p:tgtEl>
                                          <p:spTgt spid="98"/>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xit" presetSubtype="4" fill="hold" grpId="0" nodeType="clickEffect">
                                  <p:stCondLst>
                                    <p:cond delay="0"/>
                                  </p:stCondLst>
                                  <p:childTnLst>
                                    <p:animEffect transition="out" filter="slide(fromBottom)">
                                      <p:cBhvr>
                                        <p:cTn id="39" dur="500"/>
                                        <p:tgtEl>
                                          <p:spTgt spid="41"/>
                                        </p:tgtEl>
                                      </p:cBhvr>
                                    </p:animEffect>
                                    <p:set>
                                      <p:cBhvr>
                                        <p:cTn id="40" dur="1" fill="hold">
                                          <p:stCondLst>
                                            <p:cond delay="499"/>
                                          </p:stCondLst>
                                        </p:cTn>
                                        <p:tgtEl>
                                          <p:spTgt spid="41"/>
                                        </p:tgtEl>
                                        <p:attrNameLst>
                                          <p:attrName>style.visibility</p:attrName>
                                        </p:attrNameLst>
                                      </p:cBhvr>
                                      <p:to>
                                        <p:strVal val="hidden"/>
                                      </p:to>
                                    </p:set>
                                  </p:childTnLst>
                                </p:cTn>
                              </p:par>
                              <p:par>
                                <p:cTn id="41" presetID="12" presetClass="entr" presetSubtype="1"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slide(fromTop)">
                                      <p:cBhvr>
                                        <p:cTn id="43" dur="500"/>
                                        <p:tgtEl>
                                          <p:spTgt spid="7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8"/>
                                        </p:tgtEl>
                                      </p:cBhvr>
                                    </p:animEffect>
                                    <p:set>
                                      <p:cBhvr>
                                        <p:cTn id="48" dur="1" fill="hold">
                                          <p:stCondLst>
                                            <p:cond delay="499"/>
                                          </p:stCondLst>
                                        </p:cTn>
                                        <p:tgtEl>
                                          <p:spTgt spid="9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9"/>
                                        </p:tgtEl>
                                      </p:cBhvr>
                                    </p:animEffect>
                                    <p:set>
                                      <p:cBhvr>
                                        <p:cTn id="51" dur="1" fill="hold">
                                          <p:stCondLst>
                                            <p:cond delay="499"/>
                                          </p:stCondLst>
                                        </p:cTn>
                                        <p:tgtEl>
                                          <p:spTgt spid="29"/>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xit" presetSubtype="4" fill="hold" grpId="0" nodeType="clickEffect">
                                  <p:stCondLst>
                                    <p:cond delay="0"/>
                                  </p:stCondLst>
                                  <p:childTnLst>
                                    <p:animEffect transition="out" filter="slide(fromBottom)">
                                      <p:cBhvr>
                                        <p:cTn id="61" dur="500"/>
                                        <p:tgtEl>
                                          <p:spTgt spid="46"/>
                                        </p:tgtEl>
                                      </p:cBhvr>
                                    </p:animEffect>
                                    <p:set>
                                      <p:cBhvr>
                                        <p:cTn id="62" dur="1" fill="hold">
                                          <p:stCondLst>
                                            <p:cond delay="499"/>
                                          </p:stCondLst>
                                        </p:cTn>
                                        <p:tgtEl>
                                          <p:spTgt spid="46"/>
                                        </p:tgtEl>
                                        <p:attrNameLst>
                                          <p:attrName>style.visibility</p:attrName>
                                        </p:attrNameLst>
                                      </p:cBhvr>
                                      <p:to>
                                        <p:strVal val="hidden"/>
                                      </p:to>
                                    </p:set>
                                  </p:childTnLst>
                                </p:cTn>
                              </p:par>
                              <p:par>
                                <p:cTn id="63" presetID="12" presetClass="entr" presetSubtype="1"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slide(fromTop)">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95"/>
                                        </p:tgtEl>
                                      </p:cBhvr>
                                    </p:animEffect>
                                    <p:set>
                                      <p:cBhvr>
                                        <p:cTn id="70" dur="1" fill="hold">
                                          <p:stCondLst>
                                            <p:cond delay="499"/>
                                          </p:stCondLst>
                                        </p:cTn>
                                        <p:tgtEl>
                                          <p:spTgt spid="95"/>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107"/>
                                        </p:tgtEl>
                                        <p:attrNameLst>
                                          <p:attrName>style.visibility</p:attrName>
                                        </p:attrNameLst>
                                      </p:cBhvr>
                                      <p:to>
                                        <p:strVal val="visible"/>
                                      </p:to>
                                    </p:set>
                                    <p:animEffect transition="in" filter="fade">
                                      <p:cBhvr>
                                        <p:cTn id="76" dur="500"/>
                                        <p:tgtEl>
                                          <p:spTgt spid="107"/>
                                        </p:tgtEl>
                                      </p:cBhvr>
                                    </p:animEffect>
                                  </p:childTnLst>
                                </p:cTn>
                              </p:par>
                              <p:par>
                                <p:cTn id="77" presetID="10"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xit" presetSubtype="4" fill="hold" grpId="0" nodeType="clickEffect">
                                  <p:stCondLst>
                                    <p:cond delay="0"/>
                                  </p:stCondLst>
                                  <p:childTnLst>
                                    <p:animEffect transition="out" filter="slide(fromBottom)">
                                      <p:cBhvr>
                                        <p:cTn id="83" dur="500"/>
                                        <p:tgtEl>
                                          <p:spTgt spid="47"/>
                                        </p:tgtEl>
                                      </p:cBhvr>
                                    </p:animEffect>
                                    <p:set>
                                      <p:cBhvr>
                                        <p:cTn id="84" dur="1" fill="hold">
                                          <p:stCondLst>
                                            <p:cond delay="499"/>
                                          </p:stCondLst>
                                        </p:cTn>
                                        <p:tgtEl>
                                          <p:spTgt spid="47"/>
                                        </p:tgtEl>
                                        <p:attrNameLst>
                                          <p:attrName>style.visibility</p:attrName>
                                        </p:attrNameLst>
                                      </p:cBhvr>
                                      <p:to>
                                        <p:strVal val="hidden"/>
                                      </p:to>
                                    </p:set>
                                  </p:childTnLst>
                                </p:cTn>
                              </p:par>
                              <p:par>
                                <p:cTn id="85" presetID="12" presetClass="entr" presetSubtype="1"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slide(fromTop)">
                                      <p:cBhvr>
                                        <p:cTn id="87" dur="500"/>
                                        <p:tgtEl>
                                          <p:spTgt spid="7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107"/>
                                        </p:tgtEl>
                                      </p:cBhvr>
                                    </p:animEffect>
                                    <p:set>
                                      <p:cBhvr>
                                        <p:cTn id="92" dur="1" fill="hold">
                                          <p:stCondLst>
                                            <p:cond delay="499"/>
                                          </p:stCondLst>
                                        </p:cTn>
                                        <p:tgtEl>
                                          <p:spTgt spid="10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35"/>
                                        </p:tgtEl>
                                      </p:cBhvr>
                                    </p:animEffect>
                                    <p:set>
                                      <p:cBhvr>
                                        <p:cTn id="95" dur="1" fill="hold">
                                          <p:stCondLst>
                                            <p:cond delay="499"/>
                                          </p:stCondLst>
                                        </p:cTn>
                                        <p:tgtEl>
                                          <p:spTgt spid="35"/>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par>
                                <p:cTn id="99" presetID="10" presetClass="entr" presetSubtype="0" fill="hold" nodeType="withEffect">
                                  <p:stCondLst>
                                    <p:cond delay="0"/>
                                  </p:stCondLst>
                                  <p:childTnLst>
                                    <p:set>
                                      <p:cBhvr>
                                        <p:cTn id="100" dur="1" fill="hold">
                                          <p:stCondLst>
                                            <p:cond delay="0"/>
                                          </p:stCondLst>
                                        </p:cTn>
                                        <p:tgtEl>
                                          <p:spTgt spid="110"/>
                                        </p:tgtEl>
                                        <p:attrNameLst>
                                          <p:attrName>style.visibility</p:attrName>
                                        </p:attrNameLst>
                                      </p:cBhvr>
                                      <p:to>
                                        <p:strVal val="visible"/>
                                      </p:to>
                                    </p:set>
                                    <p:animEffect transition="in" filter="fade">
                                      <p:cBhvr>
                                        <p:cTn id="101" dur="500"/>
                                        <p:tgtEl>
                                          <p:spTgt spid="110"/>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xit" presetSubtype="4" fill="hold" grpId="0" nodeType="clickEffect">
                                  <p:stCondLst>
                                    <p:cond delay="0"/>
                                  </p:stCondLst>
                                  <p:childTnLst>
                                    <p:animEffect transition="out" filter="slide(fromBottom)">
                                      <p:cBhvr>
                                        <p:cTn id="105" dur="500"/>
                                        <p:tgtEl>
                                          <p:spTgt spid="50"/>
                                        </p:tgtEl>
                                      </p:cBhvr>
                                    </p:animEffect>
                                    <p:set>
                                      <p:cBhvr>
                                        <p:cTn id="106" dur="1" fill="hold">
                                          <p:stCondLst>
                                            <p:cond delay="499"/>
                                          </p:stCondLst>
                                        </p:cTn>
                                        <p:tgtEl>
                                          <p:spTgt spid="50"/>
                                        </p:tgtEl>
                                        <p:attrNameLst>
                                          <p:attrName>style.visibility</p:attrName>
                                        </p:attrNameLst>
                                      </p:cBhvr>
                                      <p:to>
                                        <p:strVal val="hidden"/>
                                      </p:to>
                                    </p:set>
                                  </p:childTnLst>
                                </p:cTn>
                              </p:par>
                              <p:par>
                                <p:cTn id="107" presetID="12" presetClass="entr" presetSubtype="1"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slide(fromTop)">
                                      <p:cBhvr>
                                        <p:cTn id="109" dur="500"/>
                                        <p:tgtEl>
                                          <p:spTgt spid="7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110"/>
                                        </p:tgtEl>
                                      </p:cBhvr>
                                    </p:animEffect>
                                    <p:set>
                                      <p:cBhvr>
                                        <p:cTn id="114" dur="1" fill="hold">
                                          <p:stCondLst>
                                            <p:cond delay="499"/>
                                          </p:stCondLst>
                                        </p:cTn>
                                        <p:tgtEl>
                                          <p:spTgt spid="110"/>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8"/>
                                        </p:tgtEl>
                                      </p:cBhvr>
                                    </p:animEffect>
                                    <p:set>
                                      <p:cBhvr>
                                        <p:cTn id="117" dur="1" fill="hold">
                                          <p:stCondLst>
                                            <p:cond delay="499"/>
                                          </p:stCondLst>
                                        </p:cTn>
                                        <p:tgtEl>
                                          <p:spTgt spid="38"/>
                                        </p:tgtEl>
                                        <p:attrNameLst>
                                          <p:attrName>style.visibility</p:attrName>
                                        </p:attrNameLst>
                                      </p:cBhvr>
                                      <p:to>
                                        <p:strVal val="hidden"/>
                                      </p:to>
                                    </p:set>
                                  </p:childTnLst>
                                </p:cTn>
                              </p:par>
                              <p:par>
                                <p:cTn id="118" presetID="10" presetClass="entr" presetSubtype="0" fill="hold" nodeType="withEffect">
                                  <p:stCondLst>
                                    <p:cond delay="0"/>
                                  </p:stCondLst>
                                  <p:childTnLst>
                                    <p:set>
                                      <p:cBhvr>
                                        <p:cTn id="119" dur="1" fill="hold">
                                          <p:stCondLst>
                                            <p:cond delay="0"/>
                                          </p:stCondLst>
                                        </p:cTn>
                                        <p:tgtEl>
                                          <p:spTgt spid="113"/>
                                        </p:tgtEl>
                                        <p:attrNameLst>
                                          <p:attrName>style.visibility</p:attrName>
                                        </p:attrNameLst>
                                      </p:cBhvr>
                                      <p:to>
                                        <p:strVal val="visible"/>
                                      </p:to>
                                    </p:set>
                                    <p:animEffect transition="in" filter="fade">
                                      <p:cBhvr>
                                        <p:cTn id="120" dur="500"/>
                                        <p:tgtEl>
                                          <p:spTgt spid="113"/>
                                        </p:tgtEl>
                                      </p:cBhvr>
                                    </p:animEffect>
                                  </p:childTnLst>
                                </p:cTn>
                              </p:par>
                              <p:par>
                                <p:cTn id="121" presetID="10" presetClass="entr" presetSubtype="0" fill="hold" nodeType="withEffect">
                                  <p:stCondLst>
                                    <p:cond delay="0"/>
                                  </p:stCondLst>
                                  <p:childTnLst>
                                    <p:set>
                                      <p:cBhvr>
                                        <p:cTn id="122" dur="1" fill="hold">
                                          <p:stCondLst>
                                            <p:cond delay="0"/>
                                          </p:stCondLst>
                                        </p:cTn>
                                        <p:tgtEl>
                                          <p:spTgt spid="80"/>
                                        </p:tgtEl>
                                        <p:attrNameLst>
                                          <p:attrName>style.visibility</p:attrName>
                                        </p:attrNameLst>
                                      </p:cBhvr>
                                      <p:to>
                                        <p:strVal val="visible"/>
                                      </p:to>
                                    </p:set>
                                    <p:animEffect transition="in" filter="fade">
                                      <p:cBhvr>
                                        <p:cTn id="123" dur="500"/>
                                        <p:tgtEl>
                                          <p:spTgt spid="80"/>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xit" presetSubtype="4" fill="hold" grpId="0" nodeType="clickEffect">
                                  <p:stCondLst>
                                    <p:cond delay="0"/>
                                  </p:stCondLst>
                                  <p:childTnLst>
                                    <p:animEffect transition="out" filter="slide(fromBottom)">
                                      <p:cBhvr>
                                        <p:cTn id="127" dur="500"/>
                                        <p:tgtEl>
                                          <p:spTgt spid="49"/>
                                        </p:tgtEl>
                                      </p:cBhvr>
                                    </p:animEffect>
                                    <p:set>
                                      <p:cBhvr>
                                        <p:cTn id="128" dur="1" fill="hold">
                                          <p:stCondLst>
                                            <p:cond delay="499"/>
                                          </p:stCondLst>
                                        </p:cTn>
                                        <p:tgtEl>
                                          <p:spTgt spid="49"/>
                                        </p:tgtEl>
                                        <p:attrNameLst>
                                          <p:attrName>style.visibility</p:attrName>
                                        </p:attrNameLst>
                                      </p:cBhvr>
                                      <p:to>
                                        <p:strVal val="hidden"/>
                                      </p:to>
                                    </p:set>
                                  </p:childTnLst>
                                </p:cTn>
                              </p:par>
                              <p:par>
                                <p:cTn id="129" presetID="12" presetClass="entr" presetSubtype="1" fill="hold" grpId="0" nodeType="with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slide(fromTop)">
                                      <p:cBhvr>
                                        <p:cTn id="131" dur="500"/>
                                        <p:tgtEl>
                                          <p:spTgt spid="7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80"/>
                                        </p:tgtEl>
                                      </p:cBhvr>
                                    </p:animEffect>
                                    <p:set>
                                      <p:cBhvr>
                                        <p:cTn id="136" dur="1" fill="hold">
                                          <p:stCondLst>
                                            <p:cond delay="499"/>
                                          </p:stCondLst>
                                        </p:cTn>
                                        <p:tgtEl>
                                          <p:spTgt spid="80"/>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13"/>
                                        </p:tgtEl>
                                      </p:cBhvr>
                                    </p:animEffect>
                                    <p:set>
                                      <p:cBhvr>
                                        <p:cTn id="139" dur="1" fill="hold">
                                          <p:stCondLst>
                                            <p:cond delay="499"/>
                                          </p:stCondLst>
                                        </p:cTn>
                                        <p:tgtEl>
                                          <p:spTgt spid="113"/>
                                        </p:tgtEl>
                                        <p:attrNameLst>
                                          <p:attrName>style.visibility</p:attrName>
                                        </p:attrNameLst>
                                      </p:cBhvr>
                                      <p:to>
                                        <p:strVal val="hidden"/>
                                      </p:to>
                                    </p:set>
                                  </p:childTnLst>
                                </p:cTn>
                              </p:par>
                              <p:par>
                                <p:cTn id="140" presetID="10" presetClass="entr" presetSubtype="0" fill="hold" nodeType="withEffect">
                                  <p:stCondLst>
                                    <p:cond delay="0"/>
                                  </p:stCondLst>
                                  <p:childTnLst>
                                    <p:set>
                                      <p:cBhvr>
                                        <p:cTn id="141" dur="1" fill="hold">
                                          <p:stCondLst>
                                            <p:cond delay="0"/>
                                          </p:stCondLst>
                                        </p:cTn>
                                        <p:tgtEl>
                                          <p:spTgt spid="83"/>
                                        </p:tgtEl>
                                        <p:attrNameLst>
                                          <p:attrName>style.visibility</p:attrName>
                                        </p:attrNameLst>
                                      </p:cBhvr>
                                      <p:to>
                                        <p:strVal val="visible"/>
                                      </p:to>
                                    </p:set>
                                    <p:animEffect transition="in" filter="fade">
                                      <p:cBhvr>
                                        <p:cTn id="142" dur="500"/>
                                        <p:tgtEl>
                                          <p:spTgt spid="83"/>
                                        </p:tgtEl>
                                      </p:cBhvr>
                                    </p:animEffect>
                                  </p:childTnLst>
                                </p:cTn>
                              </p:par>
                              <p:par>
                                <p:cTn id="143" presetID="10" presetClass="entr" presetSubtype="0" fill="hold" nodeType="withEffect">
                                  <p:stCondLst>
                                    <p:cond delay="0"/>
                                  </p:stCondLst>
                                  <p:childTnLst>
                                    <p:set>
                                      <p:cBhvr>
                                        <p:cTn id="144" dur="1" fill="hold">
                                          <p:stCondLst>
                                            <p:cond delay="0"/>
                                          </p:stCondLst>
                                        </p:cTn>
                                        <p:tgtEl>
                                          <p:spTgt spid="116"/>
                                        </p:tgtEl>
                                        <p:attrNameLst>
                                          <p:attrName>style.visibility</p:attrName>
                                        </p:attrNameLst>
                                      </p:cBhvr>
                                      <p:to>
                                        <p:strVal val="visible"/>
                                      </p:to>
                                    </p:set>
                                    <p:animEffect transition="in" filter="fade">
                                      <p:cBhvr>
                                        <p:cTn id="145" dur="500"/>
                                        <p:tgtEl>
                                          <p:spTgt spid="116"/>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xit" presetSubtype="4" fill="hold" grpId="0" nodeType="clickEffect">
                                  <p:stCondLst>
                                    <p:cond delay="0"/>
                                  </p:stCondLst>
                                  <p:childTnLst>
                                    <p:animEffect transition="out" filter="slide(fromBottom)">
                                      <p:cBhvr>
                                        <p:cTn id="149" dur="500"/>
                                        <p:tgtEl>
                                          <p:spTgt spid="42"/>
                                        </p:tgtEl>
                                      </p:cBhvr>
                                    </p:animEffect>
                                    <p:set>
                                      <p:cBhvr>
                                        <p:cTn id="150" dur="1" fill="hold">
                                          <p:stCondLst>
                                            <p:cond delay="499"/>
                                          </p:stCondLst>
                                        </p:cTn>
                                        <p:tgtEl>
                                          <p:spTgt spid="42"/>
                                        </p:tgtEl>
                                        <p:attrNameLst>
                                          <p:attrName>style.visibility</p:attrName>
                                        </p:attrNameLst>
                                      </p:cBhvr>
                                      <p:to>
                                        <p:strVal val="hidden"/>
                                      </p:to>
                                    </p:set>
                                  </p:childTnLst>
                                </p:cTn>
                              </p:par>
                              <p:par>
                                <p:cTn id="151" presetID="12" presetClass="entr" presetSubtype="1"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animEffect transition="in" filter="slide(fromTop)">
                                      <p:cBhvr>
                                        <p:cTn id="153" dur="500"/>
                                        <p:tgtEl>
                                          <p:spTgt spid="77"/>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nodeType="clickEffect">
                                  <p:stCondLst>
                                    <p:cond delay="0"/>
                                  </p:stCondLst>
                                  <p:childTnLst>
                                    <p:animEffect transition="out" filter="fade">
                                      <p:cBhvr>
                                        <p:cTn id="157" dur="500"/>
                                        <p:tgtEl>
                                          <p:spTgt spid="101"/>
                                        </p:tgtEl>
                                      </p:cBhvr>
                                    </p:animEffect>
                                    <p:set>
                                      <p:cBhvr>
                                        <p:cTn id="158" dur="1" fill="hold">
                                          <p:stCondLst>
                                            <p:cond delay="499"/>
                                          </p:stCondLst>
                                        </p:cTn>
                                        <p:tgtEl>
                                          <p:spTgt spid="101"/>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83"/>
                                        </p:tgtEl>
                                      </p:cBhvr>
                                    </p:animEffect>
                                    <p:set>
                                      <p:cBhvr>
                                        <p:cTn id="161" dur="1" fill="hold">
                                          <p:stCondLst>
                                            <p:cond delay="499"/>
                                          </p:stCondLst>
                                        </p:cTn>
                                        <p:tgtEl>
                                          <p:spTgt spid="83"/>
                                        </p:tgtEl>
                                        <p:attrNameLst>
                                          <p:attrName>style.visibility</p:attrName>
                                        </p:attrNameLst>
                                      </p:cBhvr>
                                      <p:to>
                                        <p:strVal val="hidden"/>
                                      </p:to>
                                    </p:set>
                                  </p:childTnLst>
                                </p:cTn>
                              </p:par>
                              <p:par>
                                <p:cTn id="162" presetID="10" presetClass="entr" presetSubtype="0" fill="hold" nodeType="with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fade">
                                      <p:cBhvr>
                                        <p:cTn id="164" dur="500"/>
                                        <p:tgtEl>
                                          <p:spTgt spid="104"/>
                                        </p:tgtEl>
                                      </p:cBhvr>
                                    </p:animEffect>
                                  </p:childTnLst>
                                </p:cTn>
                              </p:par>
                              <p:par>
                                <p:cTn id="165" presetID="10" presetClass="entr" presetSubtype="0" fill="hold" nodeType="withEffect">
                                  <p:stCondLst>
                                    <p:cond delay="0"/>
                                  </p:stCondLst>
                                  <p:childTnLst>
                                    <p:set>
                                      <p:cBhvr>
                                        <p:cTn id="166" dur="1" fill="hold">
                                          <p:stCondLst>
                                            <p:cond delay="0"/>
                                          </p:stCondLst>
                                        </p:cTn>
                                        <p:tgtEl>
                                          <p:spTgt spid="86"/>
                                        </p:tgtEl>
                                        <p:attrNameLst>
                                          <p:attrName>style.visibility</p:attrName>
                                        </p:attrNameLst>
                                      </p:cBhvr>
                                      <p:to>
                                        <p:strVal val="visible"/>
                                      </p:to>
                                    </p:set>
                                    <p:animEffect transition="in" filter="fade">
                                      <p:cBhvr>
                                        <p:cTn id="167" dur="500"/>
                                        <p:tgtEl>
                                          <p:spTgt spid="86"/>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xit" presetSubtype="4" fill="hold" grpId="0" nodeType="clickEffect">
                                  <p:stCondLst>
                                    <p:cond delay="0"/>
                                  </p:stCondLst>
                                  <p:childTnLst>
                                    <p:animEffect transition="out" filter="slide(fromBottom)">
                                      <p:cBhvr>
                                        <p:cTn id="171" dur="500"/>
                                        <p:tgtEl>
                                          <p:spTgt spid="48"/>
                                        </p:tgtEl>
                                      </p:cBhvr>
                                    </p:animEffect>
                                    <p:set>
                                      <p:cBhvr>
                                        <p:cTn id="172" dur="1" fill="hold">
                                          <p:stCondLst>
                                            <p:cond delay="499"/>
                                          </p:stCondLst>
                                        </p:cTn>
                                        <p:tgtEl>
                                          <p:spTgt spid="48"/>
                                        </p:tgtEl>
                                        <p:attrNameLst>
                                          <p:attrName>style.visibility</p:attrName>
                                        </p:attrNameLst>
                                      </p:cBhvr>
                                      <p:to>
                                        <p:strVal val="hidden"/>
                                      </p:to>
                                    </p:set>
                                  </p:childTnLst>
                                </p:cTn>
                              </p:par>
                              <p:par>
                                <p:cTn id="173" presetID="12" presetClass="entr" presetSubtype="1" fill="hold" grpId="0" nodeType="withEffect">
                                  <p:stCondLst>
                                    <p:cond delay="0"/>
                                  </p:stCondLst>
                                  <p:childTnLst>
                                    <p:set>
                                      <p:cBhvr>
                                        <p:cTn id="174" dur="1" fill="hold">
                                          <p:stCondLst>
                                            <p:cond delay="0"/>
                                          </p:stCondLst>
                                        </p:cTn>
                                        <p:tgtEl>
                                          <p:spTgt spid="78"/>
                                        </p:tgtEl>
                                        <p:attrNameLst>
                                          <p:attrName>style.visibility</p:attrName>
                                        </p:attrNameLst>
                                      </p:cBhvr>
                                      <p:to>
                                        <p:strVal val="visible"/>
                                      </p:to>
                                    </p:set>
                                    <p:animEffect transition="in" filter="slide(fromTop)">
                                      <p:cBhvr>
                                        <p:cTn id="175" dur="500"/>
                                        <p:tgtEl>
                                          <p:spTgt spid="78"/>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xit" presetSubtype="0" fill="hold" nodeType="clickEffect">
                                  <p:stCondLst>
                                    <p:cond delay="0"/>
                                  </p:stCondLst>
                                  <p:childTnLst>
                                    <p:animEffect transition="out" filter="fade">
                                      <p:cBhvr>
                                        <p:cTn id="179" dur="500"/>
                                        <p:tgtEl>
                                          <p:spTgt spid="116"/>
                                        </p:tgtEl>
                                      </p:cBhvr>
                                    </p:animEffect>
                                    <p:set>
                                      <p:cBhvr>
                                        <p:cTn id="180" dur="1" fill="hold">
                                          <p:stCondLst>
                                            <p:cond delay="499"/>
                                          </p:stCondLst>
                                        </p:cTn>
                                        <p:tgtEl>
                                          <p:spTgt spid="116"/>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86"/>
                                        </p:tgtEl>
                                      </p:cBhvr>
                                    </p:animEffect>
                                    <p:set>
                                      <p:cBhvr>
                                        <p:cTn id="183" dur="1" fill="hold">
                                          <p:stCondLst>
                                            <p:cond delay="499"/>
                                          </p:stCondLst>
                                        </p:cTn>
                                        <p:tgtEl>
                                          <p:spTgt spid="86"/>
                                        </p:tgtEl>
                                        <p:attrNameLst>
                                          <p:attrName>style.visibility</p:attrName>
                                        </p:attrNameLst>
                                      </p:cBhvr>
                                      <p:to>
                                        <p:strVal val="hidden"/>
                                      </p:to>
                                    </p:set>
                                  </p:childTnLst>
                                </p:cTn>
                              </p:par>
                              <p:par>
                                <p:cTn id="184" presetID="10" presetClass="entr" presetSubtype="0" fill="hold" nodeType="withEffect">
                                  <p:stCondLst>
                                    <p:cond delay="0"/>
                                  </p:stCondLst>
                                  <p:childTnLst>
                                    <p:set>
                                      <p:cBhvr>
                                        <p:cTn id="185" dur="1" fill="hold">
                                          <p:stCondLst>
                                            <p:cond delay="0"/>
                                          </p:stCondLst>
                                        </p:cTn>
                                        <p:tgtEl>
                                          <p:spTgt spid="89"/>
                                        </p:tgtEl>
                                        <p:attrNameLst>
                                          <p:attrName>style.visibility</p:attrName>
                                        </p:attrNameLst>
                                      </p:cBhvr>
                                      <p:to>
                                        <p:strVal val="visible"/>
                                      </p:to>
                                    </p:set>
                                    <p:animEffect transition="in" filter="fade">
                                      <p:cBhvr>
                                        <p:cTn id="186" dur="500"/>
                                        <p:tgtEl>
                                          <p:spTgt spid="89"/>
                                        </p:tgtEl>
                                      </p:cBhvr>
                                    </p:animEffect>
                                  </p:childTnLst>
                                </p:cTn>
                              </p:par>
                            </p:childTnLst>
                          </p:cTn>
                        </p:par>
                      </p:childTnLst>
                    </p:cTn>
                  </p:par>
                  <p:par>
                    <p:cTn id="187" fill="hold">
                      <p:stCondLst>
                        <p:cond delay="indefinite"/>
                      </p:stCondLst>
                      <p:childTnLst>
                        <p:par>
                          <p:cTn id="188" fill="hold">
                            <p:stCondLst>
                              <p:cond delay="0"/>
                            </p:stCondLst>
                            <p:childTnLst>
                              <p:par>
                                <p:cTn id="189" presetID="12" presetClass="exit" presetSubtype="4" fill="hold" grpId="0" nodeType="clickEffect">
                                  <p:stCondLst>
                                    <p:cond delay="0"/>
                                  </p:stCondLst>
                                  <p:childTnLst>
                                    <p:animEffect transition="out" filter="slide(fromBottom)">
                                      <p:cBhvr>
                                        <p:cTn id="190" dur="500"/>
                                        <p:tgtEl>
                                          <p:spTgt spid="44"/>
                                        </p:tgtEl>
                                      </p:cBhvr>
                                    </p:animEffect>
                                    <p:set>
                                      <p:cBhvr>
                                        <p:cTn id="191" dur="1" fill="hold">
                                          <p:stCondLst>
                                            <p:cond delay="499"/>
                                          </p:stCondLst>
                                        </p:cTn>
                                        <p:tgtEl>
                                          <p:spTgt spid="44"/>
                                        </p:tgtEl>
                                        <p:attrNameLst>
                                          <p:attrName>style.visibility</p:attrName>
                                        </p:attrNameLst>
                                      </p:cBhvr>
                                      <p:to>
                                        <p:strVal val="hidden"/>
                                      </p:to>
                                    </p:set>
                                  </p:childTnLst>
                                </p:cTn>
                              </p:par>
                              <p:par>
                                <p:cTn id="192" presetID="12" presetClass="entr" presetSubtype="1" fill="hold" grpId="0" nodeType="withEffect">
                                  <p:stCondLst>
                                    <p:cond delay="0"/>
                                  </p:stCondLst>
                                  <p:childTnLst>
                                    <p:set>
                                      <p:cBhvr>
                                        <p:cTn id="193" dur="1" fill="hold">
                                          <p:stCondLst>
                                            <p:cond delay="0"/>
                                          </p:stCondLst>
                                        </p:cTn>
                                        <p:tgtEl>
                                          <p:spTgt spid="79"/>
                                        </p:tgtEl>
                                        <p:attrNameLst>
                                          <p:attrName>style.visibility</p:attrName>
                                        </p:attrNameLst>
                                      </p:cBhvr>
                                      <p:to>
                                        <p:strVal val="visible"/>
                                      </p:to>
                                    </p:set>
                                    <p:animEffect transition="in" filter="slide(fromTop)">
                                      <p:cBhvr>
                                        <p:cTn id="194" dur="500"/>
                                        <p:tgtEl>
                                          <p:spTgt spid="79"/>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nodeType="clickEffect">
                                  <p:stCondLst>
                                    <p:cond delay="0"/>
                                  </p:stCondLst>
                                  <p:childTnLst>
                                    <p:animEffect transition="out" filter="fade">
                                      <p:cBhvr>
                                        <p:cTn id="198" dur="500"/>
                                        <p:tgtEl>
                                          <p:spTgt spid="104"/>
                                        </p:tgtEl>
                                      </p:cBhvr>
                                    </p:animEffect>
                                    <p:set>
                                      <p:cBhvr>
                                        <p:cTn id="199" dur="1" fill="hold">
                                          <p:stCondLst>
                                            <p:cond delay="499"/>
                                          </p:stCondLst>
                                        </p:cTn>
                                        <p:tgtEl>
                                          <p:spTgt spid="104"/>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89"/>
                                        </p:tgtEl>
                                      </p:cBhvr>
                                    </p:animEffect>
                                    <p:set>
                                      <p:cBhvr>
                                        <p:cTn id="202" dur="1" fill="hold">
                                          <p:stCondLst>
                                            <p:cond delay="499"/>
                                          </p:stCondLst>
                                        </p:cTn>
                                        <p:tgtEl>
                                          <p:spTgt spid="8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0" nodeType="clickEffect">
                                  <p:stCondLst>
                                    <p:cond delay="0"/>
                                  </p:stCondLst>
                                  <p:childTnLst>
                                    <p:set>
                                      <p:cBhvr>
                                        <p:cTn id="206" dur="1" fill="hold">
                                          <p:stCondLst>
                                            <p:cond delay="0"/>
                                          </p:stCondLst>
                                        </p:cTn>
                                        <p:tgtEl>
                                          <p:spTgt spid="7"/>
                                        </p:tgtEl>
                                        <p:attrNameLst>
                                          <p:attrName>style.visibility</p:attrName>
                                        </p:attrNameLst>
                                      </p:cBhvr>
                                      <p:to>
                                        <p:strVal val="hidden"/>
                                      </p:to>
                                    </p:set>
                                  </p:childTnLst>
                                </p:cTn>
                              </p:par>
                              <p:par>
                                <p:cTn id="207" presetID="1" presetClass="exit" presetSubtype="0" fill="hold" grpId="0" nodeType="withEffect">
                                  <p:stCondLst>
                                    <p:cond delay="0"/>
                                  </p:stCondLst>
                                  <p:childTnLst>
                                    <p:set>
                                      <p:cBhvr>
                                        <p:cTn id="208" dur="1" fill="hold">
                                          <p:stCondLst>
                                            <p:cond delay="0"/>
                                          </p:stCondLst>
                                        </p:cTn>
                                        <p:tgtEl>
                                          <p:spTgt spid="8"/>
                                        </p:tgtEl>
                                        <p:attrNameLst>
                                          <p:attrName>style.visibility</p:attrName>
                                        </p:attrNameLst>
                                      </p:cBhvr>
                                      <p:to>
                                        <p:strVal val="hidden"/>
                                      </p:to>
                                    </p:set>
                                  </p:childTnLst>
                                </p:cTn>
                              </p:par>
                              <p:par>
                                <p:cTn id="209" presetID="1" presetClass="exit" presetSubtype="0" fill="hold" grpId="0" nodeType="withEffect">
                                  <p:stCondLst>
                                    <p:cond delay="0"/>
                                  </p:stCondLst>
                                  <p:childTnLst>
                                    <p:set>
                                      <p:cBhvr>
                                        <p:cTn id="210" dur="1" fill="hold">
                                          <p:stCondLst>
                                            <p:cond delay="0"/>
                                          </p:stCondLst>
                                        </p:cTn>
                                        <p:tgtEl>
                                          <p:spTgt spid="9"/>
                                        </p:tgtEl>
                                        <p:attrNameLst>
                                          <p:attrName>style.visibility</p:attrName>
                                        </p:attrNameLst>
                                      </p:cBhvr>
                                      <p:to>
                                        <p:strVal val="hidden"/>
                                      </p:to>
                                    </p:set>
                                  </p:childTnLst>
                                </p:cTn>
                              </p:par>
                              <p:par>
                                <p:cTn id="211" presetID="1" presetClass="exit" presetSubtype="0" fill="hold" grpId="0" nodeType="withEffect">
                                  <p:stCondLst>
                                    <p:cond delay="0"/>
                                  </p:stCondLst>
                                  <p:childTnLst>
                                    <p:set>
                                      <p:cBhvr>
                                        <p:cTn id="212" dur="1" fill="hold">
                                          <p:stCondLst>
                                            <p:cond delay="0"/>
                                          </p:stCondLst>
                                        </p:cTn>
                                        <p:tgtEl>
                                          <p:spTgt spid="10"/>
                                        </p:tgtEl>
                                        <p:attrNameLst>
                                          <p:attrName>style.visibility</p:attrName>
                                        </p:attrNameLst>
                                      </p:cBhvr>
                                      <p:to>
                                        <p:strVal val="hidden"/>
                                      </p:to>
                                    </p:set>
                                  </p:childTnLst>
                                </p:cTn>
                              </p:par>
                              <p:par>
                                <p:cTn id="213" presetID="1" presetClass="exit" presetSubtype="0" fill="hold" grpId="0" nodeType="withEffect">
                                  <p:stCondLst>
                                    <p:cond delay="0"/>
                                  </p:stCondLst>
                                  <p:childTnLst>
                                    <p:set>
                                      <p:cBhvr>
                                        <p:cTn id="214" dur="1" fill="hold">
                                          <p:stCondLst>
                                            <p:cond delay="0"/>
                                          </p:stCondLst>
                                        </p:cTn>
                                        <p:tgtEl>
                                          <p:spTgt spid="11"/>
                                        </p:tgtEl>
                                        <p:attrNameLst>
                                          <p:attrName>style.visibility</p:attrName>
                                        </p:attrNameLst>
                                      </p:cBhvr>
                                      <p:to>
                                        <p:strVal val="hidden"/>
                                      </p:to>
                                    </p:set>
                                  </p:childTnLst>
                                </p:cTn>
                              </p:par>
                              <p:par>
                                <p:cTn id="215" presetID="1" presetClass="exit" presetSubtype="0" fill="hold" grpId="0" nodeType="withEffect">
                                  <p:stCondLst>
                                    <p:cond delay="0"/>
                                  </p:stCondLst>
                                  <p:childTnLst>
                                    <p:set>
                                      <p:cBhvr>
                                        <p:cTn id="216" dur="1" fill="hold">
                                          <p:stCondLst>
                                            <p:cond delay="0"/>
                                          </p:stCondLst>
                                        </p:cTn>
                                        <p:tgtEl>
                                          <p:spTgt spid="12"/>
                                        </p:tgtEl>
                                        <p:attrNameLst>
                                          <p:attrName>style.visibility</p:attrName>
                                        </p:attrNameLst>
                                      </p:cBhvr>
                                      <p:to>
                                        <p:strVal val="hidden"/>
                                      </p:to>
                                    </p:set>
                                  </p:childTnLst>
                                </p:cTn>
                              </p:par>
                              <p:par>
                                <p:cTn id="217" presetID="1" presetClass="exit" presetSubtype="0" fill="hold" grpId="0" nodeType="withEffect">
                                  <p:stCondLst>
                                    <p:cond delay="0"/>
                                  </p:stCondLst>
                                  <p:childTnLst>
                                    <p:set>
                                      <p:cBhvr>
                                        <p:cTn id="218" dur="1" fill="hold">
                                          <p:stCondLst>
                                            <p:cond delay="0"/>
                                          </p:stCondLst>
                                        </p:cTn>
                                        <p:tgtEl>
                                          <p:spTgt spid="13"/>
                                        </p:tgtEl>
                                        <p:attrNameLst>
                                          <p:attrName>style.visibility</p:attrName>
                                        </p:attrNameLst>
                                      </p:cBhvr>
                                      <p:to>
                                        <p:strVal val="hidden"/>
                                      </p:to>
                                    </p:set>
                                  </p:childTnLst>
                                </p:cTn>
                              </p:par>
                              <p:par>
                                <p:cTn id="219" presetID="1" presetClass="exit" presetSubtype="0" fill="hold" grpId="0" nodeType="withEffect">
                                  <p:stCondLst>
                                    <p:cond delay="0"/>
                                  </p:stCondLst>
                                  <p:childTnLst>
                                    <p:set>
                                      <p:cBhvr>
                                        <p:cTn id="220" dur="1" fill="hold">
                                          <p:stCondLst>
                                            <p:cond delay="0"/>
                                          </p:stCondLst>
                                        </p:cTn>
                                        <p:tgtEl>
                                          <p:spTgt spid="14"/>
                                        </p:tgtEl>
                                        <p:attrNameLst>
                                          <p:attrName>style.visibility</p:attrName>
                                        </p:attrNameLst>
                                      </p:cBhvr>
                                      <p:to>
                                        <p:strVal val="hidden"/>
                                      </p:to>
                                    </p:set>
                                  </p:childTnLst>
                                </p:cTn>
                              </p:par>
                              <p:par>
                                <p:cTn id="221" presetID="1" presetClass="exit" presetSubtype="0" fill="hold" grpId="0" nodeType="withEffect">
                                  <p:stCondLst>
                                    <p:cond delay="0"/>
                                  </p:stCondLst>
                                  <p:childTnLst>
                                    <p:set>
                                      <p:cBhvr>
                                        <p:cTn id="222" dur="1" fill="hold">
                                          <p:stCondLst>
                                            <p:cond delay="0"/>
                                          </p:stCondLst>
                                        </p:cTn>
                                        <p:tgtEl>
                                          <p:spTgt spid="15"/>
                                        </p:tgtEl>
                                        <p:attrNameLst>
                                          <p:attrName>style.visibility</p:attrName>
                                        </p:attrNameLst>
                                      </p:cBhvr>
                                      <p:to>
                                        <p:strVal val="hidden"/>
                                      </p:to>
                                    </p:set>
                                  </p:childTnLst>
                                </p:cTn>
                              </p:par>
                              <p:par>
                                <p:cTn id="223" presetID="1" presetClass="exit" presetSubtype="0" fill="hold" grpId="0" nodeType="withEffect">
                                  <p:stCondLst>
                                    <p:cond delay="0"/>
                                  </p:stCondLst>
                                  <p:childTnLst>
                                    <p:set>
                                      <p:cBhvr>
                                        <p:cTn id="224" dur="1" fill="hold">
                                          <p:stCondLst>
                                            <p:cond delay="0"/>
                                          </p:stCondLst>
                                        </p:cTn>
                                        <p:tgtEl>
                                          <p:spTgt spid="45"/>
                                        </p:tgtEl>
                                        <p:attrNameLst>
                                          <p:attrName>style.visibility</p:attrName>
                                        </p:attrNameLst>
                                      </p:cBhvr>
                                      <p:to>
                                        <p:strVal val="hidden"/>
                                      </p:to>
                                    </p:set>
                                  </p:childTnLst>
                                </p:cTn>
                              </p:par>
                              <p:par>
                                <p:cTn id="225" presetID="1" presetClass="exit" presetSubtype="0" fill="hold" grpId="0" nodeType="withEffect">
                                  <p:stCondLst>
                                    <p:cond delay="0"/>
                                  </p:stCondLst>
                                  <p:childTnLst>
                                    <p:set>
                                      <p:cBhvr>
                                        <p:cTn id="226" dur="1" fill="hold">
                                          <p:stCondLst>
                                            <p:cond delay="0"/>
                                          </p:stCondLst>
                                        </p:cTn>
                                        <p:tgtEl>
                                          <p:spTgt spid="51"/>
                                        </p:tgtEl>
                                        <p:attrNameLst>
                                          <p:attrName>style.visibility</p:attrName>
                                        </p:attrNameLst>
                                      </p:cBhvr>
                                      <p:to>
                                        <p:strVal val="hidden"/>
                                      </p:to>
                                    </p:set>
                                  </p:childTnLst>
                                </p:cTn>
                              </p:par>
                            </p:childTnLst>
                          </p:cTn>
                        </p:par>
                        <p:par>
                          <p:cTn id="227" fill="hold">
                            <p:stCondLst>
                              <p:cond delay="0"/>
                            </p:stCondLst>
                            <p:childTnLst>
                              <p:par>
                                <p:cTn id="228" presetID="1" presetClass="entr" presetSubtype="0" fill="hold" grpId="0" nodeType="afterEffect">
                                  <p:stCondLst>
                                    <p:cond delay="0"/>
                                  </p:stCondLst>
                                  <p:childTnLst>
                                    <p:set>
                                      <p:cBhvr>
                                        <p:cTn id="229" dur="1" fill="hold">
                                          <p:stCondLst>
                                            <p:cond delay="0"/>
                                          </p:stCondLst>
                                        </p:cTn>
                                        <p:tgtEl>
                                          <p:spTgt spid="5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53"/>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54"/>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55"/>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56"/>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5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58"/>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9"/>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60"/>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61"/>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2" presetClass="exit" presetSubtype="1" fill="hold" grpId="1" nodeType="clickEffect">
                                  <p:stCondLst>
                                    <p:cond delay="0"/>
                                  </p:stCondLst>
                                  <p:childTnLst>
                                    <p:animEffect transition="out" filter="slide(fromTop)">
                                      <p:cBhvr>
                                        <p:cTn id="251" dur="500"/>
                                        <p:tgtEl>
                                          <p:spTgt spid="72"/>
                                        </p:tgtEl>
                                      </p:cBhvr>
                                    </p:animEffect>
                                    <p:set>
                                      <p:cBhvr>
                                        <p:cTn id="252" dur="1" fill="hold">
                                          <p:stCondLst>
                                            <p:cond delay="499"/>
                                          </p:stCondLst>
                                        </p:cTn>
                                        <p:tgtEl>
                                          <p:spTgt spid="72"/>
                                        </p:tgtEl>
                                        <p:attrNameLst>
                                          <p:attrName>style.visibility</p:attrName>
                                        </p:attrNameLst>
                                      </p:cBhvr>
                                      <p:to>
                                        <p:strVal val="hidden"/>
                                      </p:to>
                                    </p:set>
                                  </p:childTnLst>
                                </p:cTn>
                              </p:par>
                            </p:childTnLst>
                          </p:cTn>
                        </p:par>
                        <p:par>
                          <p:cTn id="253" fill="hold">
                            <p:stCondLst>
                              <p:cond delay="500"/>
                            </p:stCondLst>
                            <p:childTnLst>
                              <p:par>
                                <p:cTn id="254" presetID="12" presetClass="entr" presetSubtype="4" fill="hold" grpId="0" nodeType="afterEffect">
                                  <p:stCondLst>
                                    <p:cond delay="0"/>
                                  </p:stCondLst>
                                  <p:childTnLst>
                                    <p:set>
                                      <p:cBhvr>
                                        <p:cTn id="255" dur="1" fill="hold">
                                          <p:stCondLst>
                                            <p:cond delay="0"/>
                                          </p:stCondLst>
                                        </p:cTn>
                                        <p:tgtEl>
                                          <p:spTgt spid="63"/>
                                        </p:tgtEl>
                                        <p:attrNameLst>
                                          <p:attrName>style.visibility</p:attrName>
                                        </p:attrNameLst>
                                      </p:cBhvr>
                                      <p:to>
                                        <p:strVal val="visible"/>
                                      </p:to>
                                    </p:set>
                                    <p:animEffect transition="in" filter="slide(fromBottom)">
                                      <p:cBhvr>
                                        <p:cTn id="256" dur="500"/>
                                        <p:tgtEl>
                                          <p:spTgt spid="63"/>
                                        </p:tgtEl>
                                      </p:cBhvr>
                                    </p:animEffect>
                                  </p:childTnLst>
                                </p:cTn>
                              </p:par>
                              <p:par>
                                <p:cTn id="257" presetID="12" presetClass="exit" presetSubtype="1" fill="hold" grpId="1" nodeType="withEffect">
                                  <p:stCondLst>
                                    <p:cond delay="0"/>
                                  </p:stCondLst>
                                  <p:childTnLst>
                                    <p:animEffect transition="out" filter="slide(fromTop)">
                                      <p:cBhvr>
                                        <p:cTn id="258" dur="500"/>
                                        <p:tgtEl>
                                          <p:spTgt spid="71"/>
                                        </p:tgtEl>
                                      </p:cBhvr>
                                    </p:animEffect>
                                    <p:set>
                                      <p:cBhvr>
                                        <p:cTn id="259" dur="1" fill="hold">
                                          <p:stCondLst>
                                            <p:cond delay="499"/>
                                          </p:stCondLst>
                                        </p:cTn>
                                        <p:tgtEl>
                                          <p:spTgt spid="71"/>
                                        </p:tgtEl>
                                        <p:attrNameLst>
                                          <p:attrName>style.visibility</p:attrName>
                                        </p:attrNameLst>
                                      </p:cBhvr>
                                      <p:to>
                                        <p:strVal val="hidden"/>
                                      </p:to>
                                    </p:set>
                                  </p:childTnLst>
                                </p:cTn>
                              </p:par>
                            </p:childTnLst>
                          </p:cTn>
                        </p:par>
                        <p:par>
                          <p:cTn id="260" fill="hold">
                            <p:stCondLst>
                              <p:cond delay="1000"/>
                            </p:stCondLst>
                            <p:childTnLst>
                              <p:par>
                                <p:cTn id="261" presetID="12" presetClass="entr" presetSubtype="4" fill="hold" grpId="0" nodeType="afterEffect">
                                  <p:stCondLst>
                                    <p:cond delay="0"/>
                                  </p:stCondLst>
                                  <p:childTnLst>
                                    <p:set>
                                      <p:cBhvr>
                                        <p:cTn id="262" dur="1" fill="hold">
                                          <p:stCondLst>
                                            <p:cond delay="0"/>
                                          </p:stCondLst>
                                        </p:cTn>
                                        <p:tgtEl>
                                          <p:spTgt spid="62"/>
                                        </p:tgtEl>
                                        <p:attrNameLst>
                                          <p:attrName>style.visibility</p:attrName>
                                        </p:attrNameLst>
                                      </p:cBhvr>
                                      <p:to>
                                        <p:strVal val="visible"/>
                                      </p:to>
                                    </p:set>
                                    <p:animEffect transition="in" filter="slide(fromBottom)">
                                      <p:cBhvr>
                                        <p:cTn id="263" dur="500"/>
                                        <p:tgtEl>
                                          <p:spTgt spid="62"/>
                                        </p:tgtEl>
                                      </p:cBhvr>
                                    </p:animEffect>
                                  </p:childTnLst>
                                </p:cTn>
                              </p:par>
                              <p:par>
                                <p:cTn id="264" presetID="12" presetClass="exit" presetSubtype="1" fill="hold" grpId="1" nodeType="withEffect">
                                  <p:stCondLst>
                                    <p:cond delay="0"/>
                                  </p:stCondLst>
                                  <p:childTnLst>
                                    <p:animEffect transition="out" filter="slide(fromTop)">
                                      <p:cBhvr>
                                        <p:cTn id="265" dur="500"/>
                                        <p:tgtEl>
                                          <p:spTgt spid="73"/>
                                        </p:tgtEl>
                                      </p:cBhvr>
                                    </p:animEffect>
                                    <p:set>
                                      <p:cBhvr>
                                        <p:cTn id="266" dur="1" fill="hold">
                                          <p:stCondLst>
                                            <p:cond delay="499"/>
                                          </p:stCondLst>
                                        </p:cTn>
                                        <p:tgtEl>
                                          <p:spTgt spid="73"/>
                                        </p:tgtEl>
                                        <p:attrNameLst>
                                          <p:attrName>style.visibility</p:attrName>
                                        </p:attrNameLst>
                                      </p:cBhvr>
                                      <p:to>
                                        <p:strVal val="hidden"/>
                                      </p:to>
                                    </p:set>
                                  </p:childTnLst>
                                </p:cTn>
                              </p:par>
                            </p:childTnLst>
                          </p:cTn>
                        </p:par>
                        <p:par>
                          <p:cTn id="267" fill="hold">
                            <p:stCondLst>
                              <p:cond delay="1500"/>
                            </p:stCondLst>
                            <p:childTnLst>
                              <p:par>
                                <p:cTn id="268" presetID="12" presetClass="entr" presetSubtype="4" fill="hold" grpId="0" nodeType="afterEffect">
                                  <p:stCondLst>
                                    <p:cond delay="0"/>
                                  </p:stCondLst>
                                  <p:childTnLst>
                                    <p:set>
                                      <p:cBhvr>
                                        <p:cTn id="269" dur="1" fill="hold">
                                          <p:stCondLst>
                                            <p:cond delay="0"/>
                                          </p:stCondLst>
                                        </p:cTn>
                                        <p:tgtEl>
                                          <p:spTgt spid="64"/>
                                        </p:tgtEl>
                                        <p:attrNameLst>
                                          <p:attrName>style.visibility</p:attrName>
                                        </p:attrNameLst>
                                      </p:cBhvr>
                                      <p:to>
                                        <p:strVal val="visible"/>
                                      </p:to>
                                    </p:set>
                                    <p:animEffect transition="in" filter="slide(fromBottom)">
                                      <p:cBhvr>
                                        <p:cTn id="270" dur="500"/>
                                        <p:tgtEl>
                                          <p:spTgt spid="64"/>
                                        </p:tgtEl>
                                      </p:cBhvr>
                                    </p:animEffect>
                                  </p:childTnLst>
                                </p:cTn>
                              </p:par>
                              <p:par>
                                <p:cTn id="271" presetID="12" presetClass="exit" presetSubtype="1" fill="hold" grpId="1" nodeType="withEffect">
                                  <p:stCondLst>
                                    <p:cond delay="0"/>
                                  </p:stCondLst>
                                  <p:childTnLst>
                                    <p:animEffect transition="out" filter="slide(fromTop)">
                                      <p:cBhvr>
                                        <p:cTn id="272" dur="500"/>
                                        <p:tgtEl>
                                          <p:spTgt spid="74"/>
                                        </p:tgtEl>
                                      </p:cBhvr>
                                    </p:animEffect>
                                    <p:set>
                                      <p:cBhvr>
                                        <p:cTn id="273" dur="1" fill="hold">
                                          <p:stCondLst>
                                            <p:cond delay="499"/>
                                          </p:stCondLst>
                                        </p:cTn>
                                        <p:tgtEl>
                                          <p:spTgt spid="74"/>
                                        </p:tgtEl>
                                        <p:attrNameLst>
                                          <p:attrName>style.visibility</p:attrName>
                                        </p:attrNameLst>
                                      </p:cBhvr>
                                      <p:to>
                                        <p:strVal val="hidden"/>
                                      </p:to>
                                    </p:set>
                                  </p:childTnLst>
                                </p:cTn>
                              </p:par>
                            </p:childTnLst>
                          </p:cTn>
                        </p:par>
                        <p:par>
                          <p:cTn id="274" fill="hold">
                            <p:stCondLst>
                              <p:cond delay="2000"/>
                            </p:stCondLst>
                            <p:childTnLst>
                              <p:par>
                                <p:cTn id="275" presetID="12" presetClass="entr" presetSubtype="4" fill="hold" grpId="0" nodeType="afterEffect">
                                  <p:stCondLst>
                                    <p:cond delay="0"/>
                                  </p:stCondLst>
                                  <p:childTnLst>
                                    <p:set>
                                      <p:cBhvr>
                                        <p:cTn id="276" dur="1" fill="hold">
                                          <p:stCondLst>
                                            <p:cond delay="0"/>
                                          </p:stCondLst>
                                        </p:cTn>
                                        <p:tgtEl>
                                          <p:spTgt spid="65"/>
                                        </p:tgtEl>
                                        <p:attrNameLst>
                                          <p:attrName>style.visibility</p:attrName>
                                        </p:attrNameLst>
                                      </p:cBhvr>
                                      <p:to>
                                        <p:strVal val="visible"/>
                                      </p:to>
                                    </p:set>
                                    <p:animEffect transition="in" filter="slide(fromBottom)">
                                      <p:cBhvr>
                                        <p:cTn id="277" dur="500"/>
                                        <p:tgtEl>
                                          <p:spTgt spid="65"/>
                                        </p:tgtEl>
                                      </p:cBhvr>
                                    </p:animEffect>
                                  </p:childTnLst>
                                </p:cTn>
                              </p:par>
                              <p:par>
                                <p:cTn id="278" presetID="12" presetClass="exit" presetSubtype="1" fill="hold" grpId="1" nodeType="withEffect">
                                  <p:stCondLst>
                                    <p:cond delay="0"/>
                                  </p:stCondLst>
                                  <p:childTnLst>
                                    <p:animEffect transition="out" filter="slide(fromTop)">
                                      <p:cBhvr>
                                        <p:cTn id="279" dur="500"/>
                                        <p:tgtEl>
                                          <p:spTgt spid="75"/>
                                        </p:tgtEl>
                                      </p:cBhvr>
                                    </p:animEffect>
                                    <p:set>
                                      <p:cBhvr>
                                        <p:cTn id="280" dur="1" fill="hold">
                                          <p:stCondLst>
                                            <p:cond delay="499"/>
                                          </p:stCondLst>
                                        </p:cTn>
                                        <p:tgtEl>
                                          <p:spTgt spid="75"/>
                                        </p:tgtEl>
                                        <p:attrNameLst>
                                          <p:attrName>style.visibility</p:attrName>
                                        </p:attrNameLst>
                                      </p:cBhvr>
                                      <p:to>
                                        <p:strVal val="hidden"/>
                                      </p:to>
                                    </p:set>
                                  </p:childTnLst>
                                </p:cTn>
                              </p:par>
                            </p:childTnLst>
                          </p:cTn>
                        </p:par>
                        <p:par>
                          <p:cTn id="281" fill="hold">
                            <p:stCondLst>
                              <p:cond delay="2500"/>
                            </p:stCondLst>
                            <p:childTnLst>
                              <p:par>
                                <p:cTn id="282" presetID="12" presetClass="entr" presetSubtype="4" fill="hold" grpId="0" nodeType="afterEffect">
                                  <p:stCondLst>
                                    <p:cond delay="0"/>
                                  </p:stCondLst>
                                  <p:childTnLst>
                                    <p:set>
                                      <p:cBhvr>
                                        <p:cTn id="283" dur="1" fill="hold">
                                          <p:stCondLst>
                                            <p:cond delay="0"/>
                                          </p:stCondLst>
                                        </p:cTn>
                                        <p:tgtEl>
                                          <p:spTgt spid="66"/>
                                        </p:tgtEl>
                                        <p:attrNameLst>
                                          <p:attrName>style.visibility</p:attrName>
                                        </p:attrNameLst>
                                      </p:cBhvr>
                                      <p:to>
                                        <p:strVal val="visible"/>
                                      </p:to>
                                    </p:set>
                                    <p:animEffect transition="in" filter="slide(fromBottom)">
                                      <p:cBhvr>
                                        <p:cTn id="284" dur="500"/>
                                        <p:tgtEl>
                                          <p:spTgt spid="66"/>
                                        </p:tgtEl>
                                      </p:cBhvr>
                                    </p:animEffect>
                                  </p:childTnLst>
                                </p:cTn>
                              </p:par>
                              <p:par>
                                <p:cTn id="285" presetID="12" presetClass="exit" presetSubtype="1" fill="hold" grpId="1" nodeType="withEffect">
                                  <p:stCondLst>
                                    <p:cond delay="0"/>
                                  </p:stCondLst>
                                  <p:childTnLst>
                                    <p:animEffect transition="out" filter="slide(fromTop)">
                                      <p:cBhvr>
                                        <p:cTn id="286" dur="500"/>
                                        <p:tgtEl>
                                          <p:spTgt spid="76"/>
                                        </p:tgtEl>
                                      </p:cBhvr>
                                    </p:animEffect>
                                    <p:set>
                                      <p:cBhvr>
                                        <p:cTn id="287" dur="1" fill="hold">
                                          <p:stCondLst>
                                            <p:cond delay="499"/>
                                          </p:stCondLst>
                                        </p:cTn>
                                        <p:tgtEl>
                                          <p:spTgt spid="76"/>
                                        </p:tgtEl>
                                        <p:attrNameLst>
                                          <p:attrName>style.visibility</p:attrName>
                                        </p:attrNameLst>
                                      </p:cBhvr>
                                      <p:to>
                                        <p:strVal val="hidden"/>
                                      </p:to>
                                    </p:set>
                                  </p:childTnLst>
                                </p:cTn>
                              </p:par>
                            </p:childTnLst>
                          </p:cTn>
                        </p:par>
                        <p:par>
                          <p:cTn id="288" fill="hold">
                            <p:stCondLst>
                              <p:cond delay="3000"/>
                            </p:stCondLst>
                            <p:childTnLst>
                              <p:par>
                                <p:cTn id="289" presetID="12" presetClass="entr" presetSubtype="4" fill="hold" grpId="0" nodeType="afterEffect">
                                  <p:stCondLst>
                                    <p:cond delay="0"/>
                                  </p:stCondLst>
                                  <p:childTnLst>
                                    <p:set>
                                      <p:cBhvr>
                                        <p:cTn id="290" dur="1" fill="hold">
                                          <p:stCondLst>
                                            <p:cond delay="0"/>
                                          </p:stCondLst>
                                        </p:cTn>
                                        <p:tgtEl>
                                          <p:spTgt spid="67"/>
                                        </p:tgtEl>
                                        <p:attrNameLst>
                                          <p:attrName>style.visibility</p:attrName>
                                        </p:attrNameLst>
                                      </p:cBhvr>
                                      <p:to>
                                        <p:strVal val="visible"/>
                                      </p:to>
                                    </p:set>
                                    <p:animEffect transition="in" filter="slide(fromBottom)">
                                      <p:cBhvr>
                                        <p:cTn id="291" dur="500"/>
                                        <p:tgtEl>
                                          <p:spTgt spid="67"/>
                                        </p:tgtEl>
                                      </p:cBhvr>
                                    </p:animEffect>
                                  </p:childTnLst>
                                </p:cTn>
                              </p:par>
                              <p:par>
                                <p:cTn id="292" presetID="12" presetClass="exit" presetSubtype="1" fill="hold" grpId="1" nodeType="withEffect">
                                  <p:stCondLst>
                                    <p:cond delay="0"/>
                                  </p:stCondLst>
                                  <p:childTnLst>
                                    <p:animEffect transition="out" filter="slide(fromTop)">
                                      <p:cBhvr>
                                        <p:cTn id="293" dur="500"/>
                                        <p:tgtEl>
                                          <p:spTgt spid="77"/>
                                        </p:tgtEl>
                                      </p:cBhvr>
                                    </p:animEffect>
                                    <p:set>
                                      <p:cBhvr>
                                        <p:cTn id="294" dur="1" fill="hold">
                                          <p:stCondLst>
                                            <p:cond delay="499"/>
                                          </p:stCondLst>
                                        </p:cTn>
                                        <p:tgtEl>
                                          <p:spTgt spid="77"/>
                                        </p:tgtEl>
                                        <p:attrNameLst>
                                          <p:attrName>style.visibility</p:attrName>
                                        </p:attrNameLst>
                                      </p:cBhvr>
                                      <p:to>
                                        <p:strVal val="hidden"/>
                                      </p:to>
                                    </p:set>
                                  </p:childTnLst>
                                </p:cTn>
                              </p:par>
                            </p:childTnLst>
                          </p:cTn>
                        </p:par>
                        <p:par>
                          <p:cTn id="295" fill="hold">
                            <p:stCondLst>
                              <p:cond delay="3500"/>
                            </p:stCondLst>
                            <p:childTnLst>
                              <p:par>
                                <p:cTn id="296" presetID="12" presetClass="entr" presetSubtype="4" fill="hold" grpId="0" nodeType="afterEffect">
                                  <p:stCondLst>
                                    <p:cond delay="0"/>
                                  </p:stCondLst>
                                  <p:childTnLst>
                                    <p:set>
                                      <p:cBhvr>
                                        <p:cTn id="297" dur="1" fill="hold">
                                          <p:stCondLst>
                                            <p:cond delay="0"/>
                                          </p:stCondLst>
                                        </p:cTn>
                                        <p:tgtEl>
                                          <p:spTgt spid="68"/>
                                        </p:tgtEl>
                                        <p:attrNameLst>
                                          <p:attrName>style.visibility</p:attrName>
                                        </p:attrNameLst>
                                      </p:cBhvr>
                                      <p:to>
                                        <p:strVal val="visible"/>
                                      </p:to>
                                    </p:set>
                                    <p:animEffect transition="in" filter="slide(fromBottom)">
                                      <p:cBhvr>
                                        <p:cTn id="298" dur="500"/>
                                        <p:tgtEl>
                                          <p:spTgt spid="68"/>
                                        </p:tgtEl>
                                      </p:cBhvr>
                                    </p:animEffect>
                                  </p:childTnLst>
                                </p:cTn>
                              </p:par>
                              <p:par>
                                <p:cTn id="299" presetID="12" presetClass="exit" presetSubtype="1" fill="hold" grpId="1" nodeType="withEffect">
                                  <p:stCondLst>
                                    <p:cond delay="0"/>
                                  </p:stCondLst>
                                  <p:childTnLst>
                                    <p:animEffect transition="out" filter="slide(fromTop)">
                                      <p:cBhvr>
                                        <p:cTn id="300" dur="500"/>
                                        <p:tgtEl>
                                          <p:spTgt spid="78"/>
                                        </p:tgtEl>
                                      </p:cBhvr>
                                    </p:animEffect>
                                    <p:set>
                                      <p:cBhvr>
                                        <p:cTn id="301" dur="1" fill="hold">
                                          <p:stCondLst>
                                            <p:cond delay="499"/>
                                          </p:stCondLst>
                                        </p:cTn>
                                        <p:tgtEl>
                                          <p:spTgt spid="78"/>
                                        </p:tgtEl>
                                        <p:attrNameLst>
                                          <p:attrName>style.visibility</p:attrName>
                                        </p:attrNameLst>
                                      </p:cBhvr>
                                      <p:to>
                                        <p:strVal val="hidden"/>
                                      </p:to>
                                    </p:set>
                                  </p:childTnLst>
                                </p:cTn>
                              </p:par>
                            </p:childTnLst>
                          </p:cTn>
                        </p:par>
                        <p:par>
                          <p:cTn id="302" fill="hold">
                            <p:stCondLst>
                              <p:cond delay="4000"/>
                            </p:stCondLst>
                            <p:childTnLst>
                              <p:par>
                                <p:cTn id="303" presetID="12" presetClass="entr" presetSubtype="4" fill="hold" grpId="0" nodeType="afterEffect">
                                  <p:stCondLst>
                                    <p:cond delay="0"/>
                                  </p:stCondLst>
                                  <p:childTnLst>
                                    <p:set>
                                      <p:cBhvr>
                                        <p:cTn id="304" dur="1" fill="hold">
                                          <p:stCondLst>
                                            <p:cond delay="0"/>
                                          </p:stCondLst>
                                        </p:cTn>
                                        <p:tgtEl>
                                          <p:spTgt spid="69"/>
                                        </p:tgtEl>
                                        <p:attrNameLst>
                                          <p:attrName>style.visibility</p:attrName>
                                        </p:attrNameLst>
                                      </p:cBhvr>
                                      <p:to>
                                        <p:strVal val="visible"/>
                                      </p:to>
                                    </p:set>
                                    <p:animEffect transition="in" filter="slide(fromBottom)">
                                      <p:cBhvr>
                                        <p:cTn id="305" dur="500"/>
                                        <p:tgtEl>
                                          <p:spTgt spid="69"/>
                                        </p:tgtEl>
                                      </p:cBhvr>
                                    </p:animEffect>
                                  </p:childTnLst>
                                </p:cTn>
                              </p:par>
                              <p:par>
                                <p:cTn id="306" presetID="12" presetClass="exit" presetSubtype="1" fill="hold" grpId="1" nodeType="withEffect">
                                  <p:stCondLst>
                                    <p:cond delay="0"/>
                                  </p:stCondLst>
                                  <p:childTnLst>
                                    <p:animEffect transition="out" filter="slide(fromTop)">
                                      <p:cBhvr>
                                        <p:cTn id="307" dur="500"/>
                                        <p:tgtEl>
                                          <p:spTgt spid="79"/>
                                        </p:tgtEl>
                                      </p:cBhvr>
                                    </p:animEffect>
                                    <p:set>
                                      <p:cBhvr>
                                        <p:cTn id="308" dur="1" fill="hold">
                                          <p:stCondLst>
                                            <p:cond delay="499"/>
                                          </p:stCondLst>
                                        </p:cTn>
                                        <p:tgtEl>
                                          <p:spTgt spid="79"/>
                                        </p:tgtEl>
                                        <p:attrNameLst>
                                          <p:attrName>style.visibility</p:attrName>
                                        </p:attrNameLst>
                                      </p:cBhvr>
                                      <p:to>
                                        <p:strVal val="hidden"/>
                                      </p:to>
                                    </p:set>
                                  </p:childTnLst>
                                </p:cTn>
                              </p:par>
                            </p:childTnLst>
                          </p:cTn>
                        </p:par>
                        <p:par>
                          <p:cTn id="309" fill="hold">
                            <p:stCondLst>
                              <p:cond delay="4500"/>
                            </p:stCondLst>
                            <p:childTnLst>
                              <p:par>
                                <p:cTn id="310" presetID="12" presetClass="entr" presetSubtype="4" fill="hold" grpId="0" nodeType="afterEffect">
                                  <p:stCondLst>
                                    <p:cond delay="0"/>
                                  </p:stCondLst>
                                  <p:childTnLst>
                                    <p:set>
                                      <p:cBhvr>
                                        <p:cTn id="311" dur="1" fill="hold">
                                          <p:stCondLst>
                                            <p:cond delay="0"/>
                                          </p:stCondLst>
                                        </p:cTn>
                                        <p:tgtEl>
                                          <p:spTgt spid="70"/>
                                        </p:tgtEl>
                                        <p:attrNameLst>
                                          <p:attrName>style.visibility</p:attrName>
                                        </p:attrNameLst>
                                      </p:cBhvr>
                                      <p:to>
                                        <p:strVal val="visible"/>
                                      </p:to>
                                    </p:set>
                                    <p:animEffect transition="in" filter="slide(fromBottom)">
                                      <p:cBhvr>
                                        <p:cTn id="3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41" grpId="0" animBg="1"/>
      <p:bldP spid="42" grpId="0" animBg="1"/>
      <p:bldP spid="43" grpId="0" animBg="1"/>
      <p:bldP spid="44" grpId="0" animBg="1"/>
      <p:bldP spid="45" grpId="0"/>
      <p:bldP spid="46" grpId="0" animBg="1"/>
      <p:bldP spid="47" grpId="0" animBg="1"/>
      <p:bldP spid="48" grpId="0" animBg="1"/>
      <p:bldP spid="49" grpId="0" animBg="1"/>
      <p:bldP spid="50" grpId="0" animBg="1"/>
      <p:bldP spid="51"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normAutofit/>
          </a:bodyPr>
          <a:lstStyle/>
          <a:p>
            <a:r>
              <a:rPr lang="en-US" sz="2200" dirty="0">
                <a:solidFill>
                  <a:schemeClr val="tx1"/>
                </a:solidFill>
              </a:rPr>
              <a:t>Best Case:</a:t>
            </a:r>
          </a:p>
          <a:p>
            <a:pPr lvl="1"/>
            <a:r>
              <a:rPr lang="en-US" sz="2200" dirty="0">
                <a:solidFill>
                  <a:schemeClr val="tx1"/>
                </a:solidFill>
                <a:latin typeface="Times New Roman" pitchFamily="18" charset="0"/>
                <a:cs typeface="Times New Roman" pitchFamily="18" charset="0"/>
              </a:rPr>
              <a:t>T(n) = </a:t>
            </a:r>
            <a:r>
              <a:rPr lang="en-US" altLang="ko-KR" sz="2200" dirty="0">
                <a:solidFill>
                  <a:schemeClr val="tx1"/>
                </a:solidFill>
                <a:latin typeface="Times New Roman" pitchFamily="18" charset="0"/>
                <a:ea typeface="Gulim" pitchFamily="34" charset="-127"/>
                <a:cs typeface="Times New Roman" pitchFamily="18" charset="0"/>
                <a:sym typeface="Symbol" pitchFamily="18" charset="2"/>
              </a:rPr>
              <a:t>O</a:t>
            </a:r>
            <a:r>
              <a:rPr lang="en-US" sz="2200" dirty="0">
                <a:solidFill>
                  <a:schemeClr val="tx1"/>
                </a:solidFill>
                <a:latin typeface="Times New Roman" pitchFamily="18" charset="0"/>
                <a:cs typeface="Times New Roman" pitchFamily="18" charset="0"/>
              </a:rPr>
              <a:t>(</a:t>
            </a:r>
            <a:r>
              <a:rPr lang="en-US" sz="2200" dirty="0" err="1">
                <a:solidFill>
                  <a:schemeClr val="tx1"/>
                </a:solidFill>
                <a:latin typeface="Times New Roman" pitchFamily="18" charset="0"/>
                <a:cs typeface="Times New Roman" pitchFamily="18" charset="0"/>
              </a:rPr>
              <a:t>nlog</a:t>
            </a:r>
            <a:r>
              <a:rPr lang="en-US" sz="2200" dirty="0">
                <a:solidFill>
                  <a:schemeClr val="tx1"/>
                </a:solidFill>
                <a:latin typeface="Times New Roman" pitchFamily="18" charset="0"/>
                <a:cs typeface="Times New Roman" pitchFamily="18" charset="0"/>
              </a:rPr>
              <a:t>(n))</a:t>
            </a:r>
          </a:p>
          <a:p>
            <a:pPr lvl="1"/>
            <a:endParaRPr lang="en-US" sz="2200" dirty="0">
              <a:solidFill>
                <a:schemeClr val="tx1"/>
              </a:solidFill>
            </a:endParaRPr>
          </a:p>
          <a:p>
            <a:r>
              <a:rPr lang="en-US" sz="2200" dirty="0">
                <a:solidFill>
                  <a:schemeClr val="tx1"/>
                </a:solidFill>
              </a:rPr>
              <a:t>Worst Case:</a:t>
            </a:r>
          </a:p>
          <a:p>
            <a:pPr lvl="1"/>
            <a:r>
              <a:rPr lang="en-US" sz="2200" dirty="0">
                <a:solidFill>
                  <a:schemeClr val="tx1"/>
                </a:solidFill>
                <a:latin typeface="Times New Roman" pitchFamily="18" charset="0"/>
                <a:cs typeface="Times New Roman" pitchFamily="18" charset="0"/>
              </a:rPr>
              <a:t>T(n) = </a:t>
            </a:r>
            <a:r>
              <a:rPr lang="en-US" altLang="ko-KR" sz="2200" dirty="0">
                <a:solidFill>
                  <a:schemeClr val="tx1"/>
                </a:solidFill>
                <a:latin typeface="Times New Roman" pitchFamily="18" charset="0"/>
                <a:ea typeface="Gulim" pitchFamily="34" charset="-127"/>
                <a:cs typeface="Times New Roman" pitchFamily="18" charset="0"/>
                <a:sym typeface="Symbol" pitchFamily="18" charset="2"/>
              </a:rPr>
              <a:t>O</a:t>
            </a:r>
            <a:r>
              <a:rPr lang="en-US" sz="2200" dirty="0">
                <a:solidFill>
                  <a:schemeClr val="tx1"/>
                </a:solidFill>
                <a:latin typeface="Times New Roman" pitchFamily="18" charset="0"/>
                <a:cs typeface="Times New Roman" pitchFamily="18" charset="0"/>
              </a:rPr>
              <a:t>(</a:t>
            </a:r>
            <a:r>
              <a:rPr lang="en-US" sz="2200" dirty="0" err="1">
                <a:solidFill>
                  <a:schemeClr val="tx1"/>
                </a:solidFill>
                <a:latin typeface="Times New Roman" pitchFamily="18" charset="0"/>
                <a:cs typeface="Times New Roman" pitchFamily="18" charset="0"/>
              </a:rPr>
              <a:t>nlog</a:t>
            </a:r>
            <a:r>
              <a:rPr lang="en-US" sz="2200" dirty="0">
                <a:solidFill>
                  <a:schemeClr val="tx1"/>
                </a:solidFill>
                <a:latin typeface="Times New Roman" pitchFamily="18" charset="0"/>
                <a:cs typeface="Times New Roman" pitchFamily="18" charset="0"/>
              </a:rPr>
              <a:t>(n))</a:t>
            </a:r>
          </a:p>
          <a:p>
            <a:pPr lvl="1"/>
            <a:endParaRPr lang="en-US" sz="2200" dirty="0">
              <a:solidFill>
                <a:schemeClr val="tx1"/>
              </a:solidFill>
            </a:endParaRPr>
          </a:p>
          <a:p>
            <a:r>
              <a:rPr lang="en-US" sz="2200" dirty="0">
                <a:solidFill>
                  <a:schemeClr val="tx1"/>
                </a:solidFill>
              </a:rPr>
              <a:t>Average Case:</a:t>
            </a:r>
          </a:p>
          <a:p>
            <a:pPr lvl="1"/>
            <a:r>
              <a:rPr lang="en-US" sz="2200" dirty="0">
                <a:solidFill>
                  <a:schemeClr val="tx1"/>
                </a:solidFill>
                <a:latin typeface="Times New Roman" pitchFamily="18" charset="0"/>
                <a:cs typeface="Times New Roman" pitchFamily="18" charset="0"/>
              </a:rPr>
              <a:t>T(n) = </a:t>
            </a:r>
            <a:r>
              <a:rPr lang="en-US" altLang="ko-KR" sz="2200" dirty="0">
                <a:solidFill>
                  <a:schemeClr val="tx1"/>
                </a:solidFill>
                <a:latin typeface="Times New Roman" pitchFamily="18" charset="0"/>
                <a:ea typeface="Gulim" pitchFamily="34" charset="-127"/>
                <a:cs typeface="Times New Roman" pitchFamily="18" charset="0"/>
                <a:sym typeface="Symbol" pitchFamily="18" charset="2"/>
              </a:rPr>
              <a:t>O</a:t>
            </a:r>
            <a:r>
              <a:rPr lang="en-US" sz="2200" dirty="0">
                <a:solidFill>
                  <a:schemeClr val="tx1"/>
                </a:solidFill>
                <a:latin typeface="Times New Roman" pitchFamily="18" charset="0"/>
                <a:cs typeface="Times New Roman" pitchFamily="18" charset="0"/>
              </a:rPr>
              <a:t>(</a:t>
            </a:r>
            <a:r>
              <a:rPr lang="en-US" sz="2200" dirty="0" err="1">
                <a:solidFill>
                  <a:schemeClr val="tx1"/>
                </a:solidFill>
                <a:latin typeface="Times New Roman" pitchFamily="18" charset="0"/>
                <a:cs typeface="Times New Roman" pitchFamily="18" charset="0"/>
              </a:rPr>
              <a:t>nlog</a:t>
            </a:r>
            <a:r>
              <a:rPr lang="en-US" sz="2200" dirty="0">
                <a:solidFill>
                  <a:schemeClr val="tx1"/>
                </a:solidFill>
                <a:latin typeface="Times New Roman" pitchFamily="18" charset="0"/>
                <a:cs typeface="Times New Roman" pitchFamily="18" charset="0"/>
              </a:rPr>
              <a:t>(n))</a:t>
            </a:r>
          </a:p>
          <a:p>
            <a:endParaRPr lang="en-US" sz="2200" dirty="0">
              <a:solidFill>
                <a:schemeClr val="tx1"/>
              </a:solidFill>
            </a:endParaRPr>
          </a:p>
        </p:txBody>
      </p:sp>
    </p:spTree>
    <p:extLst>
      <p:ext uri="{BB962C8B-B14F-4D97-AF65-F5344CB8AC3E}">
        <p14:creationId xmlns:p14="http://schemas.microsoft.com/office/powerpoint/2010/main" val="196872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3B22-893D-1C33-4F64-1B063856BE8D}"/>
              </a:ext>
            </a:extLst>
          </p:cNvPr>
          <p:cNvSpPr>
            <a:spLocks noGrp="1"/>
          </p:cNvSpPr>
          <p:nvPr>
            <p:ph type="title"/>
          </p:nvPr>
        </p:nvSpPr>
        <p:spPr/>
        <p:txBody>
          <a:bodyPr/>
          <a:lstStyle/>
          <a:p>
            <a:r>
              <a:rPr lang="en-US" dirty="0"/>
              <a:t>Quick Sort</a:t>
            </a:r>
            <a:endParaRPr lang="en-IN" dirty="0"/>
          </a:p>
        </p:txBody>
      </p:sp>
      <p:sp>
        <p:nvSpPr>
          <p:cNvPr id="3" name="Content Placeholder 2">
            <a:extLst>
              <a:ext uri="{FF2B5EF4-FFF2-40B4-BE49-F238E27FC236}">
                <a16:creationId xmlns:a16="http://schemas.microsoft.com/office/drawing/2014/main" id="{6A696775-C970-3CA0-1687-BB8C1144440E}"/>
              </a:ext>
            </a:extLst>
          </p:cNvPr>
          <p:cNvSpPr>
            <a:spLocks noGrp="1"/>
          </p:cNvSpPr>
          <p:nvPr>
            <p:ph idx="1"/>
          </p:nvPr>
        </p:nvSpPr>
        <p:spPr/>
        <p:txBody>
          <a:bodyPr>
            <a:normAutofit/>
          </a:bodyPr>
          <a:lstStyle/>
          <a:p>
            <a:pPr algn="just"/>
            <a:r>
              <a:rPr lang="en-US" sz="2200" b="0" i="0" dirty="0">
                <a:solidFill>
                  <a:schemeClr val="tx1"/>
                </a:solidFill>
                <a:effectLst/>
                <a:latin typeface="Calibri" panose="020F0502020204030204" pitchFamily="34" charset="0"/>
                <a:cs typeface="Calibri" panose="020F0502020204030204" pitchFamily="34" charset="0"/>
              </a:rPr>
              <a:t>Quicksort picks an element as pivot, and then it partitions the given array around the picked pivot element. </a:t>
            </a:r>
          </a:p>
          <a:p>
            <a:pPr algn="just"/>
            <a:r>
              <a:rPr lang="en-US" sz="2200" b="0" i="0" dirty="0">
                <a:solidFill>
                  <a:schemeClr val="tx1"/>
                </a:solidFill>
                <a:effectLst/>
                <a:latin typeface="Calibri" panose="020F0502020204030204" pitchFamily="34" charset="0"/>
                <a:cs typeface="Calibri" panose="020F0502020204030204" pitchFamily="34" charset="0"/>
              </a:rPr>
              <a:t>In quick sort, a large array is divided into two arrays in which one holds values that are smaller than the specified value (Pivot), and another array holds the values that are greater than the pivot.</a:t>
            </a:r>
          </a:p>
          <a:p>
            <a:pPr algn="just"/>
            <a:r>
              <a:rPr lang="en-US" sz="2200" b="0" i="0" dirty="0">
                <a:solidFill>
                  <a:schemeClr val="tx1"/>
                </a:solidFill>
                <a:effectLst/>
                <a:latin typeface="Calibri" panose="020F0502020204030204" pitchFamily="34" charset="0"/>
                <a:cs typeface="Calibri" panose="020F0502020204030204" pitchFamily="34" charset="0"/>
              </a:rPr>
              <a:t>After that, left and right sub-arrays are also partitioned using the same approach. </a:t>
            </a:r>
          </a:p>
          <a:p>
            <a:pPr algn="just"/>
            <a:r>
              <a:rPr lang="en-US" sz="2200" b="0" i="0" dirty="0">
                <a:solidFill>
                  <a:schemeClr val="tx1"/>
                </a:solidFill>
                <a:effectLst/>
                <a:latin typeface="Calibri" panose="020F0502020204030204" pitchFamily="34" charset="0"/>
                <a:cs typeface="Calibri" panose="020F0502020204030204" pitchFamily="34" charset="0"/>
              </a:rPr>
              <a:t>It will continue until the single element remains in the sub-array.</a:t>
            </a:r>
          </a:p>
          <a:p>
            <a:endParaRPr lang="en-IN"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138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419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334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248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5791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3962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6705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4876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7" name="Rectangle 16"/>
          <p:cNvSpPr/>
          <p:nvPr/>
        </p:nvSpPr>
        <p:spPr>
          <a:xfrm>
            <a:off x="4419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8" name="Rectangle 17"/>
          <p:cNvSpPr/>
          <p:nvPr/>
        </p:nvSpPr>
        <p:spPr>
          <a:xfrm>
            <a:off x="5334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 name="Rectangle 18"/>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0" name="Rectangle 19"/>
          <p:cNvSpPr/>
          <p:nvPr/>
        </p:nvSpPr>
        <p:spPr>
          <a:xfrm>
            <a:off x="6248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Rectangle 20"/>
          <p:cNvSpPr/>
          <p:nvPr/>
        </p:nvSpPr>
        <p:spPr>
          <a:xfrm>
            <a:off x="5791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2" name="Rectangle 21"/>
          <p:cNvSpPr/>
          <p:nvPr/>
        </p:nvSpPr>
        <p:spPr>
          <a:xfrm>
            <a:off x="3962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3" name="Rectangle 22"/>
          <p:cNvSpPr/>
          <p:nvPr/>
        </p:nvSpPr>
        <p:spPr>
          <a:xfrm>
            <a:off x="6705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4" name="Rectangle 23"/>
          <p:cNvSpPr/>
          <p:nvPr/>
        </p:nvSpPr>
        <p:spPr>
          <a:xfrm>
            <a:off x="4876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25" name="Group 24"/>
          <p:cNvGrpSpPr/>
          <p:nvPr/>
        </p:nvGrpSpPr>
        <p:grpSpPr>
          <a:xfrm>
            <a:off x="4077828" y="2813447"/>
            <a:ext cx="226344" cy="460177"/>
            <a:chOff x="1600200" y="742950"/>
            <a:chExt cx="226344" cy="460177"/>
          </a:xfrm>
        </p:grpSpPr>
        <p:sp>
          <p:nvSpPr>
            <p:cNvPr id="26" name="Isosceles Triangle 25"/>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28" name="Group 27"/>
          <p:cNvGrpSpPr/>
          <p:nvPr/>
        </p:nvGrpSpPr>
        <p:grpSpPr>
          <a:xfrm>
            <a:off x="5689581" y="1914286"/>
            <a:ext cx="720069" cy="441960"/>
            <a:chOff x="4495800" y="1123950"/>
            <a:chExt cx="720069" cy="441960"/>
          </a:xfrm>
        </p:grpSpPr>
        <p:sp>
          <p:nvSpPr>
            <p:cNvPr id="29" name="Isosceles Triangle 28"/>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grpSp>
        <p:nvGrpSpPr>
          <p:cNvPr id="31" name="Group 30"/>
          <p:cNvGrpSpPr/>
          <p:nvPr/>
        </p:nvGrpSpPr>
        <p:grpSpPr>
          <a:xfrm>
            <a:off x="7277426" y="2813447"/>
            <a:ext cx="227948" cy="460177"/>
            <a:chOff x="1600200" y="742950"/>
            <a:chExt cx="227948" cy="460177"/>
          </a:xfrm>
        </p:grpSpPr>
        <p:sp>
          <p:nvSpPr>
            <p:cNvPr id="32" name="Isosceles Triangle 31"/>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sp>
        <p:nvSpPr>
          <p:cNvPr id="34" name="Rectangle 33"/>
          <p:cNvSpPr/>
          <p:nvPr/>
        </p:nvSpPr>
        <p:spPr>
          <a:xfrm>
            <a:off x="5791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5" name="Rectangle 34"/>
          <p:cNvSpPr/>
          <p:nvPr/>
        </p:nvSpPr>
        <p:spPr>
          <a:xfrm>
            <a:off x="7620000" y="2356246"/>
            <a:ext cx="457200" cy="4572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36" name="Group 35"/>
          <p:cNvGrpSpPr/>
          <p:nvPr/>
        </p:nvGrpSpPr>
        <p:grpSpPr>
          <a:xfrm>
            <a:off x="7518381" y="1917263"/>
            <a:ext cx="720069" cy="441960"/>
            <a:chOff x="4495800" y="1123950"/>
            <a:chExt cx="720069" cy="441960"/>
          </a:xfrm>
        </p:grpSpPr>
        <p:sp>
          <p:nvSpPr>
            <p:cNvPr id="37" name="Isosceles Triangle 36"/>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grpSp>
        <p:nvGrpSpPr>
          <p:cNvPr id="39" name="Group 38"/>
          <p:cNvGrpSpPr/>
          <p:nvPr/>
        </p:nvGrpSpPr>
        <p:grpSpPr>
          <a:xfrm>
            <a:off x="4991426" y="2816424"/>
            <a:ext cx="227948" cy="460177"/>
            <a:chOff x="1600200" y="742950"/>
            <a:chExt cx="227948" cy="460177"/>
          </a:xfrm>
        </p:grpSpPr>
        <p:sp>
          <p:nvSpPr>
            <p:cNvPr id="40" name="Isosceles Triangle 39"/>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40"/>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42" name="Group 41"/>
          <p:cNvGrpSpPr/>
          <p:nvPr/>
        </p:nvGrpSpPr>
        <p:grpSpPr>
          <a:xfrm>
            <a:off x="5448626" y="2816424"/>
            <a:ext cx="227948" cy="460177"/>
            <a:chOff x="1600200" y="742950"/>
            <a:chExt cx="227948" cy="460177"/>
          </a:xfrm>
        </p:grpSpPr>
        <p:sp>
          <p:nvSpPr>
            <p:cNvPr id="43" name="Isosceles Triangle 42"/>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45" name="Group 44"/>
          <p:cNvGrpSpPr/>
          <p:nvPr/>
        </p:nvGrpSpPr>
        <p:grpSpPr>
          <a:xfrm>
            <a:off x="5449428" y="2816424"/>
            <a:ext cx="226344" cy="460177"/>
            <a:chOff x="1600200" y="742950"/>
            <a:chExt cx="226344" cy="460177"/>
          </a:xfrm>
        </p:grpSpPr>
        <p:sp>
          <p:nvSpPr>
            <p:cNvPr id="46" name="Isosceles Triangle 45"/>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TextBox 46"/>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48" name="Group 47"/>
          <p:cNvGrpSpPr/>
          <p:nvPr/>
        </p:nvGrpSpPr>
        <p:grpSpPr>
          <a:xfrm>
            <a:off x="5905826" y="2816424"/>
            <a:ext cx="227948" cy="460177"/>
            <a:chOff x="1600200" y="742950"/>
            <a:chExt cx="227948" cy="460177"/>
          </a:xfrm>
        </p:grpSpPr>
        <p:sp>
          <p:nvSpPr>
            <p:cNvPr id="49" name="Isosceles Triangle 48"/>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51" name="Group 50"/>
          <p:cNvGrpSpPr/>
          <p:nvPr/>
        </p:nvGrpSpPr>
        <p:grpSpPr>
          <a:xfrm>
            <a:off x="4992228" y="2816424"/>
            <a:ext cx="226344" cy="460177"/>
            <a:chOff x="1600200" y="742950"/>
            <a:chExt cx="226344" cy="460177"/>
          </a:xfrm>
        </p:grpSpPr>
        <p:sp>
          <p:nvSpPr>
            <p:cNvPr id="52" name="Isosceles Triangle 51"/>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54" name="Group 53"/>
          <p:cNvGrpSpPr/>
          <p:nvPr/>
        </p:nvGrpSpPr>
        <p:grpSpPr>
          <a:xfrm>
            <a:off x="6363026" y="2816424"/>
            <a:ext cx="227948" cy="460177"/>
            <a:chOff x="1600200" y="742950"/>
            <a:chExt cx="227948" cy="460177"/>
          </a:xfrm>
        </p:grpSpPr>
        <p:sp>
          <p:nvSpPr>
            <p:cNvPr id="55" name="Isosceles Triangle 54"/>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57" name="Group 56"/>
          <p:cNvGrpSpPr/>
          <p:nvPr/>
        </p:nvGrpSpPr>
        <p:grpSpPr>
          <a:xfrm>
            <a:off x="4535028" y="2816424"/>
            <a:ext cx="226344" cy="460177"/>
            <a:chOff x="1600200" y="742950"/>
            <a:chExt cx="226344" cy="460177"/>
          </a:xfrm>
        </p:grpSpPr>
        <p:sp>
          <p:nvSpPr>
            <p:cNvPr id="58" name="Isosceles Triangle 57"/>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TextBox 58"/>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60" name="Group 59"/>
          <p:cNvGrpSpPr/>
          <p:nvPr/>
        </p:nvGrpSpPr>
        <p:grpSpPr>
          <a:xfrm>
            <a:off x="6820226" y="2816424"/>
            <a:ext cx="227948" cy="460177"/>
            <a:chOff x="1600200" y="742950"/>
            <a:chExt cx="227948" cy="460177"/>
          </a:xfrm>
        </p:grpSpPr>
        <p:sp>
          <p:nvSpPr>
            <p:cNvPr id="61" name="Isosceles Triangle 60"/>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61"/>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sp>
        <p:nvSpPr>
          <p:cNvPr id="63" name="Rectangle 62"/>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4" name="Rectangle 63"/>
          <p:cNvSpPr/>
          <p:nvPr/>
        </p:nvSpPr>
        <p:spPr>
          <a:xfrm>
            <a:off x="4876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5" name="Rectangle 64"/>
          <p:cNvSpPr/>
          <p:nvPr/>
        </p:nvSpPr>
        <p:spPr>
          <a:xfrm>
            <a:off x="3962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6" name="Rectangle 65"/>
          <p:cNvSpPr/>
          <p:nvPr/>
        </p:nvSpPr>
        <p:spPr>
          <a:xfrm>
            <a:off x="5334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7" name="Rectangle 66"/>
          <p:cNvSpPr/>
          <p:nvPr/>
        </p:nvSpPr>
        <p:spPr>
          <a:xfrm>
            <a:off x="6248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8" name="Rectangle 67"/>
          <p:cNvSpPr/>
          <p:nvPr/>
        </p:nvSpPr>
        <p:spPr>
          <a:xfrm>
            <a:off x="5334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98934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grpId="0" nodeType="clickEffect">
                                  <p:stCondLst>
                                    <p:cond delay="0"/>
                                  </p:stCondLst>
                                  <p:childTnLst>
                                    <p:animEffect transition="out" filter="slide(fromBottom)">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par>
                                <p:cTn id="13" presetID="12" presetClass="exit" presetSubtype="4" fill="hold" grpId="0" nodeType="withEffect">
                                  <p:stCondLst>
                                    <p:cond delay="0"/>
                                  </p:stCondLst>
                                  <p:childTnLst>
                                    <p:animEffect transition="out" filter="slide(fromBottom)">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nodeType="after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par>
                                <p:cTn id="20" presetID="1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lide(fromBottom)">
                                      <p:cBhvr>
                                        <p:cTn id="22" dur="500"/>
                                        <p:tgtEl>
                                          <p:spTgt spid="3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slide(fromBottom)">
                                      <p:cBhvr>
                                        <p:cTn id="25" dur="500"/>
                                        <p:tgtEl>
                                          <p:spTgt spid="34"/>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1"/>
                                        </p:tgtEl>
                                      </p:cBhvr>
                                    </p:animEffect>
                                    <p:set>
                                      <p:cBhvr>
                                        <p:cTn id="42" dur="1" fill="hold">
                                          <p:stCondLst>
                                            <p:cond delay="499"/>
                                          </p:stCondLst>
                                        </p:cTn>
                                        <p:tgtEl>
                                          <p:spTgt spid="31"/>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60"/>
                                        </p:tgtEl>
                                      </p:cBhvr>
                                    </p:animEffect>
                                    <p:set>
                                      <p:cBhvr>
                                        <p:cTn id="50" dur="1" fill="hold">
                                          <p:stCondLst>
                                            <p:cond delay="499"/>
                                          </p:stCondLst>
                                        </p:cTn>
                                        <p:tgtEl>
                                          <p:spTgt spid="60"/>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xit" presetSubtype="4" fill="hold" grpId="0" nodeType="clickEffect">
                                  <p:stCondLst>
                                    <p:cond delay="0"/>
                                  </p:stCondLst>
                                  <p:childTnLst>
                                    <p:animEffect transition="out" filter="slide(fromBottom)">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par>
                                <p:cTn id="59" presetID="12" presetClass="exit" presetSubtype="4" fill="hold" grpId="0" nodeType="withEffect">
                                  <p:stCondLst>
                                    <p:cond delay="0"/>
                                  </p:stCondLst>
                                  <p:childTnLst>
                                    <p:animEffect transition="out" filter="slide(fromBottom)">
                                      <p:cBhvr>
                                        <p:cTn id="60" dur="500"/>
                                        <p:tgtEl>
                                          <p:spTgt spid="22"/>
                                        </p:tgtEl>
                                      </p:cBhvr>
                                    </p:animEffect>
                                    <p:set>
                                      <p:cBhvr>
                                        <p:cTn id="61" dur="1" fill="hold">
                                          <p:stCondLst>
                                            <p:cond delay="499"/>
                                          </p:stCondLst>
                                        </p:cTn>
                                        <p:tgtEl>
                                          <p:spTgt spid="22"/>
                                        </p:tgtEl>
                                        <p:attrNameLst>
                                          <p:attrName>style.visibility</p:attrName>
                                        </p:attrNameLst>
                                      </p:cBhvr>
                                      <p:to>
                                        <p:strVal val="hidden"/>
                                      </p:to>
                                    </p:set>
                                  </p:childTnLst>
                                </p:cTn>
                              </p:par>
                            </p:childTnLst>
                          </p:cTn>
                        </p:par>
                        <p:par>
                          <p:cTn id="62" fill="hold">
                            <p:stCondLst>
                              <p:cond delay="500"/>
                            </p:stCondLst>
                            <p:childTnLst>
                              <p:par>
                                <p:cTn id="63" presetID="12" presetClass="entr" presetSubtype="4"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slide(fromBottom)">
                                      <p:cBhvr>
                                        <p:cTn id="65" dur="500"/>
                                        <p:tgtEl>
                                          <p:spTgt spid="67"/>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slide(fromBottom)">
                                      <p:cBhvr>
                                        <p:cTn id="68" dur="500"/>
                                        <p:tgtEl>
                                          <p:spTgt spid="65"/>
                                        </p:tgtEl>
                                      </p:cBhvr>
                                    </p:animEffect>
                                  </p:childTnLst>
                                </p:cTn>
                              </p:par>
                            </p:childTnLst>
                          </p:cTn>
                        </p:par>
                        <p:par>
                          <p:cTn id="69" fill="hold">
                            <p:stCondLst>
                              <p:cond delay="1000"/>
                            </p:stCondLst>
                            <p:childTnLst>
                              <p:par>
                                <p:cTn id="70" presetID="10" presetClass="exit" presetSubtype="0" fill="hold" nodeType="after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4"/>
                                        </p:tgtEl>
                                      </p:cBhvr>
                                    </p:animEffect>
                                    <p:set>
                                      <p:cBhvr>
                                        <p:cTn id="75" dur="1" fill="hold">
                                          <p:stCondLst>
                                            <p:cond delay="499"/>
                                          </p:stCondLst>
                                        </p:cTn>
                                        <p:tgtEl>
                                          <p:spTgt spid="54"/>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10"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57"/>
                                        </p:tgtEl>
                                      </p:cBhvr>
                                    </p:animEffect>
                                    <p:set>
                                      <p:cBhvr>
                                        <p:cTn id="86" dur="1" fill="hold">
                                          <p:stCondLst>
                                            <p:cond delay="499"/>
                                          </p:stCondLst>
                                        </p:cTn>
                                        <p:tgtEl>
                                          <p:spTgt spid="57"/>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5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48"/>
                                        </p:tgtEl>
                                      </p:cBhvr>
                                    </p:animEffect>
                                    <p:set>
                                      <p:cBhvr>
                                        <p:cTn id="94" dur="1" fill="hold">
                                          <p:stCondLst>
                                            <p:cond delay="499"/>
                                          </p:stCondLst>
                                        </p:cTn>
                                        <p:tgtEl>
                                          <p:spTgt spid="48"/>
                                        </p:tgtEl>
                                        <p:attrNameLst>
                                          <p:attrName>style.visibility</p:attrName>
                                        </p:attrNameLst>
                                      </p:cBhvr>
                                      <p:to>
                                        <p:strVal val="hidden"/>
                                      </p:to>
                                    </p:set>
                                  </p:childTnLst>
                                </p:cTn>
                              </p:par>
                              <p:par>
                                <p:cTn id="95" presetID="10"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xit" presetSubtype="4" fill="hold" grpId="0" nodeType="clickEffect">
                                  <p:stCondLst>
                                    <p:cond delay="0"/>
                                  </p:stCondLst>
                                  <p:childTnLst>
                                    <p:animEffect transition="out" filter="slide(fromBottom)">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par>
                                <p:cTn id="103" presetID="12" presetClass="exit" presetSubtype="4" fill="hold" grpId="0" nodeType="withEffect">
                                  <p:stCondLst>
                                    <p:cond delay="0"/>
                                  </p:stCondLst>
                                  <p:childTnLst>
                                    <p:animEffect transition="out" filter="slide(fromBottom)">
                                      <p:cBhvr>
                                        <p:cTn id="104" dur="500"/>
                                        <p:tgtEl>
                                          <p:spTgt spid="18"/>
                                        </p:tgtEl>
                                      </p:cBhvr>
                                    </p:animEffect>
                                    <p:set>
                                      <p:cBhvr>
                                        <p:cTn id="105" dur="1" fill="hold">
                                          <p:stCondLst>
                                            <p:cond delay="499"/>
                                          </p:stCondLst>
                                        </p:cTn>
                                        <p:tgtEl>
                                          <p:spTgt spid="18"/>
                                        </p:tgtEl>
                                        <p:attrNameLst>
                                          <p:attrName>style.visibility</p:attrName>
                                        </p:attrNameLst>
                                      </p:cBhvr>
                                      <p:to>
                                        <p:strVal val="hidden"/>
                                      </p:to>
                                    </p:set>
                                  </p:childTnLst>
                                </p:cTn>
                              </p:par>
                            </p:childTnLst>
                          </p:cTn>
                        </p:par>
                        <p:par>
                          <p:cTn id="106" fill="hold">
                            <p:stCondLst>
                              <p:cond delay="500"/>
                            </p:stCondLst>
                            <p:childTnLst>
                              <p:par>
                                <p:cTn id="107" presetID="12" presetClass="entr" presetSubtype="4" fill="hold" grpId="0" nodeType="after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slide(fromBottom)">
                                      <p:cBhvr>
                                        <p:cTn id="109" dur="500"/>
                                        <p:tgtEl>
                                          <p:spTgt spid="68"/>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slide(fromBottom)">
                                      <p:cBhvr>
                                        <p:cTn id="112" dur="500"/>
                                        <p:tgtEl>
                                          <p:spTgt spid="64"/>
                                        </p:tgtEl>
                                      </p:cBhvr>
                                    </p:animEffect>
                                  </p:childTnLst>
                                </p:cTn>
                              </p:par>
                            </p:childTnLst>
                          </p:cTn>
                        </p:par>
                        <p:par>
                          <p:cTn id="113" fill="hold">
                            <p:stCondLst>
                              <p:cond delay="1000"/>
                            </p:stCondLst>
                            <p:childTnLst>
                              <p:par>
                                <p:cTn id="114" presetID="10" presetClass="exit" presetSubtype="0" fill="hold" nodeType="afterEffect">
                                  <p:stCondLst>
                                    <p:cond delay="0"/>
                                  </p:stCondLst>
                                  <p:childTnLst>
                                    <p:animEffect transition="out" filter="fade">
                                      <p:cBhvr>
                                        <p:cTn id="115" dur="500"/>
                                        <p:tgtEl>
                                          <p:spTgt spid="51"/>
                                        </p:tgtEl>
                                      </p:cBhvr>
                                    </p:animEffect>
                                    <p:set>
                                      <p:cBhvr>
                                        <p:cTn id="116" dur="1" fill="hold">
                                          <p:stCondLst>
                                            <p:cond delay="499"/>
                                          </p:stCondLst>
                                        </p:cTn>
                                        <p:tgtEl>
                                          <p:spTgt spid="51"/>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2"/>
                                        </p:tgtEl>
                                      </p:cBhvr>
                                    </p:animEffect>
                                    <p:set>
                                      <p:cBhvr>
                                        <p:cTn id="119" dur="1" fill="hold">
                                          <p:stCondLst>
                                            <p:cond delay="499"/>
                                          </p:stCondLst>
                                        </p:cTn>
                                        <p:tgtEl>
                                          <p:spTgt spid="42"/>
                                        </p:tgtEl>
                                        <p:attrNameLst>
                                          <p:attrName>style.visibility</p:attrName>
                                        </p:attrNameLst>
                                      </p:cBhvr>
                                      <p:to>
                                        <p:strVal val="hidden"/>
                                      </p:to>
                                    </p:set>
                                  </p:childTnLst>
                                </p:cTn>
                              </p:par>
                              <p:par>
                                <p:cTn id="120" presetID="10" presetClass="entr" presetSubtype="0" fill="hold"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par>
                                <p:cTn id="123" presetID="10" presetClass="entr" presetSubtype="0" fill="hold"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fade">
                                      <p:cBhvr>
                                        <p:cTn id="125" dur="500"/>
                                        <p:tgtEl>
                                          <p:spTgt spid="45"/>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nodeType="click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grpId="1" nodeType="clickEffect">
                                  <p:stCondLst>
                                    <p:cond delay="0"/>
                                  </p:stCondLst>
                                  <p:childTnLst>
                                    <p:animEffect transition="out" filter="slide(fromBottom)">
                                      <p:cBhvr>
                                        <p:cTn id="134" dur="500"/>
                                        <p:tgtEl>
                                          <p:spTgt spid="68"/>
                                        </p:tgtEl>
                                      </p:cBhvr>
                                    </p:animEffect>
                                    <p:set>
                                      <p:cBhvr>
                                        <p:cTn id="135" dur="1" fill="hold">
                                          <p:stCondLst>
                                            <p:cond delay="499"/>
                                          </p:stCondLst>
                                        </p:cTn>
                                        <p:tgtEl>
                                          <p:spTgt spid="68"/>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35"/>
                                        </p:tgtEl>
                                      </p:cBhvr>
                                    </p:animEffect>
                                    <p:set>
                                      <p:cBhvr>
                                        <p:cTn id="138" dur="1" fill="hold">
                                          <p:stCondLst>
                                            <p:cond delay="499"/>
                                          </p:stCondLst>
                                        </p:cTn>
                                        <p:tgtEl>
                                          <p:spTgt spid="35"/>
                                        </p:tgtEl>
                                        <p:attrNameLst>
                                          <p:attrName>style.visibility</p:attrName>
                                        </p:attrNameLst>
                                      </p:cBhvr>
                                      <p:to>
                                        <p:strVal val="hidden"/>
                                      </p:to>
                                    </p:set>
                                  </p:childTnLst>
                                </p:cTn>
                              </p:par>
                            </p:childTnLst>
                          </p:cTn>
                        </p:par>
                        <p:par>
                          <p:cTn id="139" fill="hold">
                            <p:stCondLst>
                              <p:cond delay="500"/>
                            </p:stCondLst>
                            <p:childTnLst>
                              <p:par>
                                <p:cTn id="140" presetID="10" presetClass="exit" presetSubtype="0" fill="hold" nodeType="afterEffect">
                                  <p:stCondLst>
                                    <p:cond delay="0"/>
                                  </p:stCondLst>
                                  <p:childTnLst>
                                    <p:animEffect transition="out" filter="fade">
                                      <p:cBhvr>
                                        <p:cTn id="141" dur="500"/>
                                        <p:tgtEl>
                                          <p:spTgt spid="45"/>
                                        </p:tgtEl>
                                      </p:cBhvr>
                                    </p:animEffect>
                                    <p:set>
                                      <p:cBhvr>
                                        <p:cTn id="142" dur="1" fill="hold">
                                          <p:stCondLst>
                                            <p:cond delay="499"/>
                                          </p:stCondLst>
                                        </p:cTn>
                                        <p:tgtEl>
                                          <p:spTgt spid="45"/>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36"/>
                                        </p:tgtEl>
                                      </p:cBhvr>
                                    </p:animEffect>
                                    <p:set>
                                      <p:cBhvr>
                                        <p:cTn id="145" dur="1" fill="hold">
                                          <p:stCondLst>
                                            <p:cond delay="499"/>
                                          </p:stCondLst>
                                        </p:cTn>
                                        <p:tgtEl>
                                          <p:spTgt spid="36"/>
                                        </p:tgtEl>
                                        <p:attrNameLst>
                                          <p:attrName>style.visibility</p:attrName>
                                        </p:attrNameLst>
                                      </p:cBhvr>
                                      <p:to>
                                        <p:strVal val="hidden"/>
                                      </p:to>
                                    </p:set>
                                  </p:childTnLst>
                                </p:cTn>
                              </p:par>
                              <p:par>
                                <p:cTn id="146" presetID="12" presetClass="entr" presetSubtype="4" fill="hold" grpId="0" nodeType="with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slide(fromBottom)">
                                      <p:cBhvr>
                                        <p:cTn id="148" dur="500"/>
                                        <p:tgtEl>
                                          <p:spTgt spid="66"/>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slide(fromBottom)">
                                      <p:cBhvr>
                                        <p:cTn id="151" dur="500"/>
                                        <p:tgtEl>
                                          <p:spTgt spid="63"/>
                                        </p:tgtEl>
                                      </p:cBhvr>
                                    </p:animEffect>
                                  </p:childTnLst>
                                </p:cTn>
                              </p:par>
                            </p:childTnLst>
                          </p:cTn>
                        </p:par>
                        <p:par>
                          <p:cTn id="152" fill="hold">
                            <p:stCondLst>
                              <p:cond delay="1000"/>
                            </p:stCondLst>
                            <p:childTnLst>
                              <p:par>
                                <p:cTn id="153" presetID="1" presetClass="emph" presetSubtype="2" fill="hold" nodeType="afterEffect">
                                  <p:stCondLst>
                                    <p:cond delay="0"/>
                                  </p:stCondLst>
                                  <p:childTnLst>
                                    <p:animClr clrSpc="rgb" dir="cw">
                                      <p:cBhvr>
                                        <p:cTn id="154" dur="500" fill="hold"/>
                                        <p:tgtEl>
                                          <p:spTgt spid="66"/>
                                        </p:tgtEl>
                                        <p:attrNameLst>
                                          <p:attrName>fillcolor</p:attrName>
                                        </p:attrNameLst>
                                      </p:cBhvr>
                                      <p:to>
                                        <a:srgbClr val="C88282"/>
                                      </p:to>
                                    </p:animClr>
                                    <p:set>
                                      <p:cBhvr>
                                        <p:cTn id="155" dur="500" fill="hold"/>
                                        <p:tgtEl>
                                          <p:spTgt spid="66"/>
                                        </p:tgtEl>
                                        <p:attrNameLst>
                                          <p:attrName>fill.type</p:attrName>
                                        </p:attrNameLst>
                                      </p:cBhvr>
                                      <p:to>
                                        <p:strVal val="solid"/>
                                      </p:to>
                                    </p:set>
                                    <p:set>
                                      <p:cBhvr>
                                        <p:cTn id="156" dur="500" fill="hold"/>
                                        <p:tgtEl>
                                          <p:spTgt spid="6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4" grpId="0" animBg="1"/>
      <p:bldP spid="34" grpId="0" animBg="1"/>
      <p:bldP spid="35" grpId="0" animBg="1"/>
      <p:bldP spid="35" grpId="1" animBg="1"/>
      <p:bldP spid="63" grpId="0" animBg="1"/>
      <p:bldP spid="64" grpId="0" animBg="1"/>
      <p:bldP spid="65" grpId="0" animBg="1"/>
      <p:bldP spid="66" grpId="0" animBg="1"/>
      <p:bldP spid="67" grpId="0" animBg="1"/>
      <p:bldP spid="68" grpId="0" animBg="1"/>
      <p:bldP spid="6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4191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3733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4648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 name="Group 9"/>
          <p:cNvGrpSpPr/>
          <p:nvPr/>
        </p:nvGrpSpPr>
        <p:grpSpPr>
          <a:xfrm>
            <a:off x="4343400" y="2816424"/>
            <a:ext cx="226344" cy="460177"/>
            <a:chOff x="1600200" y="742950"/>
            <a:chExt cx="226344" cy="460177"/>
          </a:xfrm>
        </p:grpSpPr>
        <p:sp>
          <p:nvSpPr>
            <p:cNvPr id="11" name="Isosceles Triangle 10"/>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3" name="Group 12"/>
          <p:cNvGrpSpPr/>
          <p:nvPr/>
        </p:nvGrpSpPr>
        <p:grpSpPr>
          <a:xfrm>
            <a:off x="3848426" y="2816424"/>
            <a:ext cx="227948" cy="460177"/>
            <a:chOff x="1600200" y="742950"/>
            <a:chExt cx="227948" cy="460177"/>
          </a:xfrm>
        </p:grpSpPr>
        <p:sp>
          <p:nvSpPr>
            <p:cNvPr id="14" name="Isosceles Triangle 13"/>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sp>
        <p:nvSpPr>
          <p:cNvPr id="16" name="Rectangle 15"/>
          <p:cNvSpPr/>
          <p:nvPr/>
        </p:nvSpPr>
        <p:spPr>
          <a:xfrm>
            <a:off x="4648200" y="2356246"/>
            <a:ext cx="457200" cy="4572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Rectangle 16"/>
          <p:cNvSpPr/>
          <p:nvPr/>
        </p:nvSpPr>
        <p:spPr>
          <a:xfrm>
            <a:off x="4191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Rectangle 17"/>
          <p:cNvSpPr/>
          <p:nvPr/>
        </p:nvSpPr>
        <p:spPr>
          <a:xfrm>
            <a:off x="4191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Rectangle 18"/>
          <p:cNvSpPr/>
          <p:nvPr/>
        </p:nvSpPr>
        <p:spPr>
          <a:xfrm>
            <a:off x="4648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Rectangle 19"/>
          <p:cNvSpPr/>
          <p:nvPr/>
        </p:nvSpPr>
        <p:spPr>
          <a:xfrm>
            <a:off x="4191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Rectangle 20"/>
          <p:cNvSpPr/>
          <p:nvPr/>
        </p:nvSpPr>
        <p:spPr>
          <a:xfrm>
            <a:off x="3733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Rectangle 21"/>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3" name="Rectangle 22"/>
          <p:cNvSpPr/>
          <p:nvPr/>
        </p:nvSpPr>
        <p:spPr>
          <a:xfrm>
            <a:off x="4191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4" name="Rectangle 23"/>
          <p:cNvSpPr/>
          <p:nvPr/>
        </p:nvSpPr>
        <p:spPr>
          <a:xfrm>
            <a:off x="4648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p:cNvSpPr/>
          <p:nvPr/>
        </p:nvSpPr>
        <p:spPr>
          <a:xfrm>
            <a:off x="5791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6" name="Rectangle 25"/>
          <p:cNvSpPr/>
          <p:nvPr/>
        </p:nvSpPr>
        <p:spPr>
          <a:xfrm>
            <a:off x="3733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p:cNvSpPr/>
          <p:nvPr/>
        </p:nvSpPr>
        <p:spPr>
          <a:xfrm>
            <a:off x="53340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8" name="Rectangle 27"/>
          <p:cNvSpPr/>
          <p:nvPr/>
        </p:nvSpPr>
        <p:spPr>
          <a:xfrm>
            <a:off x="6248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9" name="Rectangle 28"/>
          <p:cNvSpPr/>
          <p:nvPr/>
        </p:nvSpPr>
        <p:spPr>
          <a:xfrm>
            <a:off x="6705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0" name="Rectangle 29"/>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31" name="Group 30"/>
          <p:cNvGrpSpPr/>
          <p:nvPr/>
        </p:nvGrpSpPr>
        <p:grpSpPr>
          <a:xfrm>
            <a:off x="3849228" y="2813447"/>
            <a:ext cx="226344" cy="460177"/>
            <a:chOff x="1600200" y="742950"/>
            <a:chExt cx="226344" cy="460177"/>
          </a:xfrm>
        </p:grpSpPr>
        <p:sp>
          <p:nvSpPr>
            <p:cNvPr id="32" name="Isosceles Triangle 31"/>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34" name="Group 33"/>
          <p:cNvGrpSpPr/>
          <p:nvPr/>
        </p:nvGrpSpPr>
        <p:grpSpPr>
          <a:xfrm>
            <a:off x="4089381" y="1914286"/>
            <a:ext cx="720069" cy="441960"/>
            <a:chOff x="4495800" y="1123950"/>
            <a:chExt cx="720069" cy="441960"/>
          </a:xfrm>
        </p:grpSpPr>
        <p:sp>
          <p:nvSpPr>
            <p:cNvPr id="35" name="Isosceles Triangle 34"/>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grpSp>
        <p:nvGrpSpPr>
          <p:cNvPr id="37" name="Group 36"/>
          <p:cNvGrpSpPr/>
          <p:nvPr/>
        </p:nvGrpSpPr>
        <p:grpSpPr>
          <a:xfrm>
            <a:off x="4305626" y="2813447"/>
            <a:ext cx="227948" cy="460177"/>
            <a:chOff x="1600200" y="742950"/>
            <a:chExt cx="227948" cy="460177"/>
          </a:xfrm>
        </p:grpSpPr>
        <p:sp>
          <p:nvSpPr>
            <p:cNvPr id="38" name="Isosceles Triangle 37"/>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40" name="Group 39"/>
          <p:cNvGrpSpPr/>
          <p:nvPr/>
        </p:nvGrpSpPr>
        <p:grpSpPr>
          <a:xfrm>
            <a:off x="4546581" y="1917263"/>
            <a:ext cx="720069" cy="441960"/>
            <a:chOff x="4495800" y="1123950"/>
            <a:chExt cx="720069" cy="441960"/>
          </a:xfrm>
        </p:grpSpPr>
        <p:sp>
          <p:nvSpPr>
            <p:cNvPr id="41" name="Isosceles Triangle 40"/>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spTree>
    <p:extLst>
      <p:ext uri="{BB962C8B-B14F-4D97-AF65-F5344CB8AC3E}">
        <p14:creationId xmlns:p14="http://schemas.microsoft.com/office/powerpoint/2010/main" val="2467170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grpId="0" nodeType="clickEffect">
                                  <p:stCondLst>
                                    <p:cond delay="0"/>
                                  </p:stCondLst>
                                  <p:childTnLst>
                                    <p:animEffect transition="out" filter="slide(fromBottom)">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par>
                                <p:cTn id="13" presetID="12" presetClass="exit" presetSubtype="4" fill="hold" grpId="0" nodeType="withEffect">
                                  <p:stCondLst>
                                    <p:cond delay="0"/>
                                  </p:stCondLst>
                                  <p:childTnLst>
                                    <p:animEffect transition="out" filter="slide(fromBottom)">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nodeType="afterEffect">
                                  <p:stCondLst>
                                    <p:cond delay="0"/>
                                  </p:stCondLst>
                                  <p:childTnLst>
                                    <p:animEffect transition="out" filter="fade">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lide(fromBottom)">
                                      <p:cBhvr>
                                        <p:cTn id="22" dur="500"/>
                                        <p:tgtEl>
                                          <p:spTgt spid="1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lide(fromBottom)">
                                      <p:cBhvr>
                                        <p:cTn id="25" dur="500"/>
                                        <p:tgtEl>
                                          <p:spTgt spid="16"/>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1"/>
                                        </p:tgtEl>
                                      </p:cBhvr>
                                    </p:animEffect>
                                    <p:set>
                                      <p:cBhvr>
                                        <p:cTn id="42" dur="1" fill="hold">
                                          <p:stCondLst>
                                            <p:cond delay="499"/>
                                          </p:stCondLst>
                                        </p:cTn>
                                        <p:tgtEl>
                                          <p:spTgt spid="31"/>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37"/>
                                        </p:tgtEl>
                                      </p:cBhvr>
                                    </p:animEffect>
                                    <p:set>
                                      <p:cBhvr>
                                        <p:cTn id="50" dur="1" fill="hold">
                                          <p:stCondLst>
                                            <p:cond delay="499"/>
                                          </p:stCondLst>
                                        </p:cTn>
                                        <p:tgtEl>
                                          <p:spTgt spid="37"/>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xit" presetSubtype="4" fill="hold" grpId="0" nodeType="clickEffect">
                                  <p:stCondLst>
                                    <p:cond delay="0"/>
                                  </p:stCondLst>
                                  <p:childTnLst>
                                    <p:animEffect transition="out" filter="slide(fromBottom)">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par>
                                <p:cTn id="59" presetID="12" presetClass="exit" presetSubtype="4" fill="hold" grpId="1" nodeType="withEffect">
                                  <p:stCondLst>
                                    <p:cond delay="0"/>
                                  </p:stCondLst>
                                  <p:childTnLst>
                                    <p:animEffect transition="out" filter="slide(fromBottom)">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par>
                          <p:cTn id="62" fill="hold">
                            <p:stCondLst>
                              <p:cond delay="500"/>
                            </p:stCondLst>
                            <p:childTnLst>
                              <p:par>
                                <p:cTn id="63" presetID="12" presetClass="entr" presetSubtype="4"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slide(fromBottom)">
                                      <p:cBhvr>
                                        <p:cTn id="65" dur="500"/>
                                        <p:tgtEl>
                                          <p:spTgt spid="21"/>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slide(fromBottom)">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2" presetClass="exit" presetSubtype="4" fill="hold" grpId="1" nodeType="clickEffect">
                                  <p:stCondLst>
                                    <p:cond delay="0"/>
                                  </p:stCondLst>
                                  <p:childTnLst>
                                    <p:animEffect transition="out" filter="slide(fromBottom)">
                                      <p:cBhvr>
                                        <p:cTn id="77" dur="500"/>
                                        <p:tgtEl>
                                          <p:spTgt spid="20"/>
                                        </p:tgtEl>
                                      </p:cBhvr>
                                    </p:animEffect>
                                    <p:set>
                                      <p:cBhvr>
                                        <p:cTn id="78" dur="1" fill="hold">
                                          <p:stCondLst>
                                            <p:cond delay="499"/>
                                          </p:stCondLst>
                                        </p:cTn>
                                        <p:tgtEl>
                                          <p:spTgt spid="20"/>
                                        </p:tgtEl>
                                        <p:attrNameLst>
                                          <p:attrName>style.visibility</p:attrName>
                                        </p:attrNameLst>
                                      </p:cBhvr>
                                      <p:to>
                                        <p:strVal val="hidden"/>
                                      </p:to>
                                    </p:set>
                                  </p:childTnLst>
                                </p:cTn>
                              </p:par>
                              <p:par>
                                <p:cTn id="79" presetID="12" presetClass="exit" presetSubtype="4" fill="hold" grpId="1" nodeType="withEffect">
                                  <p:stCondLst>
                                    <p:cond delay="0"/>
                                  </p:stCondLst>
                                  <p:childTnLst>
                                    <p:animEffect transition="out" filter="slide(fromBottom)">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0" presetClass="exit" presetSubtype="0" fill="hold" nodeType="afterEffect">
                                  <p:stCondLst>
                                    <p:cond delay="0"/>
                                  </p:stCondLst>
                                  <p:childTnLst>
                                    <p:animEffect transition="out" filter="fade">
                                      <p:cBhvr>
                                        <p:cTn id="84" dur="500"/>
                                        <p:tgtEl>
                                          <p:spTgt spid="40"/>
                                        </p:tgtEl>
                                      </p:cBhvr>
                                    </p:animEffect>
                                    <p:set>
                                      <p:cBhvr>
                                        <p:cTn id="85" dur="1" fill="hold">
                                          <p:stCondLst>
                                            <p:cond delay="499"/>
                                          </p:stCondLst>
                                        </p:cTn>
                                        <p:tgtEl>
                                          <p:spTgt spid="40"/>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10"/>
                                        </p:tgtEl>
                                      </p:cBhvr>
                                    </p:animEffect>
                                    <p:set>
                                      <p:cBhvr>
                                        <p:cTn id="88" dur="1" fill="hold">
                                          <p:stCondLst>
                                            <p:cond delay="499"/>
                                          </p:stCondLst>
                                        </p:cTn>
                                        <p:tgtEl>
                                          <p:spTgt spid="10"/>
                                        </p:tgtEl>
                                        <p:attrNameLst>
                                          <p:attrName>style.visibility</p:attrName>
                                        </p:attrNameLst>
                                      </p:cBhvr>
                                      <p:to>
                                        <p:strVal val="hidden"/>
                                      </p:to>
                                    </p:set>
                                  </p:childTnLst>
                                </p:cTn>
                              </p:par>
                              <p:par>
                                <p:cTn id="89" presetID="12" presetClass="entr" presetSubtype="4"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slide(fromBottom)">
                                      <p:cBhvr>
                                        <p:cTn id="91" dur="500"/>
                                        <p:tgtEl>
                                          <p:spTgt spid="18"/>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slide(fromBottom)">
                                      <p:cBhvr>
                                        <p:cTn id="94" dur="500"/>
                                        <p:tgtEl>
                                          <p:spTgt spid="19"/>
                                        </p:tgtEl>
                                      </p:cBhvr>
                                    </p:animEffect>
                                  </p:childTnLst>
                                </p:cTn>
                              </p:par>
                            </p:childTnLst>
                          </p:cTn>
                        </p:par>
                        <p:par>
                          <p:cTn id="95" fill="hold">
                            <p:stCondLst>
                              <p:cond delay="1000"/>
                            </p:stCondLst>
                            <p:childTnLst>
                              <p:par>
                                <p:cTn id="96" presetID="1" presetClass="emph" presetSubtype="2" fill="hold" nodeType="afterEffect">
                                  <p:stCondLst>
                                    <p:cond delay="0"/>
                                  </p:stCondLst>
                                  <p:childTnLst>
                                    <p:animClr clrSpc="rgb" dir="cw">
                                      <p:cBhvr>
                                        <p:cTn id="97" dur="500" fill="hold"/>
                                        <p:tgtEl>
                                          <p:spTgt spid="18"/>
                                        </p:tgtEl>
                                        <p:attrNameLst>
                                          <p:attrName>fillcolor</p:attrName>
                                        </p:attrNameLst>
                                      </p:cBhvr>
                                      <p:to>
                                        <a:srgbClr val="C88282"/>
                                      </p:to>
                                    </p:animClr>
                                    <p:set>
                                      <p:cBhvr>
                                        <p:cTn id="98" dur="500" fill="hold"/>
                                        <p:tgtEl>
                                          <p:spTgt spid="18"/>
                                        </p:tgtEl>
                                        <p:attrNameLst>
                                          <p:attrName>fill.type</p:attrName>
                                        </p:attrNameLst>
                                      </p:cBhvr>
                                      <p:to>
                                        <p:strVal val="solid"/>
                                      </p:to>
                                    </p:set>
                                    <p:set>
                                      <p:cBhvr>
                                        <p:cTn id="99"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9" grpId="0" animBg="1"/>
      <p:bldP spid="20" grpId="0" animBg="1"/>
      <p:bldP spid="20" grpId="1" animBg="1"/>
      <p:bldP spid="21" grpId="0" animBg="1"/>
      <p:bldP spid="23" grpId="0" animBg="1"/>
      <p:bldP spid="24"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3733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 name="Rectangle 7"/>
          <p:cNvSpPr/>
          <p:nvPr/>
        </p:nvSpPr>
        <p:spPr>
          <a:xfrm>
            <a:off x="71628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 name="Rectangle 8"/>
          <p:cNvSpPr/>
          <p:nvPr/>
        </p:nvSpPr>
        <p:spPr>
          <a:xfrm>
            <a:off x="4191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 name="Rectangle 9"/>
          <p:cNvSpPr/>
          <p:nvPr/>
        </p:nvSpPr>
        <p:spPr>
          <a:xfrm>
            <a:off x="35052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Rectangle 10"/>
          <p:cNvSpPr/>
          <p:nvPr/>
        </p:nvSpPr>
        <p:spPr>
          <a:xfrm>
            <a:off x="57912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2" name="Rectangle 11"/>
          <p:cNvSpPr/>
          <p:nvPr/>
        </p:nvSpPr>
        <p:spPr>
          <a:xfrm>
            <a:off x="46482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3" name="Rectangle 12"/>
          <p:cNvSpPr/>
          <p:nvPr/>
        </p:nvSpPr>
        <p:spPr>
          <a:xfrm>
            <a:off x="5334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4" name="Rectangle 13"/>
          <p:cNvSpPr/>
          <p:nvPr/>
        </p:nvSpPr>
        <p:spPr>
          <a:xfrm>
            <a:off x="62484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5" name="Rectangle 14"/>
          <p:cNvSpPr/>
          <p:nvPr/>
        </p:nvSpPr>
        <p:spPr>
          <a:xfrm>
            <a:off x="67056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6" name="Rectangle 15"/>
          <p:cNvSpPr/>
          <p:nvPr/>
        </p:nvSpPr>
        <p:spPr>
          <a:xfrm>
            <a:off x="76200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2687479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
                                        </p:tgtEl>
                                        <p:attrNameLst>
                                          <p:attrName>fillcolor</p:attrName>
                                        </p:attrNameLst>
                                      </p:cBhvr>
                                      <p:to>
                                        <a:srgbClr val="C88282"/>
                                      </p:to>
                                    </p:animClr>
                                    <p:set>
                                      <p:cBhvr>
                                        <p:cTn id="7" dur="500" fill="hold"/>
                                        <p:tgtEl>
                                          <p:spTgt spid="10"/>
                                        </p:tgtEl>
                                        <p:attrNameLst>
                                          <p:attrName>fill.type</p:attrName>
                                        </p:attrNameLst>
                                      </p:cBhvr>
                                      <p:to>
                                        <p:strVal val="solid"/>
                                      </p:to>
                                    </p:set>
                                    <p:set>
                                      <p:cBhvr>
                                        <p:cTn id="8" dur="5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4648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Rectangle 7"/>
          <p:cNvSpPr/>
          <p:nvPr/>
        </p:nvSpPr>
        <p:spPr>
          <a:xfrm>
            <a:off x="4191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 name="Rectangle 8"/>
          <p:cNvSpPr/>
          <p:nvPr/>
        </p:nvSpPr>
        <p:spPr>
          <a:xfrm>
            <a:off x="4648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 name="Rectangle 9"/>
          <p:cNvSpPr/>
          <p:nvPr/>
        </p:nvSpPr>
        <p:spPr>
          <a:xfrm>
            <a:off x="5105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 name="Rectangle 10"/>
          <p:cNvSpPr/>
          <p:nvPr/>
        </p:nvSpPr>
        <p:spPr>
          <a:xfrm>
            <a:off x="73914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 name="Rectangle 11"/>
          <p:cNvSpPr/>
          <p:nvPr/>
        </p:nvSpPr>
        <p:spPr>
          <a:xfrm>
            <a:off x="4191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Rectangle 12"/>
          <p:cNvSpPr/>
          <p:nvPr/>
        </p:nvSpPr>
        <p:spPr>
          <a:xfrm>
            <a:off x="3733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p:cNvSpPr/>
          <p:nvPr/>
        </p:nvSpPr>
        <p:spPr>
          <a:xfrm>
            <a:off x="60198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5" name="Rectangle 14"/>
          <p:cNvSpPr/>
          <p:nvPr/>
        </p:nvSpPr>
        <p:spPr>
          <a:xfrm>
            <a:off x="48768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6" name="Rectangle 15"/>
          <p:cNvSpPr/>
          <p:nvPr/>
        </p:nvSpPr>
        <p:spPr>
          <a:xfrm>
            <a:off x="55626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7" name="Rectangle 16"/>
          <p:cNvSpPr/>
          <p:nvPr/>
        </p:nvSpPr>
        <p:spPr>
          <a:xfrm>
            <a:off x="64770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8" name="Rectangle 17"/>
          <p:cNvSpPr/>
          <p:nvPr/>
        </p:nvSpPr>
        <p:spPr>
          <a:xfrm>
            <a:off x="69342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9" name="Rectangle 18"/>
          <p:cNvSpPr/>
          <p:nvPr/>
        </p:nvSpPr>
        <p:spPr>
          <a:xfrm>
            <a:off x="78486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3625073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5"/>
                                        </p:tgtEl>
                                        <p:attrNameLst>
                                          <p:attrName>fillcolor</p:attrName>
                                        </p:attrNameLst>
                                      </p:cBhvr>
                                      <p:to>
                                        <a:srgbClr val="C88282"/>
                                      </p:to>
                                    </p:animClr>
                                    <p:set>
                                      <p:cBhvr>
                                        <p:cTn id="7" dur="500" fill="hold"/>
                                        <p:tgtEl>
                                          <p:spTgt spid="15"/>
                                        </p:tgtEl>
                                        <p:attrNameLst>
                                          <p:attrName>fill.type</p:attrName>
                                        </p:attrNameLst>
                                      </p:cBhvr>
                                      <p:to>
                                        <p:strVal val="solid"/>
                                      </p:to>
                                    </p:set>
                                    <p:set>
                                      <p:cBhvr>
                                        <p:cTn id="8" dur="500" fill="hold"/>
                                        <p:tgtEl>
                                          <p:spTgt spid="1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2"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DF16-3073-C6FF-20F4-85FD4CEF6B6D}"/>
              </a:ext>
            </a:extLst>
          </p:cNvPr>
          <p:cNvSpPr>
            <a:spLocks noGrp="1"/>
          </p:cNvSpPr>
          <p:nvPr>
            <p:ph type="title"/>
          </p:nvPr>
        </p:nvSpPr>
        <p:spPr/>
        <p:txBody>
          <a:bodyPr/>
          <a:lstStyle/>
          <a:p>
            <a:r>
              <a:rPr lang="en-US" dirty="0"/>
              <a:t>Working of Bubble sort</a:t>
            </a:r>
            <a:endParaRPr lang="en-IN" dirty="0"/>
          </a:p>
        </p:txBody>
      </p:sp>
      <p:sp>
        <p:nvSpPr>
          <p:cNvPr id="3" name="Content Placeholder 2">
            <a:extLst>
              <a:ext uri="{FF2B5EF4-FFF2-40B4-BE49-F238E27FC236}">
                <a16:creationId xmlns:a16="http://schemas.microsoft.com/office/drawing/2014/main" id="{E5312F00-2FF3-59AE-FB63-002A74804F44}"/>
              </a:ext>
            </a:extLst>
          </p:cNvPr>
          <p:cNvSpPr>
            <a:spLocks noGrp="1"/>
          </p:cNvSpPr>
          <p:nvPr>
            <p:ph idx="1"/>
          </p:nvPr>
        </p:nvSpPr>
        <p:spPr>
          <a:xfrm>
            <a:off x="3640973" y="764357"/>
            <a:ext cx="7609995" cy="5520067"/>
          </a:xfrm>
        </p:spPr>
        <p:txBody>
          <a:bodyPr>
            <a:normAutofit/>
          </a:bodyPr>
          <a:lstStyle/>
          <a:p>
            <a:pPr marL="0" indent="0">
              <a:buNone/>
            </a:pPr>
            <a:r>
              <a:rPr lang="en-US" sz="2400" dirty="0">
                <a:solidFill>
                  <a:schemeClr val="tx1"/>
                </a:solidFill>
                <a:latin typeface="Calibri" panose="020F0502020204030204" pitchFamily="34" charset="0"/>
                <a:cs typeface="Calibri" panose="020F0502020204030204" pitchFamily="34" charset="0"/>
              </a:rPr>
              <a:t>How does Bubble Sort Work? </a:t>
            </a:r>
          </a:p>
          <a:p>
            <a:pPr marL="0" indent="0">
              <a:buNone/>
            </a:pPr>
            <a:r>
              <a:rPr lang="en-US" sz="2400" dirty="0">
                <a:solidFill>
                  <a:schemeClr val="tx1"/>
                </a:solidFill>
                <a:latin typeface="Calibri" panose="020F0502020204030204" pitchFamily="34" charset="0"/>
                <a:cs typeface="Calibri" panose="020F0502020204030204" pitchFamily="34" charset="0"/>
              </a:rPr>
              <a:t>Input: </a:t>
            </a:r>
            <a:r>
              <a:rPr lang="en-US" sz="2400" dirty="0" err="1">
                <a:solidFill>
                  <a:schemeClr val="tx1"/>
                </a:solidFill>
                <a:latin typeface="Calibri" panose="020F0502020204030204" pitchFamily="34" charset="0"/>
                <a:cs typeface="Calibri" panose="020F0502020204030204" pitchFamily="34" charset="0"/>
              </a:rPr>
              <a:t>arr</a:t>
            </a:r>
            <a:r>
              <a:rPr lang="en-US" sz="2400" dirty="0">
                <a:solidFill>
                  <a:schemeClr val="tx1"/>
                </a:solidFill>
                <a:latin typeface="Calibri" panose="020F0502020204030204" pitchFamily="34" charset="0"/>
                <a:cs typeface="Calibri" panose="020F0502020204030204" pitchFamily="34" charset="0"/>
              </a:rPr>
              <a:t>[] = {5, 1, 4, 2, 8} </a:t>
            </a:r>
          </a:p>
          <a:p>
            <a:pPr marL="0" indent="0">
              <a:buNone/>
            </a:pPr>
            <a:endParaRPr lang="en-US" sz="2400" dirty="0">
              <a:solidFill>
                <a:schemeClr val="tx1"/>
              </a:solidFill>
              <a:latin typeface="Calibri" panose="020F0502020204030204" pitchFamily="34" charset="0"/>
              <a:cs typeface="Calibri" panose="020F0502020204030204" pitchFamily="34" charset="0"/>
            </a:endParaRPr>
          </a:p>
          <a:p>
            <a:pPr marL="0" indent="0">
              <a:buNone/>
            </a:pPr>
            <a:r>
              <a:rPr lang="en-US" sz="2400" b="1" dirty="0">
                <a:solidFill>
                  <a:schemeClr val="tx1"/>
                </a:solidFill>
                <a:latin typeface="Calibri" panose="020F0502020204030204" pitchFamily="34" charset="0"/>
                <a:cs typeface="Calibri" panose="020F0502020204030204" pitchFamily="34" charset="0"/>
              </a:rPr>
              <a:t>First Pass: </a:t>
            </a:r>
          </a:p>
          <a:p>
            <a:pPr marL="0" indent="0">
              <a:buNone/>
            </a:pPr>
            <a:r>
              <a:rPr lang="en-US" sz="2400" dirty="0">
                <a:solidFill>
                  <a:schemeClr val="tx1"/>
                </a:solidFill>
                <a:latin typeface="Calibri" panose="020F0502020204030204" pitchFamily="34" charset="0"/>
                <a:cs typeface="Calibri" panose="020F0502020204030204" pitchFamily="34" charset="0"/>
              </a:rPr>
              <a:t>• Bubble sort starts with very first two elements, comparing them to check which one is greater. </a:t>
            </a:r>
          </a:p>
          <a:p>
            <a:pPr marL="0" indent="0">
              <a:buNone/>
            </a:pPr>
            <a:r>
              <a:rPr lang="en-US" sz="2400" dirty="0">
                <a:solidFill>
                  <a:schemeClr val="tx1"/>
                </a:solidFill>
                <a:latin typeface="Calibri" panose="020F0502020204030204" pitchFamily="34" charset="0"/>
                <a:cs typeface="Calibri" panose="020F0502020204030204" pitchFamily="34" charset="0"/>
              </a:rPr>
              <a:t>• ( 5 1 4 2 8 ) –&gt; ( 1 5 4 2 8 ), Here, algorithm compares the first two elements, and swaps since 5 &gt; 1. </a:t>
            </a:r>
          </a:p>
          <a:p>
            <a:pPr marL="0" indent="0">
              <a:buNone/>
            </a:pPr>
            <a:r>
              <a:rPr lang="en-US" sz="2400" dirty="0">
                <a:solidFill>
                  <a:schemeClr val="tx1"/>
                </a:solidFill>
                <a:latin typeface="Calibri" panose="020F0502020204030204" pitchFamily="34" charset="0"/>
                <a:cs typeface="Calibri" panose="020F0502020204030204" pitchFamily="34" charset="0"/>
              </a:rPr>
              <a:t>• ( 1 5 4 2 8 ) –&gt; ( 1 4 5 2 8 ), Swap since 5 &gt; 4 </a:t>
            </a:r>
          </a:p>
          <a:p>
            <a:pPr marL="0" indent="0">
              <a:buNone/>
            </a:pPr>
            <a:r>
              <a:rPr lang="en-US" sz="2400" dirty="0">
                <a:solidFill>
                  <a:schemeClr val="tx1"/>
                </a:solidFill>
                <a:latin typeface="Calibri" panose="020F0502020204030204" pitchFamily="34" charset="0"/>
                <a:cs typeface="Calibri" panose="020F0502020204030204" pitchFamily="34" charset="0"/>
              </a:rPr>
              <a:t>• ( 1 4 5 2 8 ) –&gt; ( 1 4 2 5 8 ), Swap since 5 &gt; 2 </a:t>
            </a:r>
          </a:p>
          <a:p>
            <a:pPr marL="0" indent="0">
              <a:buNone/>
            </a:pPr>
            <a:r>
              <a:rPr lang="en-US" sz="2400" dirty="0">
                <a:solidFill>
                  <a:schemeClr val="tx1"/>
                </a:solidFill>
                <a:latin typeface="Calibri" panose="020F0502020204030204" pitchFamily="34" charset="0"/>
                <a:cs typeface="Calibri" panose="020F0502020204030204" pitchFamily="34" charset="0"/>
              </a:rPr>
              <a:t>• ( 1 4 2 5 8 ) –&gt; ( 1 4 2 5 8 ), Now, since these elements are already in order (8 &gt; 5), algorithm does not swap them</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066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8077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705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248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7735428" y="2816424"/>
            <a:ext cx="226344" cy="460177"/>
            <a:chOff x="1600200" y="742950"/>
            <a:chExt cx="226344" cy="460177"/>
          </a:xfrm>
        </p:grpSpPr>
        <p:sp>
          <p:nvSpPr>
            <p:cNvPr id="13" name="Isosceles Triangle 12"/>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5" name="Group 14"/>
          <p:cNvGrpSpPr/>
          <p:nvPr/>
        </p:nvGrpSpPr>
        <p:grpSpPr>
          <a:xfrm>
            <a:off x="7278228" y="2816424"/>
            <a:ext cx="226344" cy="460177"/>
            <a:chOff x="1600200" y="742950"/>
            <a:chExt cx="226344" cy="460177"/>
          </a:xfrm>
        </p:grpSpPr>
        <p:sp>
          <p:nvSpPr>
            <p:cNvPr id="16" name="Isosceles Triangle 15"/>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8" name="Group 17"/>
          <p:cNvGrpSpPr/>
          <p:nvPr/>
        </p:nvGrpSpPr>
        <p:grpSpPr>
          <a:xfrm>
            <a:off x="7277426" y="2816424"/>
            <a:ext cx="227948" cy="460177"/>
            <a:chOff x="1600200" y="742950"/>
            <a:chExt cx="227948" cy="460177"/>
          </a:xfrm>
        </p:grpSpPr>
        <p:sp>
          <p:nvSpPr>
            <p:cNvPr id="19" name="Isosceles Triangle 18"/>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21" name="Group 20"/>
          <p:cNvGrpSpPr/>
          <p:nvPr/>
        </p:nvGrpSpPr>
        <p:grpSpPr>
          <a:xfrm>
            <a:off x="6821028" y="2816424"/>
            <a:ext cx="226344" cy="460177"/>
            <a:chOff x="1600200" y="742950"/>
            <a:chExt cx="226344" cy="460177"/>
          </a:xfrm>
        </p:grpSpPr>
        <p:sp>
          <p:nvSpPr>
            <p:cNvPr id="22" name="Isosceles Triangle 21"/>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sp>
        <p:nvSpPr>
          <p:cNvPr id="24" name="Rectangle 23"/>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5" name="Rectangle 24"/>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6" name="Rectangle 25"/>
          <p:cNvSpPr/>
          <p:nvPr/>
        </p:nvSpPr>
        <p:spPr>
          <a:xfrm>
            <a:off x="8077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7" name="Rectangle 26"/>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8" name="Rectangle 27"/>
          <p:cNvSpPr/>
          <p:nvPr/>
        </p:nvSpPr>
        <p:spPr>
          <a:xfrm>
            <a:off x="8077200" y="2356246"/>
            <a:ext cx="457200" cy="4572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9" name="Rectangle 28"/>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0" name="Rectangle 29"/>
          <p:cNvSpPr/>
          <p:nvPr/>
        </p:nvSpPr>
        <p:spPr>
          <a:xfrm>
            <a:off x="7620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1" name="Rectangle 30"/>
          <p:cNvSpPr/>
          <p:nvPr/>
        </p:nvSpPr>
        <p:spPr>
          <a:xfrm>
            <a:off x="46482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 name="Rectangle 31"/>
          <p:cNvSpPr/>
          <p:nvPr/>
        </p:nvSpPr>
        <p:spPr>
          <a:xfrm>
            <a:off x="41910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3" name="Rectangle 32"/>
          <p:cNvSpPr/>
          <p:nvPr/>
        </p:nvSpPr>
        <p:spPr>
          <a:xfrm>
            <a:off x="62484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4" name="Rectangle 33"/>
          <p:cNvSpPr/>
          <p:nvPr/>
        </p:nvSpPr>
        <p:spPr>
          <a:xfrm>
            <a:off x="51054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5" name="Rectangle 34"/>
          <p:cNvSpPr/>
          <p:nvPr/>
        </p:nvSpPr>
        <p:spPr>
          <a:xfrm>
            <a:off x="55626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6" name="Rectangle 35"/>
          <p:cNvSpPr/>
          <p:nvPr/>
        </p:nvSpPr>
        <p:spPr>
          <a:xfrm>
            <a:off x="67056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7" name="Rectangle 36"/>
          <p:cNvSpPr/>
          <p:nvPr/>
        </p:nvSpPr>
        <p:spPr>
          <a:xfrm>
            <a:off x="7162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8" name="Rectangle 37"/>
          <p:cNvSpPr/>
          <p:nvPr/>
        </p:nvSpPr>
        <p:spPr>
          <a:xfrm>
            <a:off x="8077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39" name="Group 38"/>
          <p:cNvGrpSpPr/>
          <p:nvPr/>
        </p:nvGrpSpPr>
        <p:grpSpPr>
          <a:xfrm>
            <a:off x="6363828" y="2813447"/>
            <a:ext cx="226344" cy="460177"/>
            <a:chOff x="1600200" y="742950"/>
            <a:chExt cx="226344" cy="460177"/>
          </a:xfrm>
        </p:grpSpPr>
        <p:sp>
          <p:nvSpPr>
            <p:cNvPr id="40" name="Isosceles Triangle 39"/>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40"/>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42" name="Group 41"/>
          <p:cNvGrpSpPr/>
          <p:nvPr/>
        </p:nvGrpSpPr>
        <p:grpSpPr>
          <a:xfrm>
            <a:off x="7061181" y="1914286"/>
            <a:ext cx="720069" cy="441960"/>
            <a:chOff x="4495800" y="1123950"/>
            <a:chExt cx="720069" cy="441960"/>
          </a:xfrm>
        </p:grpSpPr>
        <p:sp>
          <p:nvSpPr>
            <p:cNvPr id="43" name="Isosceles Triangle 42"/>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grpSp>
        <p:nvGrpSpPr>
          <p:cNvPr id="45" name="Group 44"/>
          <p:cNvGrpSpPr/>
          <p:nvPr/>
        </p:nvGrpSpPr>
        <p:grpSpPr>
          <a:xfrm>
            <a:off x="7734626" y="2813447"/>
            <a:ext cx="227948" cy="460177"/>
            <a:chOff x="1600200" y="742950"/>
            <a:chExt cx="227948" cy="460177"/>
          </a:xfrm>
        </p:grpSpPr>
        <p:sp>
          <p:nvSpPr>
            <p:cNvPr id="46" name="Isosceles Triangle 45"/>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TextBox 46"/>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grpSp>
        <p:nvGrpSpPr>
          <p:cNvPr id="48" name="Group 47"/>
          <p:cNvGrpSpPr/>
          <p:nvPr/>
        </p:nvGrpSpPr>
        <p:grpSpPr>
          <a:xfrm>
            <a:off x="7975581" y="1917263"/>
            <a:ext cx="720069" cy="441960"/>
            <a:chOff x="4495800" y="1123950"/>
            <a:chExt cx="720069" cy="441960"/>
          </a:xfrm>
        </p:grpSpPr>
        <p:sp>
          <p:nvSpPr>
            <p:cNvPr id="49" name="Isosceles Triangle 48"/>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spTree>
    <p:extLst>
      <p:ext uri="{BB962C8B-B14F-4D97-AF65-F5344CB8AC3E}">
        <p14:creationId xmlns:p14="http://schemas.microsoft.com/office/powerpoint/2010/main" val="36910013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grpId="0" nodeType="clickEffect">
                                  <p:stCondLst>
                                    <p:cond delay="0"/>
                                  </p:stCondLst>
                                  <p:childTnLst>
                                    <p:animEffect transition="out" filter="slide(fromBottom)">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12" presetClass="exit" presetSubtype="4" fill="hold" grpId="0" nodeType="withEffect">
                                  <p:stCondLst>
                                    <p:cond delay="0"/>
                                  </p:stCondLst>
                                  <p:childTnLst>
                                    <p:animEffect transition="out" filter="slide(fromBottom)">
                                      <p:cBhvr>
                                        <p:cTn id="14" dur="500"/>
                                        <p:tgtEl>
                                          <p:spTgt spid="38"/>
                                        </p:tgtEl>
                                      </p:cBhvr>
                                    </p:animEffect>
                                    <p:set>
                                      <p:cBhvr>
                                        <p:cTn id="15" dur="1" fill="hold">
                                          <p:stCondLst>
                                            <p:cond delay="499"/>
                                          </p:stCondLst>
                                        </p:cTn>
                                        <p:tgtEl>
                                          <p:spTgt spid="38"/>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nodeType="after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par>
                                <p:cTn id="20" presetID="12" presetClass="entr" presetSubtype="4"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slide(fromBottom)">
                                      <p:cBhvr>
                                        <p:cTn id="22" dur="500"/>
                                        <p:tgtEl>
                                          <p:spTgt spid="2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slide(fromBottom)">
                                      <p:cBhvr>
                                        <p:cTn id="25" dur="500"/>
                                        <p:tgtEl>
                                          <p:spTgt spid="2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9"/>
                                        </p:tgtEl>
                                      </p:cBhvr>
                                    </p:animEffect>
                                    <p:set>
                                      <p:cBhvr>
                                        <p:cTn id="42" dur="1" fill="hold">
                                          <p:stCondLst>
                                            <p:cond delay="499"/>
                                          </p:stCondLst>
                                        </p:cTn>
                                        <p:tgtEl>
                                          <p:spTgt spid="39"/>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xit" presetSubtype="4" fill="hold" grpId="1" nodeType="clickEffect">
                                  <p:stCondLst>
                                    <p:cond delay="0"/>
                                  </p:stCondLst>
                                  <p:childTnLst>
                                    <p:animEffect transition="out" filter="slide(fromBottom)">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par>
                                <p:cTn id="59" presetID="12" presetClass="exit" presetSubtype="4" fill="hold" grpId="0" nodeType="withEffect">
                                  <p:stCondLst>
                                    <p:cond delay="0"/>
                                  </p:stCondLst>
                                  <p:childTnLst>
                                    <p:animEffect transition="out" filter="slide(fromBottom)">
                                      <p:cBhvr>
                                        <p:cTn id="60" dur="500"/>
                                        <p:tgtEl>
                                          <p:spTgt spid="30"/>
                                        </p:tgtEl>
                                      </p:cBhvr>
                                    </p:animEffect>
                                    <p:set>
                                      <p:cBhvr>
                                        <p:cTn id="61" dur="1" fill="hold">
                                          <p:stCondLst>
                                            <p:cond delay="499"/>
                                          </p:stCondLst>
                                        </p:cTn>
                                        <p:tgtEl>
                                          <p:spTgt spid="30"/>
                                        </p:tgtEl>
                                        <p:attrNameLst>
                                          <p:attrName>style.visibility</p:attrName>
                                        </p:attrNameLst>
                                      </p:cBhvr>
                                      <p:to>
                                        <p:strVal val="hidden"/>
                                      </p:to>
                                    </p:set>
                                  </p:childTnLst>
                                </p:cTn>
                              </p:par>
                            </p:childTnLst>
                          </p:cTn>
                        </p:par>
                        <p:par>
                          <p:cTn id="62" fill="hold">
                            <p:stCondLst>
                              <p:cond delay="500"/>
                            </p:stCondLst>
                            <p:childTnLst>
                              <p:par>
                                <p:cTn id="63" presetID="12" presetClass="entr" presetSubtype="4"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slide(fromBottom)">
                                      <p:cBhvr>
                                        <p:cTn id="65" dur="500"/>
                                        <p:tgtEl>
                                          <p:spTgt spid="24"/>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slide(fromBottom)">
                                      <p:cBhvr>
                                        <p:cTn id="68" dur="500"/>
                                        <p:tgtEl>
                                          <p:spTgt spid="27"/>
                                        </p:tgtEl>
                                      </p:cBhvr>
                                    </p:animEffect>
                                  </p:childTnLst>
                                </p:cTn>
                              </p:par>
                            </p:childTnLst>
                          </p:cTn>
                        </p:par>
                        <p:par>
                          <p:cTn id="69" fill="hold">
                            <p:stCondLst>
                              <p:cond delay="1000"/>
                            </p:stCondLst>
                            <p:childTnLst>
                              <p:par>
                                <p:cTn id="70" presetID="10" presetClass="exit" presetSubtype="0" fill="hold" nodeType="after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5"/>
                                        </p:tgtEl>
                                      </p:cBhvr>
                                    </p:animEffect>
                                    <p:set>
                                      <p:cBhvr>
                                        <p:cTn id="75" dur="1" fill="hold">
                                          <p:stCondLst>
                                            <p:cond delay="499"/>
                                          </p:stCondLst>
                                        </p:cTn>
                                        <p:tgtEl>
                                          <p:spTgt spid="45"/>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2" presetClass="exit" presetSubtype="4" fill="hold" grpId="1" nodeType="clickEffect">
                                  <p:stCondLst>
                                    <p:cond delay="0"/>
                                  </p:stCondLst>
                                  <p:childTnLst>
                                    <p:animEffect transition="out" filter="slide(fromBottom)">
                                      <p:cBhvr>
                                        <p:cTn id="90" dur="500"/>
                                        <p:tgtEl>
                                          <p:spTgt spid="27"/>
                                        </p:tgtEl>
                                      </p:cBhvr>
                                    </p:animEffect>
                                    <p:set>
                                      <p:cBhvr>
                                        <p:cTn id="91" dur="1" fill="hold">
                                          <p:stCondLst>
                                            <p:cond delay="499"/>
                                          </p:stCondLst>
                                        </p:cTn>
                                        <p:tgtEl>
                                          <p:spTgt spid="27"/>
                                        </p:tgtEl>
                                        <p:attrNameLst>
                                          <p:attrName>style.visibility</p:attrName>
                                        </p:attrNameLst>
                                      </p:cBhvr>
                                      <p:to>
                                        <p:strVal val="hidden"/>
                                      </p:to>
                                    </p:set>
                                  </p:childTnLst>
                                </p:cTn>
                              </p:par>
                              <p:par>
                                <p:cTn id="92" presetID="12" presetClass="exit" presetSubtype="4" fill="hold" grpId="1" nodeType="withEffect">
                                  <p:stCondLst>
                                    <p:cond delay="0"/>
                                  </p:stCondLst>
                                  <p:childTnLst>
                                    <p:animEffect transition="out" filter="slide(fromBottom)">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childTnLst>
                          </p:cTn>
                        </p:par>
                        <p:par>
                          <p:cTn id="95" fill="hold">
                            <p:stCondLst>
                              <p:cond delay="500"/>
                            </p:stCondLst>
                            <p:childTnLst>
                              <p:par>
                                <p:cTn id="96" presetID="10" presetClass="exit" presetSubtype="0" fill="hold" nodeType="after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48"/>
                                        </p:tgtEl>
                                      </p:cBhvr>
                                    </p:animEffect>
                                    <p:set>
                                      <p:cBhvr>
                                        <p:cTn id="101" dur="1" fill="hold">
                                          <p:stCondLst>
                                            <p:cond delay="499"/>
                                          </p:stCondLst>
                                        </p:cTn>
                                        <p:tgtEl>
                                          <p:spTgt spid="48"/>
                                        </p:tgtEl>
                                        <p:attrNameLst>
                                          <p:attrName>style.visibility</p:attrName>
                                        </p:attrNameLst>
                                      </p:cBhvr>
                                      <p:to>
                                        <p:strVal val="hidden"/>
                                      </p:to>
                                    </p:set>
                                  </p:childTnLst>
                                </p:cTn>
                              </p:par>
                              <p:par>
                                <p:cTn id="102" presetID="12" presetClass="entr" presetSubtype="4"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slide(fromBottom)">
                                      <p:cBhvr>
                                        <p:cTn id="104" dur="500"/>
                                        <p:tgtEl>
                                          <p:spTgt spid="25"/>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slide(fromBottom)">
                                      <p:cBhvr>
                                        <p:cTn id="107" dur="500"/>
                                        <p:tgtEl>
                                          <p:spTgt spid="26"/>
                                        </p:tgtEl>
                                      </p:cBhvr>
                                    </p:animEffect>
                                  </p:childTnLst>
                                </p:cTn>
                              </p:par>
                            </p:childTnLst>
                          </p:cTn>
                        </p:par>
                        <p:par>
                          <p:cTn id="108" fill="hold">
                            <p:stCondLst>
                              <p:cond delay="1000"/>
                            </p:stCondLst>
                            <p:childTnLst>
                              <p:par>
                                <p:cTn id="109" presetID="1" presetClass="emph" presetSubtype="2" fill="hold" nodeType="afterEffect">
                                  <p:stCondLst>
                                    <p:cond delay="0"/>
                                  </p:stCondLst>
                                  <p:childTnLst>
                                    <p:animClr clrSpc="rgb" dir="cw">
                                      <p:cBhvr>
                                        <p:cTn id="110" dur="500" fill="hold"/>
                                        <p:tgtEl>
                                          <p:spTgt spid="25"/>
                                        </p:tgtEl>
                                        <p:attrNameLst>
                                          <p:attrName>fillcolor</p:attrName>
                                        </p:attrNameLst>
                                      </p:cBhvr>
                                      <p:to>
                                        <a:srgbClr val="C88282"/>
                                      </p:to>
                                    </p:animClr>
                                    <p:set>
                                      <p:cBhvr>
                                        <p:cTn id="111" dur="500" fill="hold"/>
                                        <p:tgtEl>
                                          <p:spTgt spid="25"/>
                                        </p:tgtEl>
                                        <p:attrNameLst>
                                          <p:attrName>fill.type</p:attrName>
                                        </p:attrNameLst>
                                      </p:cBhvr>
                                      <p:to>
                                        <p:strVal val="solid"/>
                                      </p:to>
                                    </p:set>
                                    <p:set>
                                      <p:cBhvr>
                                        <p:cTn id="112" dur="500" fill="hold"/>
                                        <p:tgtEl>
                                          <p:spTgt spid="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7" grpId="1" animBg="1"/>
      <p:bldP spid="28" grpId="0" animBg="1"/>
      <p:bldP spid="28" grpId="1" animBg="1"/>
      <p:bldP spid="29" grpId="0" animBg="1"/>
      <p:bldP spid="29" grpId="1" animBg="1"/>
      <p:bldP spid="30" grpId="0" animBg="1"/>
      <p:bldP spid="37" grpId="0" animBg="1"/>
      <p:bldP spid="3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TextBox 6"/>
          <p:cNvSpPr txBox="1"/>
          <p:nvPr/>
        </p:nvSpPr>
        <p:spPr>
          <a:xfrm>
            <a:off x="3485995" y="913263"/>
            <a:ext cx="4214754" cy="4939814"/>
          </a:xfrm>
          <a:prstGeom prst="rect">
            <a:avLst/>
          </a:prstGeom>
          <a:noFill/>
        </p:spPr>
        <p:txBody>
          <a:bodyPr wrap="square" rtlCol="0">
            <a:spAutoFit/>
          </a:bodyPr>
          <a:lstStyle/>
          <a:p>
            <a:pPr>
              <a:lnSpc>
                <a:spcPct val="150000"/>
              </a:lnSpc>
            </a:pPr>
            <a:r>
              <a:rPr lang="en-US" sz="1400" b="1" dirty="0">
                <a:latin typeface="Verdana" pitchFamily="34" charset="0"/>
                <a:ea typeface="Verdana" pitchFamily="34" charset="0"/>
                <a:cs typeface="Verdana" pitchFamily="34" charset="0"/>
              </a:rPr>
              <a:t>partition</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left, </a:t>
            </a: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right){</a:t>
            </a:r>
          </a:p>
          <a:p>
            <a:pPr lvl="1">
              <a:lnSpc>
                <a:spcPct val="150000"/>
              </a:lnSpc>
            </a:pP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pivotpt</a:t>
            </a:r>
            <a:r>
              <a:rPr lang="en-US" sz="1400" dirty="0">
                <a:latin typeface="Verdana" pitchFamily="34" charset="0"/>
                <a:ea typeface="Verdana" pitchFamily="34" charset="0"/>
                <a:cs typeface="Verdana" pitchFamily="34" charset="0"/>
              </a:rPr>
              <a:t> = (</a:t>
            </a:r>
            <a:r>
              <a:rPr lang="en-US" sz="1400" dirty="0" err="1">
                <a:latin typeface="Verdana" pitchFamily="34" charset="0"/>
                <a:ea typeface="Verdana" pitchFamily="34" charset="0"/>
                <a:cs typeface="Verdana" pitchFamily="34" charset="0"/>
              </a:rPr>
              <a:t>left+right</a:t>
            </a:r>
            <a:r>
              <a:rPr lang="en-US" sz="1400" dirty="0">
                <a:latin typeface="Verdana" pitchFamily="34" charset="0"/>
                <a:ea typeface="Verdana" pitchFamily="34" charset="0"/>
                <a:cs typeface="Verdana" pitchFamily="34" charset="0"/>
              </a:rPr>
              <a:t>)/2;</a:t>
            </a:r>
          </a:p>
          <a:p>
            <a:pPr lvl="1">
              <a:lnSpc>
                <a:spcPct val="150000"/>
              </a:lnSpc>
            </a:pP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pivot =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pivotpt</a:t>
            </a:r>
            <a:r>
              <a:rPr lang="en-US" sz="1400" dirty="0">
                <a:latin typeface="Verdana" pitchFamily="34" charset="0"/>
                <a:ea typeface="Verdana" pitchFamily="34" charset="0"/>
                <a:cs typeface="Verdana" pitchFamily="34" charset="0"/>
              </a:rPr>
              <a:t>];</a:t>
            </a:r>
          </a:p>
          <a:p>
            <a:pPr lvl="1">
              <a:lnSpc>
                <a:spcPct val="150000"/>
              </a:lnSpc>
            </a:pPr>
            <a:r>
              <a:rPr lang="en-US" sz="1400" dirty="0">
                <a:latin typeface="Verdana" pitchFamily="34" charset="0"/>
                <a:ea typeface="Verdana" pitchFamily="34" charset="0"/>
                <a:cs typeface="Verdana" pitchFamily="34" charset="0"/>
              </a:rPr>
              <a:t>swap(</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pivotpt</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[right]);</a:t>
            </a:r>
          </a:p>
          <a:p>
            <a:pPr lvl="1">
              <a:lnSpc>
                <a:spcPct val="150000"/>
              </a:lnSpc>
            </a:pPr>
            <a:r>
              <a:rPr lang="en-US" sz="1400" dirty="0" err="1">
                <a:latin typeface="Verdana" pitchFamily="34" charset="0"/>
                <a:ea typeface="Verdana" pitchFamily="34" charset="0"/>
                <a:cs typeface="Verdana" pitchFamily="34" charset="0"/>
              </a:rPr>
              <a:t>pivotpt</a:t>
            </a:r>
            <a:r>
              <a:rPr lang="en-US" sz="1400" dirty="0">
                <a:latin typeface="Verdana" pitchFamily="34" charset="0"/>
                <a:ea typeface="Verdana" pitchFamily="34" charset="0"/>
                <a:cs typeface="Verdana" pitchFamily="34" charset="0"/>
              </a:rPr>
              <a:t> = right;</a:t>
            </a:r>
          </a:p>
          <a:p>
            <a:pPr lvl="1">
              <a:lnSpc>
                <a:spcPct val="150000"/>
              </a:lnSpc>
            </a:pP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 = left;</a:t>
            </a:r>
          </a:p>
          <a:p>
            <a:pPr lvl="1">
              <a:lnSpc>
                <a:spcPct val="150000"/>
              </a:lnSpc>
            </a:pP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j = right-1;</a:t>
            </a:r>
          </a:p>
          <a:p>
            <a:pPr lvl="1">
              <a:lnSpc>
                <a:spcPct val="150000"/>
              </a:lnSpc>
            </a:pPr>
            <a:r>
              <a:rPr lang="en-US" sz="1400" dirty="0">
                <a:latin typeface="Verdana" pitchFamily="34" charset="0"/>
                <a:ea typeface="Verdana" pitchFamily="34" charset="0"/>
                <a:cs typeface="Verdana" pitchFamily="34" charset="0"/>
              </a:rPr>
              <a:t>while(</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&lt;j){</a:t>
            </a:r>
          </a:p>
          <a:p>
            <a:pPr lvl="2">
              <a:lnSpc>
                <a:spcPct val="150000"/>
              </a:lnSpc>
            </a:pPr>
            <a:r>
              <a:rPr lang="en-US" sz="1400" dirty="0">
                <a:latin typeface="Verdana" pitchFamily="34" charset="0"/>
                <a:ea typeface="Verdana" pitchFamily="34" charset="0"/>
                <a:cs typeface="Verdana" pitchFamily="34" charset="0"/>
              </a:rPr>
              <a:t>while(</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&lt; right-1 &amp;&amp;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]&lt;pivot)</a:t>
            </a:r>
          </a:p>
          <a:p>
            <a:pPr lvl="3">
              <a:lnSpc>
                <a:spcPct val="150000"/>
              </a:lnSpc>
            </a:pP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a:t>
            </a:r>
          </a:p>
          <a:p>
            <a:pPr lvl="2">
              <a:lnSpc>
                <a:spcPct val="150000"/>
              </a:lnSpc>
            </a:pPr>
            <a:r>
              <a:rPr lang="en-US" sz="1400" dirty="0">
                <a:latin typeface="Verdana" pitchFamily="34" charset="0"/>
                <a:ea typeface="Verdana" pitchFamily="34" charset="0"/>
                <a:cs typeface="Verdana" pitchFamily="34" charset="0"/>
              </a:rPr>
              <a:t>while(j &gt; 0 &amp;&amp;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[j]&gt;pivot)</a:t>
            </a:r>
          </a:p>
          <a:p>
            <a:pPr lvl="3">
              <a:lnSpc>
                <a:spcPct val="150000"/>
              </a:lnSpc>
            </a:pPr>
            <a:r>
              <a:rPr lang="en-US" sz="1400" dirty="0">
                <a:latin typeface="Verdana" pitchFamily="34" charset="0"/>
                <a:ea typeface="Verdana" pitchFamily="34" charset="0"/>
                <a:cs typeface="Verdana" pitchFamily="34" charset="0"/>
              </a:rPr>
              <a:t>j--;</a:t>
            </a:r>
          </a:p>
          <a:p>
            <a:pPr lvl="2">
              <a:lnSpc>
                <a:spcPct val="150000"/>
              </a:lnSpc>
            </a:pPr>
            <a:r>
              <a:rPr lang="en-US" sz="1400" dirty="0">
                <a:latin typeface="Verdana" pitchFamily="34" charset="0"/>
                <a:ea typeface="Verdana" pitchFamily="34" charset="0"/>
                <a:cs typeface="Verdana" pitchFamily="34" charset="0"/>
              </a:rPr>
              <a:t>if(</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&lt;j)</a:t>
            </a:r>
          </a:p>
          <a:p>
            <a:pPr lvl="3">
              <a:lnSpc>
                <a:spcPct val="150000"/>
              </a:lnSpc>
            </a:pPr>
            <a:r>
              <a:rPr lang="en-US" sz="1400" dirty="0">
                <a:latin typeface="Verdana" pitchFamily="34" charset="0"/>
                <a:ea typeface="Verdana" pitchFamily="34" charset="0"/>
                <a:cs typeface="Verdana" pitchFamily="34" charset="0"/>
              </a:rPr>
              <a:t>swap(</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[j--]);</a:t>
            </a:r>
          </a:p>
          <a:p>
            <a:pPr lvl="1">
              <a:lnSpc>
                <a:spcPct val="150000"/>
              </a:lnSpc>
            </a:pPr>
            <a:r>
              <a:rPr lang="en-US" sz="1400" dirty="0">
                <a:latin typeface="Verdana" pitchFamily="34" charset="0"/>
                <a:ea typeface="Verdana" pitchFamily="34" charset="0"/>
                <a:cs typeface="Verdana" pitchFamily="34" charset="0"/>
              </a:rPr>
              <a:t>}</a:t>
            </a:r>
          </a:p>
        </p:txBody>
      </p:sp>
      <p:sp>
        <p:nvSpPr>
          <p:cNvPr id="8" name="TextBox 7"/>
          <p:cNvSpPr txBox="1"/>
          <p:nvPr/>
        </p:nvSpPr>
        <p:spPr>
          <a:xfrm>
            <a:off x="8005549" y="1007829"/>
            <a:ext cx="3721976" cy="4616648"/>
          </a:xfrm>
          <a:prstGeom prst="rect">
            <a:avLst/>
          </a:prstGeom>
          <a:noFill/>
        </p:spPr>
        <p:txBody>
          <a:bodyPr wrap="square" rtlCol="0">
            <a:spAutoFit/>
          </a:bodyPr>
          <a:lstStyle/>
          <a:p>
            <a:pPr lvl="1">
              <a:lnSpc>
                <a:spcPct val="150000"/>
              </a:lnSpc>
            </a:pPr>
            <a:r>
              <a:rPr lang="en-US" sz="1400" dirty="0">
                <a:latin typeface="Verdana" pitchFamily="34" charset="0"/>
                <a:ea typeface="Verdana" pitchFamily="34" charset="0"/>
                <a:cs typeface="Verdana" pitchFamily="34" charset="0"/>
              </a:rPr>
              <a:t>if(</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==j &amp;&amp;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 &lt;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pivotpt</a:t>
            </a:r>
            <a:r>
              <a:rPr lang="en-US" sz="1400" dirty="0">
                <a:latin typeface="Verdana" pitchFamily="34" charset="0"/>
                <a:ea typeface="Verdana" pitchFamily="34" charset="0"/>
                <a:cs typeface="Verdana" pitchFamily="34" charset="0"/>
              </a:rPr>
              <a:t>])</a:t>
            </a:r>
          </a:p>
          <a:p>
            <a:pPr lvl="2">
              <a:lnSpc>
                <a:spcPct val="150000"/>
              </a:lnSpc>
            </a:pP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a:t>
            </a:r>
          </a:p>
          <a:p>
            <a:pPr lvl="1">
              <a:lnSpc>
                <a:spcPct val="150000"/>
              </a:lnSpc>
            </a:pPr>
            <a:r>
              <a:rPr lang="en-US" sz="1400" dirty="0">
                <a:latin typeface="Verdana" pitchFamily="34" charset="0"/>
                <a:ea typeface="Verdana" pitchFamily="34" charset="0"/>
                <a:cs typeface="Verdana" pitchFamily="34" charset="0"/>
              </a:rPr>
              <a:t>swap(</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pivotpt</a:t>
            </a:r>
            <a:r>
              <a:rPr lang="en-US" sz="1400" dirty="0">
                <a:latin typeface="Verdana" pitchFamily="34" charset="0"/>
                <a:ea typeface="Verdana" pitchFamily="34" charset="0"/>
                <a:cs typeface="Verdana" pitchFamily="34" charset="0"/>
              </a:rPr>
              <a:t>]);</a:t>
            </a:r>
          </a:p>
          <a:p>
            <a:pPr lvl="1">
              <a:lnSpc>
                <a:spcPct val="150000"/>
              </a:lnSpc>
            </a:pPr>
            <a:r>
              <a:rPr lang="en-US" sz="1400" dirty="0">
                <a:latin typeface="Verdana" pitchFamily="34" charset="0"/>
                <a:ea typeface="Verdana" pitchFamily="34" charset="0"/>
                <a:cs typeface="Verdana" pitchFamily="34" charset="0"/>
              </a:rPr>
              <a:t>return </a:t>
            </a:r>
            <a:r>
              <a:rPr lang="en-US" sz="1400" dirty="0" err="1">
                <a:latin typeface="Verdana" pitchFamily="34" charset="0"/>
                <a:ea typeface="Verdana" pitchFamily="34" charset="0"/>
                <a:cs typeface="Verdana" pitchFamily="34" charset="0"/>
              </a:rPr>
              <a:t>i</a:t>
            </a:r>
            <a:r>
              <a:rPr lang="en-US" sz="1400" dirty="0">
                <a:latin typeface="Verdana" pitchFamily="34" charset="0"/>
                <a:ea typeface="Verdana" pitchFamily="34" charset="0"/>
                <a:cs typeface="Verdana" pitchFamily="34" charset="0"/>
              </a:rPr>
              <a:t>;</a:t>
            </a:r>
          </a:p>
          <a:p>
            <a:pPr>
              <a:lnSpc>
                <a:spcPct val="150000"/>
              </a:lnSpc>
            </a:pPr>
            <a:r>
              <a:rPr lang="en-US" sz="1400" dirty="0">
                <a:latin typeface="Verdana" pitchFamily="34" charset="0"/>
                <a:ea typeface="Verdana" pitchFamily="34" charset="0"/>
                <a:cs typeface="Verdana" pitchFamily="34" charset="0"/>
              </a:rPr>
              <a:t>}</a:t>
            </a:r>
          </a:p>
          <a:p>
            <a:pPr>
              <a:lnSpc>
                <a:spcPct val="150000"/>
              </a:lnSpc>
            </a:pPr>
            <a:endParaRPr lang="en-US" sz="1400" dirty="0">
              <a:latin typeface="Verdana" pitchFamily="34" charset="0"/>
              <a:ea typeface="Verdana" pitchFamily="34" charset="0"/>
              <a:cs typeface="Verdana" pitchFamily="34" charset="0"/>
            </a:endParaRPr>
          </a:p>
          <a:p>
            <a:pPr>
              <a:lnSpc>
                <a:spcPct val="150000"/>
              </a:lnSpc>
            </a:pPr>
            <a:r>
              <a:rPr lang="en-US" sz="1400" b="1" dirty="0">
                <a:latin typeface="Verdana" pitchFamily="34" charset="0"/>
                <a:ea typeface="Verdana" pitchFamily="34" charset="0"/>
                <a:cs typeface="Verdana" pitchFamily="34" charset="0"/>
              </a:rPr>
              <a:t>quick</a:t>
            </a:r>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left, </a:t>
            </a: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right){</a:t>
            </a:r>
          </a:p>
          <a:p>
            <a:pPr lvl="1">
              <a:lnSpc>
                <a:spcPct val="150000"/>
              </a:lnSpc>
            </a:pPr>
            <a:r>
              <a:rPr lang="en-US" sz="1400" dirty="0" err="1">
                <a:latin typeface="Verdana" pitchFamily="34" charset="0"/>
                <a:ea typeface="Verdana" pitchFamily="34" charset="0"/>
                <a:cs typeface="Verdana" pitchFamily="34" charset="0"/>
              </a:rPr>
              <a:t>int</a:t>
            </a:r>
            <a:r>
              <a:rPr lang="en-US" sz="1400" dirty="0">
                <a:latin typeface="Verdana" pitchFamily="34" charset="0"/>
                <a:ea typeface="Verdana" pitchFamily="34" charset="0"/>
                <a:cs typeface="Verdana" pitchFamily="34" charset="0"/>
              </a:rPr>
              <a:t> p;</a:t>
            </a:r>
          </a:p>
          <a:p>
            <a:pPr lvl="1">
              <a:lnSpc>
                <a:spcPct val="150000"/>
              </a:lnSpc>
            </a:pPr>
            <a:r>
              <a:rPr lang="en-US" sz="1400" dirty="0">
                <a:latin typeface="Verdana" pitchFamily="34" charset="0"/>
                <a:ea typeface="Verdana" pitchFamily="34" charset="0"/>
                <a:cs typeface="Verdana" pitchFamily="34" charset="0"/>
              </a:rPr>
              <a:t>if(left&lt;right){</a:t>
            </a:r>
          </a:p>
          <a:p>
            <a:pPr lvl="2">
              <a:lnSpc>
                <a:spcPct val="150000"/>
              </a:lnSpc>
            </a:pPr>
            <a:r>
              <a:rPr lang="en-US" sz="1400" dirty="0">
                <a:latin typeface="Verdana" pitchFamily="34" charset="0"/>
                <a:ea typeface="Verdana" pitchFamily="34" charset="0"/>
                <a:cs typeface="Verdana" pitchFamily="34" charset="0"/>
              </a:rPr>
              <a:t>p=partition(</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 left, right);</a:t>
            </a:r>
          </a:p>
          <a:p>
            <a:pPr lvl="2">
              <a:lnSpc>
                <a:spcPct val="150000"/>
              </a:lnSpc>
            </a:pPr>
            <a:r>
              <a:rPr lang="en-US" sz="1400" dirty="0">
                <a:latin typeface="Verdana" pitchFamily="34" charset="0"/>
                <a:ea typeface="Verdana" pitchFamily="34" charset="0"/>
                <a:cs typeface="Verdana" pitchFamily="34" charset="0"/>
              </a:rPr>
              <a:t>quick(</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 left, p-1);</a:t>
            </a:r>
          </a:p>
          <a:p>
            <a:pPr lvl="2">
              <a:lnSpc>
                <a:spcPct val="150000"/>
              </a:lnSpc>
            </a:pPr>
            <a:r>
              <a:rPr lang="en-US" sz="1400" dirty="0">
                <a:latin typeface="Verdana" pitchFamily="34" charset="0"/>
                <a:ea typeface="Verdana" pitchFamily="34" charset="0"/>
                <a:cs typeface="Verdana" pitchFamily="34" charset="0"/>
              </a:rPr>
              <a:t>quick(</a:t>
            </a:r>
            <a:r>
              <a:rPr lang="en-US" sz="1400" dirty="0" err="1">
                <a:latin typeface="Verdana" pitchFamily="34" charset="0"/>
                <a:ea typeface="Verdana" pitchFamily="34" charset="0"/>
                <a:cs typeface="Verdana" pitchFamily="34" charset="0"/>
              </a:rPr>
              <a:t>arr</a:t>
            </a:r>
            <a:r>
              <a:rPr lang="en-US" sz="1400" dirty="0">
                <a:latin typeface="Verdana" pitchFamily="34" charset="0"/>
                <a:ea typeface="Verdana" pitchFamily="34" charset="0"/>
                <a:cs typeface="Verdana" pitchFamily="34" charset="0"/>
              </a:rPr>
              <a:t>, p+1, right);</a:t>
            </a:r>
          </a:p>
          <a:p>
            <a:pPr lvl="1">
              <a:lnSpc>
                <a:spcPct val="150000"/>
              </a:lnSpc>
            </a:pPr>
            <a:r>
              <a:rPr lang="en-US" sz="1400" dirty="0">
                <a:latin typeface="Verdana" pitchFamily="34" charset="0"/>
                <a:ea typeface="Verdana" pitchFamily="34" charset="0"/>
                <a:cs typeface="Verdana" pitchFamily="34" charset="0"/>
              </a:rPr>
              <a:t>}</a:t>
            </a:r>
          </a:p>
          <a:p>
            <a:pPr>
              <a:lnSpc>
                <a:spcPct val="150000"/>
              </a:lnSpc>
            </a:pPr>
            <a:r>
              <a:rPr lang="en-US" sz="1400" dirty="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1412436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3" end="13"/>
                                            </p:txEl>
                                          </p:spTgt>
                                        </p:tgtEl>
                                        <p:attrNameLst>
                                          <p:attrName>style.visibility</p:attrName>
                                        </p:attrNameLst>
                                      </p:cBhvr>
                                      <p:to>
                                        <p:strVal val="visible"/>
                                      </p:to>
                                    </p:set>
                                    <p:animEffect transition="in" filter="fade">
                                      <p:cBhvr>
                                        <p:cTn id="10" dur="500"/>
                                        <p:tgtEl>
                                          <p:spTgt spid="8">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9" end="9"/>
                                            </p:txEl>
                                          </p:spTgt>
                                        </p:tgtEl>
                                        <p:attrNameLst>
                                          <p:attrName>style.visibility</p:attrName>
                                        </p:attrNameLst>
                                      </p:cBhvr>
                                      <p:to>
                                        <p:strVal val="visible"/>
                                      </p:to>
                                    </p:set>
                                    <p:animEffect transition="in" filter="fade">
                                      <p:cBhvr>
                                        <p:cTn id="15" dur="500"/>
                                        <p:tgtEl>
                                          <p:spTgt spid="8">
                                            <p:txEl>
                                              <p:pRg st="9" end="9"/>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fade">
                                      <p:cBhvr>
                                        <p:cTn id="19" dur="500"/>
                                        <p:tgtEl>
                                          <p:spTgt spid="8">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10" end="10"/>
                                            </p:txEl>
                                          </p:spTgt>
                                        </p:tgtEl>
                                        <p:attrNameLst>
                                          <p:attrName>style.visibility</p:attrName>
                                        </p:attrNameLst>
                                      </p:cBhvr>
                                      <p:to>
                                        <p:strVal val="visible"/>
                                      </p:to>
                                    </p:set>
                                    <p:animEffect transition="in" filter="fade">
                                      <p:cBhvr>
                                        <p:cTn id="24" dur="500"/>
                                        <p:tgtEl>
                                          <p:spTgt spid="8">
                                            <p:txEl>
                                              <p:pRg st="10" end="10"/>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
                                            <p:txEl>
                                              <p:pRg st="11" end="11"/>
                                            </p:txEl>
                                          </p:spTgt>
                                        </p:tgtEl>
                                        <p:attrNameLst>
                                          <p:attrName>style.visibility</p:attrName>
                                        </p:attrNameLst>
                                      </p:cBhvr>
                                      <p:to>
                                        <p:strVal val="visible"/>
                                      </p:to>
                                    </p:set>
                                    <p:animEffect transition="in" filter="fade">
                                      <p:cBhvr>
                                        <p:cTn id="28" dur="500"/>
                                        <p:tgtEl>
                                          <p:spTgt spid="8">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2" end="12"/>
                                            </p:txEl>
                                          </p:spTgt>
                                        </p:tgtEl>
                                        <p:attrNameLst>
                                          <p:attrName>style.visibility</p:attrName>
                                        </p:attrNameLst>
                                      </p:cBhvr>
                                      <p:to>
                                        <p:strVal val="visible"/>
                                      </p:to>
                                    </p:set>
                                    <p:animEffect transition="in" filter="fade">
                                      <p:cBhvr>
                                        <p:cTn id="36" dur="500"/>
                                        <p:tgtEl>
                                          <p:spTgt spid="8">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500"/>
                                        <p:tgtEl>
                                          <p:spTgt spid="7">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fade">
                                      <p:cBhvr>
                                        <p:cTn id="44" dur="5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fade">
                                      <p:cBhvr>
                                        <p:cTn id="54" dur="500"/>
                                        <p:tgtEl>
                                          <p:spTgt spid="7">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Effect transition="in" filter="fade">
                                      <p:cBhvr>
                                        <p:cTn id="59" dur="500"/>
                                        <p:tgtEl>
                                          <p:spTgt spid="7">
                                            <p:txEl>
                                              <p:pRg st="3" end="3"/>
                                            </p:txEl>
                                          </p:spTgt>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animEffect transition="in" filter="fade">
                                      <p:cBhvr>
                                        <p:cTn id="63" dur="500"/>
                                        <p:tgtEl>
                                          <p:spTgt spid="7">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
                                            <p:txEl>
                                              <p:pRg st="5" end="5"/>
                                            </p:txEl>
                                          </p:spTgt>
                                        </p:tgtEl>
                                        <p:attrNameLst>
                                          <p:attrName>style.visibility</p:attrName>
                                        </p:attrNameLst>
                                      </p:cBhvr>
                                      <p:to>
                                        <p:strVal val="visible"/>
                                      </p:to>
                                    </p:set>
                                    <p:animEffect transition="in" filter="fade">
                                      <p:cBhvr>
                                        <p:cTn id="68" dur="500"/>
                                        <p:tgtEl>
                                          <p:spTgt spid="7">
                                            <p:txEl>
                                              <p:pRg st="5" end="5"/>
                                            </p:txEl>
                                          </p:spTgt>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7">
                                            <p:txEl>
                                              <p:pRg st="6" end="6"/>
                                            </p:txEl>
                                          </p:spTgt>
                                        </p:tgtEl>
                                        <p:attrNameLst>
                                          <p:attrName>style.visibility</p:attrName>
                                        </p:attrNameLst>
                                      </p:cBhvr>
                                      <p:to>
                                        <p:strVal val="visible"/>
                                      </p:to>
                                    </p:set>
                                    <p:animEffect transition="in" filter="fade">
                                      <p:cBhvr>
                                        <p:cTn id="72" dur="500"/>
                                        <p:tgtEl>
                                          <p:spTgt spid="7">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
                                            <p:txEl>
                                              <p:pRg st="8" end="8"/>
                                            </p:txEl>
                                          </p:spTgt>
                                        </p:tgtEl>
                                        <p:attrNameLst>
                                          <p:attrName>style.visibility</p:attrName>
                                        </p:attrNameLst>
                                      </p:cBhvr>
                                      <p:to>
                                        <p:strVal val="visible"/>
                                      </p:to>
                                    </p:set>
                                    <p:animEffect transition="in" filter="fade">
                                      <p:cBhvr>
                                        <p:cTn id="77" dur="500"/>
                                        <p:tgtEl>
                                          <p:spTgt spid="7">
                                            <p:txEl>
                                              <p:pRg st="8" end="8"/>
                                            </p:txEl>
                                          </p:spTgt>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7">
                                            <p:txEl>
                                              <p:pRg st="9" end="9"/>
                                            </p:txEl>
                                          </p:spTgt>
                                        </p:tgtEl>
                                        <p:attrNameLst>
                                          <p:attrName>style.visibility</p:attrName>
                                        </p:attrNameLst>
                                      </p:cBhvr>
                                      <p:to>
                                        <p:strVal val="visible"/>
                                      </p:to>
                                    </p:set>
                                    <p:animEffect transition="in" filter="fade">
                                      <p:cBhvr>
                                        <p:cTn id="81" dur="500"/>
                                        <p:tgtEl>
                                          <p:spTgt spid="7">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7">
                                            <p:txEl>
                                              <p:pRg st="10" end="10"/>
                                            </p:txEl>
                                          </p:spTgt>
                                        </p:tgtEl>
                                        <p:attrNameLst>
                                          <p:attrName>style.visibility</p:attrName>
                                        </p:attrNameLst>
                                      </p:cBhvr>
                                      <p:to>
                                        <p:strVal val="visible"/>
                                      </p:to>
                                    </p:set>
                                    <p:animEffect transition="in" filter="fade">
                                      <p:cBhvr>
                                        <p:cTn id="86" dur="500"/>
                                        <p:tgtEl>
                                          <p:spTgt spid="7">
                                            <p:txEl>
                                              <p:pRg st="10" end="10"/>
                                            </p:txEl>
                                          </p:spTgt>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7">
                                            <p:txEl>
                                              <p:pRg st="11" end="11"/>
                                            </p:txEl>
                                          </p:spTgt>
                                        </p:tgtEl>
                                        <p:attrNameLst>
                                          <p:attrName>style.visibility</p:attrName>
                                        </p:attrNameLst>
                                      </p:cBhvr>
                                      <p:to>
                                        <p:strVal val="visible"/>
                                      </p:to>
                                    </p:set>
                                    <p:animEffect transition="in" filter="fade">
                                      <p:cBhvr>
                                        <p:cTn id="90" dur="500"/>
                                        <p:tgtEl>
                                          <p:spTgt spid="7">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
                                            <p:txEl>
                                              <p:pRg st="12" end="12"/>
                                            </p:txEl>
                                          </p:spTgt>
                                        </p:tgtEl>
                                        <p:attrNameLst>
                                          <p:attrName>style.visibility</p:attrName>
                                        </p:attrNameLst>
                                      </p:cBhvr>
                                      <p:to>
                                        <p:strVal val="visible"/>
                                      </p:to>
                                    </p:set>
                                    <p:animEffect transition="in" filter="fade">
                                      <p:cBhvr>
                                        <p:cTn id="95" dur="500"/>
                                        <p:tgtEl>
                                          <p:spTgt spid="7">
                                            <p:txEl>
                                              <p:pRg st="12" end="12"/>
                                            </p:txEl>
                                          </p:spTgt>
                                        </p:tgtEl>
                                      </p:cBhvr>
                                    </p:animEffect>
                                  </p:childTnLst>
                                </p:cTn>
                              </p:par>
                            </p:childTnLst>
                          </p:cTn>
                        </p:par>
                        <p:par>
                          <p:cTn id="96" fill="hold">
                            <p:stCondLst>
                              <p:cond delay="500"/>
                            </p:stCondLst>
                            <p:childTnLst>
                              <p:par>
                                <p:cTn id="97" presetID="10" presetClass="entr" presetSubtype="0" fill="hold" nodeType="afterEffect">
                                  <p:stCondLst>
                                    <p:cond delay="0"/>
                                  </p:stCondLst>
                                  <p:childTnLst>
                                    <p:set>
                                      <p:cBhvr>
                                        <p:cTn id="98" dur="1" fill="hold">
                                          <p:stCondLst>
                                            <p:cond delay="0"/>
                                          </p:stCondLst>
                                        </p:cTn>
                                        <p:tgtEl>
                                          <p:spTgt spid="7">
                                            <p:txEl>
                                              <p:pRg st="13" end="13"/>
                                            </p:txEl>
                                          </p:spTgt>
                                        </p:tgtEl>
                                        <p:attrNameLst>
                                          <p:attrName>style.visibility</p:attrName>
                                        </p:attrNameLst>
                                      </p:cBhvr>
                                      <p:to>
                                        <p:strVal val="visible"/>
                                      </p:to>
                                    </p:set>
                                    <p:animEffect transition="in" filter="fade">
                                      <p:cBhvr>
                                        <p:cTn id="99" dur="500"/>
                                        <p:tgtEl>
                                          <p:spTgt spid="7">
                                            <p:txEl>
                                              <p:pRg st="13" end="1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7">
                                            <p:txEl>
                                              <p:pRg st="7" end="7"/>
                                            </p:txEl>
                                          </p:spTgt>
                                        </p:tgtEl>
                                        <p:attrNameLst>
                                          <p:attrName>style.visibility</p:attrName>
                                        </p:attrNameLst>
                                      </p:cBhvr>
                                      <p:to>
                                        <p:strVal val="visible"/>
                                      </p:to>
                                    </p:set>
                                    <p:animEffect transition="in" filter="fade">
                                      <p:cBhvr>
                                        <p:cTn id="104" dur="500"/>
                                        <p:tgtEl>
                                          <p:spTgt spid="7">
                                            <p:txEl>
                                              <p:pRg st="7" end="7"/>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7">
                                            <p:txEl>
                                              <p:pRg st="14" end="14"/>
                                            </p:txEl>
                                          </p:spTgt>
                                        </p:tgtEl>
                                        <p:attrNameLst>
                                          <p:attrName>style.visibility</p:attrName>
                                        </p:attrNameLst>
                                      </p:cBhvr>
                                      <p:to>
                                        <p:strVal val="visible"/>
                                      </p:to>
                                    </p:set>
                                    <p:animEffect transition="in" filter="fade">
                                      <p:cBhvr>
                                        <p:cTn id="107" dur="500"/>
                                        <p:tgtEl>
                                          <p:spTgt spid="7">
                                            <p:txEl>
                                              <p:pRg st="14" end="1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8">
                                            <p:txEl>
                                              <p:pRg st="0" end="0"/>
                                            </p:txEl>
                                          </p:spTgt>
                                        </p:tgtEl>
                                        <p:attrNameLst>
                                          <p:attrName>style.visibility</p:attrName>
                                        </p:attrNameLst>
                                      </p:cBhvr>
                                      <p:to>
                                        <p:strVal val="visible"/>
                                      </p:to>
                                    </p:set>
                                    <p:animEffect transition="in" filter="fade">
                                      <p:cBhvr>
                                        <p:cTn id="112" dur="500"/>
                                        <p:tgtEl>
                                          <p:spTgt spid="8">
                                            <p:txEl>
                                              <p:pRg st="0" end="0"/>
                                            </p:txEl>
                                          </p:spTgt>
                                        </p:tgtEl>
                                      </p:cBhvr>
                                    </p:animEffect>
                                  </p:childTnLst>
                                </p:cTn>
                              </p:par>
                            </p:childTnLst>
                          </p:cTn>
                        </p:par>
                        <p:par>
                          <p:cTn id="113" fill="hold">
                            <p:stCondLst>
                              <p:cond delay="500"/>
                            </p:stCondLst>
                            <p:childTnLst>
                              <p:par>
                                <p:cTn id="114" presetID="10" presetClass="entr" presetSubtype="0" fill="hold" nodeType="afterEffect">
                                  <p:stCondLst>
                                    <p:cond delay="0"/>
                                  </p:stCondLst>
                                  <p:childTnLst>
                                    <p:set>
                                      <p:cBhvr>
                                        <p:cTn id="115" dur="1" fill="hold">
                                          <p:stCondLst>
                                            <p:cond delay="0"/>
                                          </p:stCondLst>
                                        </p:cTn>
                                        <p:tgtEl>
                                          <p:spTgt spid="8">
                                            <p:txEl>
                                              <p:pRg st="1" end="1"/>
                                            </p:txEl>
                                          </p:spTgt>
                                        </p:tgtEl>
                                        <p:attrNameLst>
                                          <p:attrName>style.visibility</p:attrName>
                                        </p:attrNameLst>
                                      </p:cBhvr>
                                      <p:to>
                                        <p:strVal val="visible"/>
                                      </p:to>
                                    </p:set>
                                    <p:animEffect transition="in" filter="fade">
                                      <p:cBhvr>
                                        <p:cTn id="116" dur="500"/>
                                        <p:tgtEl>
                                          <p:spTgt spid="8">
                                            <p:txEl>
                                              <p:pRg st="1" end="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8">
                                            <p:txEl>
                                              <p:pRg st="2" end="2"/>
                                            </p:txEl>
                                          </p:spTgt>
                                        </p:tgtEl>
                                        <p:attrNameLst>
                                          <p:attrName>style.visibility</p:attrName>
                                        </p:attrNameLst>
                                      </p:cBhvr>
                                      <p:to>
                                        <p:strVal val="visible"/>
                                      </p:to>
                                    </p:set>
                                    <p:animEffect transition="in" filter="fade">
                                      <p:cBhvr>
                                        <p:cTn id="121" dur="500"/>
                                        <p:tgtEl>
                                          <p:spTgt spid="8">
                                            <p:txEl>
                                              <p:pRg st="2" end="2"/>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
                                            <p:txEl>
                                              <p:pRg st="3" end="3"/>
                                            </p:txEl>
                                          </p:spTgt>
                                        </p:tgtEl>
                                        <p:attrNameLst>
                                          <p:attrName>style.visibility</p:attrName>
                                        </p:attrNameLst>
                                      </p:cBhvr>
                                      <p:to>
                                        <p:strVal val="visible"/>
                                      </p:to>
                                    </p:set>
                                    <p:animEffect transition="in" filter="fade">
                                      <p:cBhvr>
                                        <p:cTn id="12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6477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6019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6934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 name="Group 9"/>
          <p:cNvGrpSpPr/>
          <p:nvPr/>
        </p:nvGrpSpPr>
        <p:grpSpPr>
          <a:xfrm>
            <a:off x="7049628" y="2816424"/>
            <a:ext cx="226344" cy="460177"/>
            <a:chOff x="1600200" y="742950"/>
            <a:chExt cx="226344" cy="460177"/>
          </a:xfrm>
        </p:grpSpPr>
        <p:sp>
          <p:nvSpPr>
            <p:cNvPr id="11" name="Isosceles Triangle 10"/>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3" name="Group 12"/>
          <p:cNvGrpSpPr/>
          <p:nvPr/>
        </p:nvGrpSpPr>
        <p:grpSpPr>
          <a:xfrm>
            <a:off x="6631656" y="2816424"/>
            <a:ext cx="226344" cy="460177"/>
            <a:chOff x="1600200" y="742950"/>
            <a:chExt cx="226344" cy="460177"/>
          </a:xfrm>
        </p:grpSpPr>
        <p:sp>
          <p:nvSpPr>
            <p:cNvPr id="14" name="Isosceles Triangle 13"/>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6" name="Group 15"/>
          <p:cNvGrpSpPr/>
          <p:nvPr/>
        </p:nvGrpSpPr>
        <p:grpSpPr>
          <a:xfrm>
            <a:off x="6135228" y="2816424"/>
            <a:ext cx="226344" cy="460177"/>
            <a:chOff x="1600200" y="742950"/>
            <a:chExt cx="226344" cy="460177"/>
          </a:xfrm>
        </p:grpSpPr>
        <p:sp>
          <p:nvSpPr>
            <p:cNvPr id="17" name="Isosceles Triangle 16"/>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9" name="Group 18"/>
          <p:cNvGrpSpPr/>
          <p:nvPr/>
        </p:nvGrpSpPr>
        <p:grpSpPr>
          <a:xfrm>
            <a:off x="6591626" y="2816424"/>
            <a:ext cx="227948" cy="460177"/>
            <a:chOff x="1600200" y="742950"/>
            <a:chExt cx="227948" cy="460177"/>
          </a:xfrm>
        </p:grpSpPr>
        <p:sp>
          <p:nvSpPr>
            <p:cNvPr id="20" name="Isosceles Triangle 19"/>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sp>
        <p:nvSpPr>
          <p:cNvPr id="22" name="Rectangle 21"/>
          <p:cNvSpPr/>
          <p:nvPr/>
        </p:nvSpPr>
        <p:spPr>
          <a:xfrm>
            <a:off x="6477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3" name="Rectangle 22"/>
          <p:cNvSpPr/>
          <p:nvPr/>
        </p:nvSpPr>
        <p:spPr>
          <a:xfrm>
            <a:off x="6934200" y="2356246"/>
            <a:ext cx="457200" cy="4572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4" name="Rectangle 23"/>
          <p:cNvSpPr/>
          <p:nvPr/>
        </p:nvSpPr>
        <p:spPr>
          <a:xfrm>
            <a:off x="6934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5" name="Rectangle 24"/>
          <p:cNvSpPr/>
          <p:nvPr/>
        </p:nvSpPr>
        <p:spPr>
          <a:xfrm>
            <a:off x="44196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p:cNvSpPr/>
          <p:nvPr/>
        </p:nvSpPr>
        <p:spPr>
          <a:xfrm>
            <a:off x="39624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7" name="Rectangle 26"/>
          <p:cNvSpPr/>
          <p:nvPr/>
        </p:nvSpPr>
        <p:spPr>
          <a:xfrm>
            <a:off x="60198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8" name="Rectangle 27"/>
          <p:cNvSpPr/>
          <p:nvPr/>
        </p:nvSpPr>
        <p:spPr>
          <a:xfrm>
            <a:off x="48768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9" name="Rectangle 28"/>
          <p:cNvSpPr/>
          <p:nvPr/>
        </p:nvSpPr>
        <p:spPr>
          <a:xfrm>
            <a:off x="53340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Rectangle 29"/>
          <p:cNvSpPr/>
          <p:nvPr/>
        </p:nvSpPr>
        <p:spPr>
          <a:xfrm>
            <a:off x="64770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Rectangle 30"/>
          <p:cNvSpPr/>
          <p:nvPr/>
        </p:nvSpPr>
        <p:spPr>
          <a:xfrm>
            <a:off x="7620000" y="2356246"/>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2" name="Rectangle 31"/>
          <p:cNvSpPr/>
          <p:nvPr/>
        </p:nvSpPr>
        <p:spPr>
          <a:xfrm>
            <a:off x="8077200" y="2356246"/>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33" name="Group 32"/>
          <p:cNvGrpSpPr/>
          <p:nvPr/>
        </p:nvGrpSpPr>
        <p:grpSpPr>
          <a:xfrm>
            <a:off x="6375381" y="1914286"/>
            <a:ext cx="720069" cy="441960"/>
            <a:chOff x="4495800" y="1123950"/>
            <a:chExt cx="720069" cy="441960"/>
          </a:xfrm>
        </p:grpSpPr>
        <p:sp>
          <p:nvSpPr>
            <p:cNvPr id="34" name="Isosceles Triangle 33"/>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grpSp>
        <p:nvGrpSpPr>
          <p:cNvPr id="36" name="Group 35"/>
          <p:cNvGrpSpPr/>
          <p:nvPr/>
        </p:nvGrpSpPr>
        <p:grpSpPr>
          <a:xfrm>
            <a:off x="6832581" y="1917263"/>
            <a:ext cx="720069" cy="441960"/>
            <a:chOff x="4495800" y="1123950"/>
            <a:chExt cx="720069" cy="441960"/>
          </a:xfrm>
        </p:grpSpPr>
        <p:sp>
          <p:nvSpPr>
            <p:cNvPr id="37" name="Isosceles Triangle 36"/>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spTree>
    <p:extLst>
      <p:ext uri="{BB962C8B-B14F-4D97-AF65-F5344CB8AC3E}">
        <p14:creationId xmlns:p14="http://schemas.microsoft.com/office/powerpoint/2010/main" val="769750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grpId="0" nodeType="clickEffect">
                                  <p:stCondLst>
                                    <p:cond delay="0"/>
                                  </p:stCondLst>
                                  <p:childTnLst>
                                    <p:animEffect transition="out" filter="slide(fromBottom)">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par>
                                <p:cTn id="13" presetID="12" presetClass="exit" presetSubtype="4" fill="hold" grpId="0" nodeType="withEffect">
                                  <p:stCondLst>
                                    <p:cond delay="0"/>
                                  </p:stCondLst>
                                  <p:childTnLst>
                                    <p:animEffect transition="out" filter="slide(fromBottom)">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nodeType="after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par>
                                <p:cTn id="20" presetID="1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lide(fromBottom)">
                                      <p:cBhvr>
                                        <p:cTn id="22" dur="500"/>
                                        <p:tgtEl>
                                          <p:spTgt spid="2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lide(fromBottom)">
                                      <p:cBhvr>
                                        <p:cTn id="25" dur="500"/>
                                        <p:tgtEl>
                                          <p:spTgt spid="23"/>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6"/>
                                        </p:tgtEl>
                                      </p:cBhvr>
                                    </p:animEffect>
                                    <p:set>
                                      <p:cBhvr>
                                        <p:cTn id="66" dur="1" fill="hold">
                                          <p:stCondLst>
                                            <p:cond delay="499"/>
                                          </p:stCondLst>
                                        </p:cTn>
                                        <p:tgtEl>
                                          <p:spTgt spid="36"/>
                                        </p:tgtEl>
                                        <p:attrNameLst>
                                          <p:attrName>style.visibility</p:attrName>
                                        </p:attrNameLst>
                                      </p:cBhvr>
                                      <p:to>
                                        <p:strVal val="hidden"/>
                                      </p:to>
                                    </p:set>
                                  </p:childTnLst>
                                </p:cTn>
                              </p:par>
                            </p:childTnLst>
                          </p:cTn>
                        </p:par>
                        <p:par>
                          <p:cTn id="67" fill="hold">
                            <p:stCondLst>
                              <p:cond delay="500"/>
                            </p:stCondLst>
                            <p:childTnLst>
                              <p:par>
                                <p:cTn id="68" presetID="1" presetClass="emph" presetSubtype="2" fill="hold" nodeType="afterEffect">
                                  <p:stCondLst>
                                    <p:cond delay="0"/>
                                  </p:stCondLst>
                                  <p:childTnLst>
                                    <p:animClr clrSpc="rgb" dir="cw">
                                      <p:cBhvr>
                                        <p:cTn id="69" dur="500" fill="hold"/>
                                        <p:tgtEl>
                                          <p:spTgt spid="23"/>
                                        </p:tgtEl>
                                        <p:attrNameLst>
                                          <p:attrName>fillcolor</p:attrName>
                                        </p:attrNameLst>
                                      </p:cBhvr>
                                      <p:to>
                                        <a:srgbClr val="C88282"/>
                                      </p:to>
                                    </p:animClr>
                                    <p:set>
                                      <p:cBhvr>
                                        <p:cTn id="70" dur="500" fill="hold"/>
                                        <p:tgtEl>
                                          <p:spTgt spid="23"/>
                                        </p:tgtEl>
                                        <p:attrNameLst>
                                          <p:attrName>fill.type</p:attrName>
                                        </p:attrNameLst>
                                      </p:cBhvr>
                                      <p:to>
                                        <p:strVal val="solid"/>
                                      </p:to>
                                    </p:set>
                                    <p:set>
                                      <p:cBhvr>
                                        <p:cTn id="71" dur="5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57912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62484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p:cNvGrpSpPr/>
          <p:nvPr/>
        </p:nvGrpSpPr>
        <p:grpSpPr>
          <a:xfrm>
            <a:off x="5867400" y="2816424"/>
            <a:ext cx="226344" cy="460177"/>
            <a:chOff x="1600200" y="742950"/>
            <a:chExt cx="226344" cy="460177"/>
          </a:xfrm>
        </p:grpSpPr>
        <p:sp>
          <p:nvSpPr>
            <p:cNvPr id="10" name="Isosceles Triangle 9"/>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1600200" y="895350"/>
              <a:ext cx="226344" cy="307777"/>
            </a:xfrm>
            <a:prstGeom prst="rect">
              <a:avLst/>
            </a:prstGeom>
            <a:noFill/>
          </p:spPr>
          <p:txBody>
            <a:bodyPr wrap="none" rtlCol="0">
              <a:spAutoFit/>
            </a:bodyPr>
            <a:lstStyle/>
            <a:p>
              <a:r>
                <a:rPr lang="en-US" sz="1400" dirty="0" err="1"/>
                <a:t>i</a:t>
              </a:r>
              <a:endParaRPr lang="en-US" sz="1400" dirty="0"/>
            </a:p>
          </p:txBody>
        </p:sp>
      </p:grpSp>
      <p:grpSp>
        <p:nvGrpSpPr>
          <p:cNvPr id="12" name="Group 11"/>
          <p:cNvGrpSpPr/>
          <p:nvPr/>
        </p:nvGrpSpPr>
        <p:grpSpPr>
          <a:xfrm>
            <a:off x="5944252" y="2813447"/>
            <a:ext cx="227948" cy="460177"/>
            <a:chOff x="1600200" y="742950"/>
            <a:chExt cx="227948" cy="460177"/>
          </a:xfrm>
        </p:grpSpPr>
        <p:sp>
          <p:nvSpPr>
            <p:cNvPr id="13" name="Isosceles Triangle 12"/>
            <p:cNvSpPr/>
            <p:nvPr/>
          </p:nvSpPr>
          <p:spPr>
            <a:xfrm>
              <a:off x="1621932" y="7429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1600200" y="895350"/>
              <a:ext cx="227948" cy="307777"/>
            </a:xfrm>
            <a:prstGeom prst="rect">
              <a:avLst/>
            </a:prstGeom>
            <a:noFill/>
          </p:spPr>
          <p:txBody>
            <a:bodyPr wrap="none" rtlCol="0">
              <a:spAutoFit/>
            </a:bodyPr>
            <a:lstStyle/>
            <a:p>
              <a:r>
                <a:rPr lang="en-US" sz="1400" dirty="0" err="1"/>
                <a:t>j</a:t>
              </a:r>
              <a:endParaRPr lang="en-US" sz="1400" dirty="0"/>
            </a:p>
          </p:txBody>
        </p:sp>
      </p:grpSp>
      <p:sp>
        <p:nvSpPr>
          <p:cNvPr id="15" name="Rectangle 14"/>
          <p:cNvSpPr/>
          <p:nvPr/>
        </p:nvSpPr>
        <p:spPr>
          <a:xfrm>
            <a:off x="57912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6" name="Rectangle 15"/>
          <p:cNvSpPr/>
          <p:nvPr/>
        </p:nvSpPr>
        <p:spPr>
          <a:xfrm>
            <a:off x="62484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7" name="Rectangle 16"/>
          <p:cNvSpPr/>
          <p:nvPr/>
        </p:nvSpPr>
        <p:spPr>
          <a:xfrm>
            <a:off x="6248400" y="2359223"/>
            <a:ext cx="457200" cy="4572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8" name="Rectangle 17"/>
          <p:cNvSpPr/>
          <p:nvPr/>
        </p:nvSpPr>
        <p:spPr>
          <a:xfrm>
            <a:off x="57912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Rectangle 18"/>
          <p:cNvSpPr/>
          <p:nvPr/>
        </p:nvSpPr>
        <p:spPr>
          <a:xfrm>
            <a:off x="62484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0" name="Rectangle 19"/>
          <p:cNvSpPr/>
          <p:nvPr/>
        </p:nvSpPr>
        <p:spPr>
          <a:xfrm>
            <a:off x="4191000" y="2359223"/>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Rectangle 20"/>
          <p:cNvSpPr/>
          <p:nvPr/>
        </p:nvSpPr>
        <p:spPr>
          <a:xfrm>
            <a:off x="3733800" y="2359223"/>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Rectangle 21"/>
          <p:cNvSpPr/>
          <p:nvPr/>
        </p:nvSpPr>
        <p:spPr>
          <a:xfrm>
            <a:off x="57912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3" name="Rectangle 22"/>
          <p:cNvSpPr/>
          <p:nvPr/>
        </p:nvSpPr>
        <p:spPr>
          <a:xfrm>
            <a:off x="4648200" y="2359223"/>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4" name="Rectangle 23"/>
          <p:cNvSpPr/>
          <p:nvPr/>
        </p:nvSpPr>
        <p:spPr>
          <a:xfrm>
            <a:off x="5105400" y="2359223"/>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Rectangle 24"/>
          <p:cNvSpPr/>
          <p:nvPr/>
        </p:nvSpPr>
        <p:spPr>
          <a:xfrm>
            <a:off x="6934200" y="2359223"/>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6" name="Rectangle 25"/>
          <p:cNvSpPr/>
          <p:nvPr/>
        </p:nvSpPr>
        <p:spPr>
          <a:xfrm>
            <a:off x="7620000" y="2359223"/>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7" name="Rectangle 26"/>
          <p:cNvSpPr/>
          <p:nvPr/>
        </p:nvSpPr>
        <p:spPr>
          <a:xfrm>
            <a:off x="8077200" y="2359223"/>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grpSp>
        <p:nvGrpSpPr>
          <p:cNvPr id="28" name="Group 27"/>
          <p:cNvGrpSpPr/>
          <p:nvPr/>
        </p:nvGrpSpPr>
        <p:grpSpPr>
          <a:xfrm>
            <a:off x="5689581" y="1902023"/>
            <a:ext cx="720069" cy="441960"/>
            <a:chOff x="4495800" y="1123950"/>
            <a:chExt cx="720069" cy="441960"/>
          </a:xfrm>
        </p:grpSpPr>
        <p:sp>
          <p:nvSpPr>
            <p:cNvPr id="29" name="Isosceles Triangle 28"/>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grpSp>
        <p:nvGrpSpPr>
          <p:cNvPr id="31" name="Group 30"/>
          <p:cNvGrpSpPr/>
          <p:nvPr/>
        </p:nvGrpSpPr>
        <p:grpSpPr>
          <a:xfrm>
            <a:off x="6146781" y="1902023"/>
            <a:ext cx="720069" cy="441960"/>
            <a:chOff x="4495800" y="1123950"/>
            <a:chExt cx="720069" cy="441960"/>
          </a:xfrm>
        </p:grpSpPr>
        <p:sp>
          <p:nvSpPr>
            <p:cNvPr id="32" name="Isosceles Triangle 31"/>
            <p:cNvSpPr/>
            <p:nvPr/>
          </p:nvSpPr>
          <p:spPr>
            <a:xfrm flipV="1">
              <a:off x="4749280" y="138303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4495800" y="1123950"/>
              <a:ext cx="720069" cy="307777"/>
            </a:xfrm>
            <a:prstGeom prst="rect">
              <a:avLst/>
            </a:prstGeom>
            <a:noFill/>
          </p:spPr>
          <p:txBody>
            <a:bodyPr wrap="none" rtlCol="0">
              <a:spAutoFit/>
            </a:bodyPr>
            <a:lstStyle/>
            <a:p>
              <a:r>
                <a:rPr lang="en-US" sz="1400" dirty="0" err="1"/>
                <a:t>pivotpt</a:t>
              </a:r>
              <a:endParaRPr lang="en-US" sz="1400" dirty="0"/>
            </a:p>
          </p:txBody>
        </p:sp>
      </p:grpSp>
    </p:spTree>
    <p:extLst>
      <p:ext uri="{BB962C8B-B14F-4D97-AF65-F5344CB8AC3E}">
        <p14:creationId xmlns:p14="http://schemas.microsoft.com/office/powerpoint/2010/main" val="64743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grpId="0" nodeType="clickEffect">
                                  <p:stCondLst>
                                    <p:cond delay="0"/>
                                  </p:stCondLst>
                                  <p:childTnLst>
                                    <p:animEffect transition="out" filter="slide(fromBottom)">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par>
                                <p:cTn id="13" presetID="12" presetClass="exit" presetSubtype="4" fill="hold" grpId="0" nodeType="withEffect">
                                  <p:stCondLst>
                                    <p:cond delay="0"/>
                                  </p:stCondLst>
                                  <p:childTnLst>
                                    <p:animEffect transition="out" filter="slide(fromBottom)">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nodeType="after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par>
                                <p:cTn id="20" presetID="1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Bottom)">
                                      <p:cBhvr>
                                        <p:cTn id="22" dur="500"/>
                                        <p:tgtEl>
                                          <p:spTgt spid="1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lide(fromBottom)">
                                      <p:cBhvr>
                                        <p:cTn id="25" dur="500"/>
                                        <p:tgtEl>
                                          <p:spTgt spid="17"/>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2" presetClass="exit" presetSubtype="4" fill="hold" grpId="1" nodeType="clickEffect">
                                  <p:stCondLst>
                                    <p:cond delay="0"/>
                                  </p:stCondLst>
                                  <p:childTnLst>
                                    <p:animEffect transition="out" filter="slide(fromBottom)">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2" presetClass="exit" presetSubtype="4" fill="hold" grpId="1" nodeType="withEffect">
                                  <p:stCondLst>
                                    <p:cond delay="0"/>
                                  </p:stCondLst>
                                  <p:childTnLst>
                                    <p:animEffect transition="out" filter="slide(fromBottom)">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31"/>
                                        </p:tgtEl>
                                      </p:cBhvr>
                                    </p:animEffect>
                                    <p:set>
                                      <p:cBhvr>
                                        <p:cTn id="57" dur="1" fill="hold">
                                          <p:stCondLst>
                                            <p:cond delay="499"/>
                                          </p:stCondLst>
                                        </p:cTn>
                                        <p:tgtEl>
                                          <p:spTgt spid="31"/>
                                        </p:tgtEl>
                                        <p:attrNameLst>
                                          <p:attrName>style.visibility</p:attrName>
                                        </p:attrNameLst>
                                      </p:cBhvr>
                                      <p:to>
                                        <p:strVal val="hidden"/>
                                      </p:to>
                                    </p:set>
                                  </p:childTnLst>
                                </p:cTn>
                              </p:par>
                              <p:par>
                                <p:cTn id="58" presetID="12" presetClass="entr" presetSubtype="4"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slide(fromBottom)">
                                      <p:cBhvr>
                                        <p:cTn id="60" dur="500"/>
                                        <p:tgtEl>
                                          <p:spTgt spid="16"/>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slide(fromBottom)">
                                      <p:cBhvr>
                                        <p:cTn id="63" dur="500"/>
                                        <p:tgtEl>
                                          <p:spTgt spid="18"/>
                                        </p:tgtEl>
                                      </p:cBhvr>
                                    </p:animEffect>
                                  </p:childTnLst>
                                </p:cTn>
                              </p:par>
                            </p:childTnLst>
                          </p:cTn>
                        </p:par>
                        <p:par>
                          <p:cTn id="64" fill="hold">
                            <p:stCondLst>
                              <p:cond delay="1000"/>
                            </p:stCondLst>
                            <p:childTnLst>
                              <p:par>
                                <p:cTn id="65" presetID="1" presetClass="emph" presetSubtype="2" fill="hold" nodeType="afterEffect">
                                  <p:stCondLst>
                                    <p:cond delay="0"/>
                                  </p:stCondLst>
                                  <p:childTnLst>
                                    <p:animClr clrSpc="rgb" dir="cw">
                                      <p:cBhvr>
                                        <p:cTn id="66" dur="500" fill="hold"/>
                                        <p:tgtEl>
                                          <p:spTgt spid="18"/>
                                        </p:tgtEl>
                                        <p:attrNameLst>
                                          <p:attrName>fillcolor</p:attrName>
                                        </p:attrNameLst>
                                      </p:cBhvr>
                                      <p:to>
                                        <a:srgbClr val="C88282"/>
                                      </p:to>
                                    </p:animClr>
                                    <p:set>
                                      <p:cBhvr>
                                        <p:cTn id="67" dur="500" fill="hold"/>
                                        <p:tgtEl>
                                          <p:spTgt spid="18"/>
                                        </p:tgtEl>
                                        <p:attrNameLst>
                                          <p:attrName>fill.type</p:attrName>
                                        </p:attrNameLst>
                                      </p:cBhvr>
                                      <p:to>
                                        <p:strVal val="solid"/>
                                      </p:to>
                                    </p:set>
                                    <p:set>
                                      <p:cBhvr>
                                        <p:cTn id="68"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P spid="17" grpId="1" animBg="1"/>
      <p:bldP spid="18" grpId="0" animBg="1"/>
      <p:bldP spid="19"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62484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Rectangle 7"/>
          <p:cNvSpPr/>
          <p:nvPr/>
        </p:nvSpPr>
        <p:spPr>
          <a:xfrm>
            <a:off x="3962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Rectangle 8"/>
          <p:cNvSpPr/>
          <p:nvPr/>
        </p:nvSpPr>
        <p:spPr>
          <a:xfrm>
            <a:off x="3505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p:cNvSpPr/>
          <p:nvPr/>
        </p:nvSpPr>
        <p:spPr>
          <a:xfrm>
            <a:off x="5791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44196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4876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3" name="Rectangle 12"/>
          <p:cNvSpPr/>
          <p:nvPr/>
        </p:nvSpPr>
        <p:spPr>
          <a:xfrm>
            <a:off x="6934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4" name="Rectangle 13"/>
          <p:cNvSpPr/>
          <p:nvPr/>
        </p:nvSpPr>
        <p:spPr>
          <a:xfrm>
            <a:off x="7620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5" name="Rectangle 14"/>
          <p:cNvSpPr/>
          <p:nvPr/>
        </p:nvSpPr>
        <p:spPr>
          <a:xfrm>
            <a:off x="80772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6" name="Rectangle 15"/>
          <p:cNvSpPr/>
          <p:nvPr/>
        </p:nvSpPr>
        <p:spPr>
          <a:xfrm>
            <a:off x="4191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Rectangle 16"/>
          <p:cNvSpPr/>
          <p:nvPr/>
        </p:nvSpPr>
        <p:spPr>
          <a:xfrm>
            <a:off x="3733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Rectangle 17"/>
          <p:cNvSpPr/>
          <p:nvPr/>
        </p:nvSpPr>
        <p:spPr>
          <a:xfrm>
            <a:off x="4648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9" name="Rectangle 18"/>
          <p:cNvSpPr/>
          <p:nvPr/>
        </p:nvSpPr>
        <p:spPr>
          <a:xfrm>
            <a:off x="5105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1231045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6" grpId="0" animBg="1"/>
      <p:bldP spid="17" grpId="0" animBg="1"/>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64770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Rectangle 7"/>
          <p:cNvSpPr/>
          <p:nvPr/>
        </p:nvSpPr>
        <p:spPr>
          <a:xfrm>
            <a:off x="5791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 name="Rectangle 8"/>
          <p:cNvSpPr/>
          <p:nvPr/>
        </p:nvSpPr>
        <p:spPr>
          <a:xfrm>
            <a:off x="7162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 name="Rectangle 9"/>
          <p:cNvSpPr/>
          <p:nvPr/>
        </p:nvSpPr>
        <p:spPr>
          <a:xfrm>
            <a:off x="78486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1" name="Rectangle 10"/>
          <p:cNvSpPr/>
          <p:nvPr/>
        </p:nvSpPr>
        <p:spPr>
          <a:xfrm>
            <a:off x="83058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Rectangle 11"/>
          <p:cNvSpPr/>
          <p:nvPr/>
        </p:nvSpPr>
        <p:spPr>
          <a:xfrm>
            <a:off x="4191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Rectangle 12"/>
          <p:cNvSpPr/>
          <p:nvPr/>
        </p:nvSpPr>
        <p:spPr>
          <a:xfrm>
            <a:off x="3733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p:cNvSpPr/>
          <p:nvPr/>
        </p:nvSpPr>
        <p:spPr>
          <a:xfrm>
            <a:off x="4648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5" name="Rectangle 14"/>
          <p:cNvSpPr/>
          <p:nvPr/>
        </p:nvSpPr>
        <p:spPr>
          <a:xfrm>
            <a:off x="5105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6" name="Rectangle 15"/>
          <p:cNvSpPr/>
          <p:nvPr/>
        </p:nvSpPr>
        <p:spPr>
          <a:xfrm>
            <a:off x="6248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7" name="Rectangle 16"/>
          <p:cNvSpPr/>
          <p:nvPr/>
        </p:nvSpPr>
        <p:spPr>
          <a:xfrm>
            <a:off x="6934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8" name="Rectangle 17"/>
          <p:cNvSpPr/>
          <p:nvPr/>
        </p:nvSpPr>
        <p:spPr>
          <a:xfrm>
            <a:off x="7620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9" name="Rectangle 18"/>
          <p:cNvSpPr/>
          <p:nvPr/>
        </p:nvSpPr>
        <p:spPr>
          <a:xfrm>
            <a:off x="80772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3654533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C88282"/>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P spid="17"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5791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 name="Rectangle 7"/>
          <p:cNvSpPr/>
          <p:nvPr/>
        </p:nvSpPr>
        <p:spPr>
          <a:xfrm>
            <a:off x="78486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 name="Rectangle 8"/>
          <p:cNvSpPr/>
          <p:nvPr/>
        </p:nvSpPr>
        <p:spPr>
          <a:xfrm>
            <a:off x="4191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 name="Rectangle 9"/>
          <p:cNvSpPr/>
          <p:nvPr/>
        </p:nvSpPr>
        <p:spPr>
          <a:xfrm>
            <a:off x="3733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Rectangle 10"/>
          <p:cNvSpPr/>
          <p:nvPr/>
        </p:nvSpPr>
        <p:spPr>
          <a:xfrm>
            <a:off x="4648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5105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3" name="Rectangle 12"/>
          <p:cNvSpPr/>
          <p:nvPr/>
        </p:nvSpPr>
        <p:spPr>
          <a:xfrm>
            <a:off x="6248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4" name="Rectangle 13"/>
          <p:cNvSpPr/>
          <p:nvPr/>
        </p:nvSpPr>
        <p:spPr>
          <a:xfrm>
            <a:off x="67056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5" name="Rectangle 14"/>
          <p:cNvSpPr/>
          <p:nvPr/>
        </p:nvSpPr>
        <p:spPr>
          <a:xfrm>
            <a:off x="7391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6" name="Rectangle 15"/>
          <p:cNvSpPr/>
          <p:nvPr/>
        </p:nvSpPr>
        <p:spPr>
          <a:xfrm>
            <a:off x="76200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7" name="Rectangle 16"/>
          <p:cNvSpPr/>
          <p:nvPr/>
        </p:nvSpPr>
        <p:spPr>
          <a:xfrm>
            <a:off x="7162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8" name="Rectangle 17"/>
          <p:cNvSpPr/>
          <p:nvPr/>
        </p:nvSpPr>
        <p:spPr>
          <a:xfrm>
            <a:off x="7848600" y="2362200"/>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9" name="Rectangle 18"/>
          <p:cNvSpPr/>
          <p:nvPr/>
        </p:nvSpPr>
        <p:spPr>
          <a:xfrm>
            <a:off x="7620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3844129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18"/>
                                        </p:tgtEl>
                                        <p:attrNameLst>
                                          <p:attrName>fillcolor</p:attrName>
                                        </p:attrNameLst>
                                      </p:cBhvr>
                                      <p:to>
                                        <a:srgbClr val="C88282"/>
                                      </p:to>
                                    </p:animClr>
                                    <p:set>
                                      <p:cBhvr>
                                        <p:cTn id="25" dur="500" fill="hold"/>
                                        <p:tgtEl>
                                          <p:spTgt spid="18"/>
                                        </p:tgtEl>
                                        <p:attrNameLst>
                                          <p:attrName>fill.type</p:attrName>
                                        </p:attrNameLst>
                                      </p:cBhvr>
                                      <p:to>
                                        <p:strVal val="solid"/>
                                      </p:to>
                                    </p:set>
                                    <p:set>
                                      <p:cBhvr>
                                        <p:cTn id="26" dur="500" fill="hold"/>
                                        <p:tgtEl>
                                          <p:spTgt spid="18"/>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6" grpId="1" animBg="1"/>
      <p:bldP spid="17" grpId="0" animBg="1"/>
      <p:bldP spid="18" grpId="0" animBg="1"/>
      <p:bldP spid="18" grpId="1"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7" name="Rectangle 6"/>
          <p:cNvSpPr/>
          <p:nvPr/>
        </p:nvSpPr>
        <p:spPr>
          <a:xfrm>
            <a:off x="6248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Rectangle 7"/>
          <p:cNvSpPr/>
          <p:nvPr/>
        </p:nvSpPr>
        <p:spPr>
          <a:xfrm>
            <a:off x="44196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Rectangle 8"/>
          <p:cNvSpPr/>
          <p:nvPr/>
        </p:nvSpPr>
        <p:spPr>
          <a:xfrm>
            <a:off x="7162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 name="Rectangle 9"/>
          <p:cNvSpPr/>
          <p:nvPr/>
        </p:nvSpPr>
        <p:spPr>
          <a:xfrm>
            <a:off x="57912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7620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Rectangle 11"/>
          <p:cNvSpPr/>
          <p:nvPr/>
        </p:nvSpPr>
        <p:spPr>
          <a:xfrm>
            <a:off x="39624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p:cNvSpPr/>
          <p:nvPr/>
        </p:nvSpPr>
        <p:spPr>
          <a:xfrm>
            <a:off x="48768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4" name="Rectangle 13"/>
          <p:cNvSpPr/>
          <p:nvPr/>
        </p:nvSpPr>
        <p:spPr>
          <a:xfrm>
            <a:off x="53340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 name="Rectangle 14"/>
          <p:cNvSpPr/>
          <p:nvPr/>
        </p:nvSpPr>
        <p:spPr>
          <a:xfrm>
            <a:off x="6705600" y="2362200"/>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Tree>
    <p:extLst>
      <p:ext uri="{BB962C8B-B14F-4D97-AF65-F5344CB8AC3E}">
        <p14:creationId xmlns:p14="http://schemas.microsoft.com/office/powerpoint/2010/main" val="17324336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Best Case:</a:t>
            </a:r>
          </a:p>
          <a:p>
            <a:pPr lvl="1"/>
            <a:r>
              <a:rPr lang="en-US" sz="2000" dirty="0">
                <a:solidFill>
                  <a:schemeClr val="tx1"/>
                </a:solidFill>
                <a:latin typeface="Calibri" panose="020F0502020204030204" pitchFamily="34" charset="0"/>
                <a:cs typeface="Calibri" panose="020F0502020204030204" pitchFamily="34" charset="0"/>
              </a:rPr>
              <a:t>T(n) = </a:t>
            </a:r>
            <a:r>
              <a:rPr lang="en-US" altLang="ko-KR" sz="2000" dirty="0">
                <a:solidFill>
                  <a:schemeClr val="tx1"/>
                </a:solidFill>
                <a:latin typeface="Calibri" panose="020F0502020204030204" pitchFamily="34" charset="0"/>
                <a:ea typeface="Gulim" pitchFamily="34" charset="-127"/>
                <a:cs typeface="Calibri" panose="020F0502020204030204" pitchFamily="34" charset="0"/>
                <a:sym typeface="Symbol" pitchFamily="18" charset="2"/>
              </a:rPr>
              <a:t>O</a:t>
            </a:r>
            <a:r>
              <a:rPr lang="en-US" sz="2000" dirty="0">
                <a:solidFill>
                  <a:schemeClr val="tx1"/>
                </a:solidFill>
                <a:latin typeface="Calibri" panose="020F0502020204030204" pitchFamily="34" charset="0"/>
                <a:cs typeface="Calibri" panose="020F0502020204030204" pitchFamily="34" charset="0"/>
              </a:rPr>
              <a:t>(</a:t>
            </a:r>
            <a:r>
              <a:rPr lang="en-US" sz="2000" dirty="0" err="1">
                <a:solidFill>
                  <a:schemeClr val="tx1"/>
                </a:solidFill>
                <a:latin typeface="Calibri" panose="020F0502020204030204" pitchFamily="34" charset="0"/>
                <a:cs typeface="Calibri" panose="020F0502020204030204" pitchFamily="34" charset="0"/>
              </a:rPr>
              <a:t>nlog</a:t>
            </a:r>
            <a:r>
              <a:rPr lang="en-US" sz="2000" dirty="0">
                <a:solidFill>
                  <a:schemeClr val="tx1"/>
                </a:solidFill>
                <a:latin typeface="Calibri" panose="020F0502020204030204" pitchFamily="34" charset="0"/>
                <a:cs typeface="Calibri" panose="020F0502020204030204" pitchFamily="34" charset="0"/>
              </a:rPr>
              <a:t>(n))</a:t>
            </a:r>
          </a:p>
          <a:p>
            <a:pPr lvl="1"/>
            <a:endParaRPr lang="en-US" sz="20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Worst Case:</a:t>
            </a:r>
          </a:p>
          <a:p>
            <a:pPr lvl="1"/>
            <a:r>
              <a:rPr lang="en-US" sz="2000" dirty="0">
                <a:solidFill>
                  <a:schemeClr val="tx1"/>
                </a:solidFill>
                <a:latin typeface="Calibri" panose="020F0502020204030204" pitchFamily="34" charset="0"/>
                <a:cs typeface="Calibri" panose="020F0502020204030204" pitchFamily="34" charset="0"/>
              </a:rPr>
              <a:t>T(n) = </a:t>
            </a:r>
            <a:r>
              <a:rPr lang="en-US" altLang="ko-KR" sz="2000" dirty="0">
                <a:solidFill>
                  <a:schemeClr val="tx1"/>
                </a:solidFill>
                <a:latin typeface="Calibri" panose="020F0502020204030204" pitchFamily="34" charset="0"/>
                <a:cs typeface="Calibri" panose="020F0502020204030204" pitchFamily="34" charset="0"/>
                <a:sym typeface="Symbol" pitchFamily="18" charset="2"/>
              </a:rPr>
              <a:t>O</a:t>
            </a:r>
            <a:r>
              <a:rPr lang="en-US" sz="2000" dirty="0">
                <a:solidFill>
                  <a:schemeClr val="tx1"/>
                </a:solidFill>
                <a:latin typeface="Calibri" panose="020F0502020204030204" pitchFamily="34" charset="0"/>
                <a:cs typeface="Calibri" panose="020F0502020204030204" pitchFamily="34" charset="0"/>
              </a:rPr>
              <a:t>(n</a:t>
            </a:r>
            <a:r>
              <a:rPr lang="en-US" sz="2000" baseline="30000" dirty="0">
                <a:solidFill>
                  <a:schemeClr val="tx1"/>
                </a:solidFill>
                <a:latin typeface="Calibri" panose="020F0502020204030204" pitchFamily="34" charset="0"/>
                <a:cs typeface="Calibri" panose="020F0502020204030204" pitchFamily="34" charset="0"/>
              </a:rPr>
              <a:t>2</a:t>
            </a:r>
            <a:r>
              <a:rPr lang="en-US" sz="2000" dirty="0">
                <a:solidFill>
                  <a:schemeClr val="tx1"/>
                </a:solidFill>
                <a:latin typeface="Calibri" panose="020F0502020204030204" pitchFamily="34" charset="0"/>
                <a:cs typeface="Calibri" panose="020F0502020204030204" pitchFamily="34" charset="0"/>
              </a:rPr>
              <a:t>)</a:t>
            </a:r>
          </a:p>
          <a:p>
            <a:pPr lvl="1"/>
            <a:endParaRPr lang="en-US" sz="20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Average Case:</a:t>
            </a:r>
          </a:p>
          <a:p>
            <a:pPr lvl="1"/>
            <a:r>
              <a:rPr lang="en-US" sz="2000" dirty="0">
                <a:solidFill>
                  <a:schemeClr val="tx1"/>
                </a:solidFill>
                <a:latin typeface="Calibri" panose="020F0502020204030204" pitchFamily="34" charset="0"/>
                <a:cs typeface="Calibri" panose="020F0502020204030204" pitchFamily="34" charset="0"/>
              </a:rPr>
              <a:t>T(n) = </a:t>
            </a:r>
            <a:r>
              <a:rPr lang="en-US" altLang="ko-KR" sz="2000" dirty="0">
                <a:solidFill>
                  <a:schemeClr val="tx1"/>
                </a:solidFill>
                <a:latin typeface="Calibri" panose="020F0502020204030204" pitchFamily="34" charset="0"/>
                <a:ea typeface="Gulim" pitchFamily="34" charset="-127"/>
                <a:cs typeface="Calibri" panose="020F0502020204030204" pitchFamily="34" charset="0"/>
                <a:sym typeface="Symbol" pitchFamily="18" charset="2"/>
              </a:rPr>
              <a:t>O</a:t>
            </a:r>
            <a:r>
              <a:rPr lang="en-US" sz="2000" dirty="0">
                <a:solidFill>
                  <a:schemeClr val="tx1"/>
                </a:solidFill>
                <a:latin typeface="Calibri" panose="020F0502020204030204" pitchFamily="34" charset="0"/>
                <a:cs typeface="Calibri" panose="020F0502020204030204" pitchFamily="34" charset="0"/>
              </a:rPr>
              <a:t>(</a:t>
            </a:r>
            <a:r>
              <a:rPr lang="en-US" sz="2000" dirty="0" err="1">
                <a:solidFill>
                  <a:schemeClr val="tx1"/>
                </a:solidFill>
                <a:latin typeface="Calibri" panose="020F0502020204030204" pitchFamily="34" charset="0"/>
                <a:cs typeface="Calibri" panose="020F0502020204030204" pitchFamily="34" charset="0"/>
              </a:rPr>
              <a:t>nlog</a:t>
            </a:r>
            <a:r>
              <a:rPr lang="en-US" sz="2000" dirty="0">
                <a:solidFill>
                  <a:schemeClr val="tx1"/>
                </a:solidFill>
                <a:latin typeface="Calibri" panose="020F0502020204030204" pitchFamily="34" charset="0"/>
                <a:cs typeface="Calibri" panose="020F0502020204030204" pitchFamily="34" charset="0"/>
              </a:rPr>
              <a:t>(n))</a:t>
            </a:r>
          </a:p>
        </p:txBody>
      </p:sp>
    </p:spTree>
    <p:extLst>
      <p:ext uri="{BB962C8B-B14F-4D97-AF65-F5344CB8AC3E}">
        <p14:creationId xmlns:p14="http://schemas.microsoft.com/office/powerpoint/2010/main" val="296990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3" name="Content Placeholder 2"/>
          <p:cNvSpPr>
            <a:spLocks noGrp="1"/>
          </p:cNvSpPr>
          <p:nvPr>
            <p:ph idx="1"/>
          </p:nvPr>
        </p:nvSpPr>
        <p:spPr>
          <a:xfrm>
            <a:off x="3869268" y="372862"/>
            <a:ext cx="7315200" cy="6072326"/>
          </a:xfrm>
        </p:spPr>
        <p:txBody>
          <a:bodyPr>
            <a:normAutofit/>
          </a:bodyPr>
          <a:lstStyle/>
          <a:p>
            <a:pPr marL="0" indent="0">
              <a:buNone/>
            </a:pPr>
            <a:r>
              <a:rPr lang="en-US" dirty="0">
                <a:solidFill>
                  <a:schemeClr val="tx1"/>
                </a:solidFill>
              </a:rPr>
              <a:t>Linear search in C to find whether a number is present in an array. If it's present, then at what location it occurs. It is also known as a </a:t>
            </a:r>
            <a:r>
              <a:rPr lang="en-US" b="1" dirty="0">
                <a:solidFill>
                  <a:schemeClr val="tx1"/>
                </a:solidFill>
              </a:rPr>
              <a:t>sequential search</a:t>
            </a:r>
            <a:r>
              <a:rPr lang="en-US" dirty="0">
                <a:solidFill>
                  <a:schemeClr val="tx1"/>
                </a:solidFill>
              </a:rPr>
              <a:t>.</a:t>
            </a:r>
          </a:p>
          <a:p>
            <a:pPr marL="0" indent="0">
              <a:buNone/>
            </a:pPr>
            <a:r>
              <a:rPr lang="en-US" dirty="0">
                <a:solidFill>
                  <a:schemeClr val="tx1"/>
                </a:solidFill>
              </a:rPr>
              <a:t>we </a:t>
            </a:r>
            <a:r>
              <a:rPr lang="en-US" b="1" dirty="0">
                <a:solidFill>
                  <a:schemeClr val="tx1"/>
                </a:solidFill>
              </a:rPr>
              <a:t>compare</a:t>
            </a:r>
            <a:r>
              <a:rPr lang="en-US" dirty="0">
                <a:solidFill>
                  <a:schemeClr val="tx1"/>
                </a:solidFill>
              </a:rPr>
              <a:t> each element with the element </a:t>
            </a:r>
            <a:r>
              <a:rPr lang="en-US" b="1" dirty="0">
                <a:solidFill>
                  <a:schemeClr val="tx1"/>
                </a:solidFill>
              </a:rPr>
              <a:t>to search </a:t>
            </a:r>
            <a:r>
              <a:rPr lang="en-US" dirty="0">
                <a:solidFill>
                  <a:schemeClr val="tx1"/>
                </a:solidFill>
              </a:rPr>
              <a:t>until we find it or the list ends.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alt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489" y="2514874"/>
            <a:ext cx="7239000" cy="3619500"/>
          </a:xfrm>
          <a:prstGeom prst="rect">
            <a:avLst/>
          </a:prstGeom>
        </p:spPr>
      </p:pic>
    </p:spTree>
    <p:extLst>
      <p:ext uri="{BB962C8B-B14F-4D97-AF65-F5344CB8AC3E}">
        <p14:creationId xmlns:p14="http://schemas.microsoft.com/office/powerpoint/2010/main" val="295004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B38341B-10D8-D6C0-1102-116EAD7CAD09}"/>
              </a:ext>
            </a:extLst>
          </p:cNvPr>
          <p:cNvSpPr txBox="1">
            <a:spLocks/>
          </p:cNvSpPr>
          <p:nvPr/>
        </p:nvSpPr>
        <p:spPr>
          <a:xfrm>
            <a:off x="133000" y="34382"/>
            <a:ext cx="11903829" cy="677487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400" b="1" dirty="0">
                <a:solidFill>
                  <a:schemeClr val="tx1"/>
                </a:solidFill>
                <a:latin typeface="Calibri" panose="020F0502020204030204" pitchFamily="34" charset="0"/>
                <a:cs typeface="Calibri" panose="020F0502020204030204" pitchFamily="34" charset="0"/>
              </a:rPr>
              <a:t>Second Pass:</a:t>
            </a:r>
            <a:endParaRPr lang="en-US" b="1" dirty="0">
              <a:solidFill>
                <a:schemeClr val="tx1"/>
              </a:solidFill>
              <a:latin typeface="Calibri" panose="020F0502020204030204" pitchFamily="34" charset="0"/>
              <a:cs typeface="Calibri" panose="020F0502020204030204" pitchFamily="34" charset="0"/>
            </a:endParaRPr>
          </a:p>
          <a:p>
            <a:pPr marL="0" indent="0">
              <a:buFont typeface="Wingdings 2" pitchFamily="18" charset="2"/>
              <a:buNone/>
            </a:pPr>
            <a:r>
              <a:rPr lang="en-US" dirty="0">
                <a:solidFill>
                  <a:schemeClr val="tx1"/>
                </a:solidFill>
                <a:latin typeface="Calibri" panose="020F0502020204030204" pitchFamily="34" charset="0"/>
                <a:cs typeface="Calibri" panose="020F0502020204030204" pitchFamily="34" charset="0"/>
              </a:rPr>
              <a:t>• Now, during second iteration it should look like this: </a:t>
            </a:r>
          </a:p>
          <a:p>
            <a:pPr marL="0" indent="0">
              <a:buFont typeface="Wingdings 2" pitchFamily="18" charset="2"/>
              <a:buNone/>
            </a:pPr>
            <a:r>
              <a:rPr lang="en-US" dirty="0">
                <a:solidFill>
                  <a:schemeClr val="tx1"/>
                </a:solidFill>
                <a:latin typeface="Calibri" panose="020F0502020204030204" pitchFamily="34" charset="0"/>
                <a:cs typeface="Calibri" panose="020F0502020204030204" pitchFamily="34" charset="0"/>
              </a:rPr>
              <a:t>• ( 1 4 2 5 8 ) –&gt; ( 1 4 2 5 8 ) </a:t>
            </a:r>
          </a:p>
          <a:p>
            <a:pPr marL="0" indent="0">
              <a:buFont typeface="Wingdings 2" pitchFamily="18" charset="2"/>
              <a:buNone/>
            </a:pPr>
            <a:r>
              <a:rPr lang="en-US" dirty="0">
                <a:solidFill>
                  <a:schemeClr val="tx1"/>
                </a:solidFill>
                <a:latin typeface="Calibri" panose="020F0502020204030204" pitchFamily="34" charset="0"/>
                <a:cs typeface="Calibri" panose="020F0502020204030204" pitchFamily="34" charset="0"/>
              </a:rPr>
              <a:t>• ( 1 4 2 5 8 ) –&gt; ( 1 2 4 5 8 ), Swap since 4 &gt; 2 </a:t>
            </a:r>
          </a:p>
          <a:p>
            <a:pPr marL="0" indent="0">
              <a:buFont typeface="Wingdings 2" pitchFamily="18" charset="2"/>
              <a:buNone/>
            </a:pPr>
            <a:r>
              <a:rPr lang="en-US" dirty="0">
                <a:solidFill>
                  <a:schemeClr val="tx1"/>
                </a:solidFill>
                <a:latin typeface="Calibri" panose="020F0502020204030204" pitchFamily="34" charset="0"/>
                <a:cs typeface="Calibri" panose="020F0502020204030204" pitchFamily="34" charset="0"/>
              </a:rPr>
              <a:t>• ( 1 2 4 5 8 ) –&gt; ( 1 2 4 5 8 ) </a:t>
            </a:r>
          </a:p>
          <a:p>
            <a:pPr marL="0" indent="0">
              <a:buFont typeface="Wingdings 2" pitchFamily="18" charset="2"/>
              <a:buNone/>
            </a:pPr>
            <a:r>
              <a:rPr lang="en-US" dirty="0">
                <a:solidFill>
                  <a:schemeClr val="tx1"/>
                </a:solidFill>
                <a:latin typeface="Calibri" panose="020F0502020204030204" pitchFamily="34" charset="0"/>
                <a:cs typeface="Calibri" panose="020F0502020204030204" pitchFamily="34" charset="0"/>
              </a:rPr>
              <a:t>• ( 1 2 4 5 8 ) –&gt; ( 1 2 4 5 8 ) </a:t>
            </a:r>
          </a:p>
          <a:p>
            <a:pPr marL="0" indent="0">
              <a:buNone/>
            </a:pPr>
            <a:r>
              <a:rPr lang="en-US" sz="2400" b="1" dirty="0">
                <a:solidFill>
                  <a:schemeClr val="tx1"/>
                </a:solidFill>
                <a:latin typeface="Calibri" panose="020F0502020204030204" pitchFamily="34" charset="0"/>
                <a:cs typeface="Calibri" panose="020F0502020204030204" pitchFamily="34" charset="0"/>
              </a:rPr>
              <a:t>Third Pass: </a:t>
            </a:r>
          </a:p>
          <a:p>
            <a:pPr marL="0" indent="0">
              <a:buNone/>
            </a:pPr>
            <a:r>
              <a:rPr lang="en-US" dirty="0">
                <a:solidFill>
                  <a:schemeClr val="tx1"/>
                </a:solidFill>
                <a:latin typeface="Calibri" panose="020F0502020204030204" pitchFamily="34" charset="0"/>
                <a:cs typeface="Calibri" panose="020F0502020204030204" pitchFamily="34" charset="0"/>
              </a:rPr>
              <a:t>• Now, the array is already sorted, but our algorithm does not know if it is completed. </a:t>
            </a:r>
          </a:p>
          <a:p>
            <a:pPr marL="0" indent="0">
              <a:buNone/>
            </a:pPr>
            <a:r>
              <a:rPr lang="en-US" dirty="0">
                <a:solidFill>
                  <a:schemeClr val="tx1"/>
                </a:solidFill>
                <a:latin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cs typeface="Calibri" panose="020F0502020204030204" pitchFamily="34" charset="0"/>
              </a:rPr>
              <a:t>The algorithm needs one whole pass without any swap to know it is sorted. </a:t>
            </a:r>
          </a:p>
          <a:p>
            <a:pPr marL="0" indent="0">
              <a:buNone/>
            </a:pPr>
            <a:r>
              <a:rPr lang="en-US" dirty="0">
                <a:solidFill>
                  <a:schemeClr val="tx1"/>
                </a:solidFill>
                <a:latin typeface="Calibri" panose="020F0502020204030204" pitchFamily="34" charset="0"/>
                <a:cs typeface="Calibri" panose="020F0502020204030204" pitchFamily="34" charset="0"/>
              </a:rPr>
              <a:t>• ( 1 2 4 5 8 ) –&gt; ( 1 2 4 5 8 ) </a:t>
            </a:r>
          </a:p>
          <a:p>
            <a:pPr marL="0" indent="0">
              <a:buNone/>
            </a:pPr>
            <a:r>
              <a:rPr lang="en-US" dirty="0">
                <a:solidFill>
                  <a:schemeClr val="tx1"/>
                </a:solidFill>
                <a:latin typeface="Calibri" panose="020F0502020204030204" pitchFamily="34" charset="0"/>
                <a:cs typeface="Calibri" panose="020F0502020204030204" pitchFamily="34" charset="0"/>
              </a:rPr>
              <a:t>• ( 1 2 4 5 8 ) –&gt; ( 1 2 4 5 8 ) </a:t>
            </a:r>
          </a:p>
          <a:p>
            <a:pPr marL="0" indent="0">
              <a:buNone/>
            </a:pPr>
            <a:r>
              <a:rPr lang="en-US" dirty="0">
                <a:solidFill>
                  <a:schemeClr val="tx1"/>
                </a:solidFill>
                <a:latin typeface="Calibri" panose="020F0502020204030204" pitchFamily="34" charset="0"/>
                <a:cs typeface="Calibri" panose="020F0502020204030204" pitchFamily="34" charset="0"/>
              </a:rPr>
              <a:t>• ( 1 2 4 5 8 ) –&gt; ( 1 2 4 5 8 ) </a:t>
            </a:r>
          </a:p>
          <a:p>
            <a:pPr marL="0" indent="0">
              <a:buNone/>
            </a:pPr>
            <a:r>
              <a:rPr lang="en-US" dirty="0">
                <a:solidFill>
                  <a:schemeClr val="tx1"/>
                </a:solidFill>
                <a:latin typeface="Calibri" panose="020F0502020204030204" pitchFamily="34" charset="0"/>
                <a:cs typeface="Calibri" panose="020F0502020204030204" pitchFamily="34" charset="0"/>
              </a:rPr>
              <a:t>• ( 1 2 4 5 8 ) –&gt; ( 1 2 4 5 8 ) </a:t>
            </a:r>
          </a:p>
          <a:p>
            <a:pPr marL="0" indent="0">
              <a:buNone/>
            </a:pPr>
            <a:r>
              <a:rPr lang="en-US" dirty="0">
                <a:solidFill>
                  <a:schemeClr val="tx1"/>
                </a:solidFill>
                <a:latin typeface="Calibri" panose="020F0502020204030204" pitchFamily="34" charset="0"/>
                <a:cs typeface="Calibri" panose="020F0502020204030204" pitchFamily="34" charset="0"/>
              </a:rPr>
              <a:t>• Run a nested for loop to traverse the input array using two variables </a:t>
            </a:r>
            <a:r>
              <a:rPr lang="en-US" dirty="0" err="1">
                <a:solidFill>
                  <a:schemeClr val="tx1"/>
                </a:solidFill>
                <a:latin typeface="Calibri" panose="020F0502020204030204" pitchFamily="34" charset="0"/>
                <a:cs typeface="Calibri" panose="020F0502020204030204" pitchFamily="34" charset="0"/>
              </a:rPr>
              <a:t>i</a:t>
            </a:r>
            <a:r>
              <a:rPr lang="en-US" dirty="0">
                <a:solidFill>
                  <a:schemeClr val="tx1"/>
                </a:solidFill>
                <a:latin typeface="Calibri" panose="020F0502020204030204" pitchFamily="34" charset="0"/>
                <a:cs typeface="Calibri" panose="020F0502020204030204" pitchFamily="34" charset="0"/>
              </a:rPr>
              <a:t> and j, such that 0 ≤ </a:t>
            </a:r>
            <a:r>
              <a:rPr lang="en-US" dirty="0" err="1">
                <a:solidFill>
                  <a:schemeClr val="tx1"/>
                </a:solidFill>
                <a:latin typeface="Calibri" panose="020F0502020204030204" pitchFamily="34" charset="0"/>
                <a:cs typeface="Calibri" panose="020F0502020204030204" pitchFamily="34" charset="0"/>
              </a:rPr>
              <a:t>i</a:t>
            </a:r>
            <a:r>
              <a:rPr lang="en-US" dirty="0">
                <a:solidFill>
                  <a:schemeClr val="tx1"/>
                </a:solidFill>
                <a:latin typeface="Calibri" panose="020F0502020204030204" pitchFamily="34" charset="0"/>
                <a:cs typeface="Calibri" panose="020F0502020204030204" pitchFamily="34" charset="0"/>
              </a:rPr>
              <a:t> &lt; n-1 and 0 ≤ j &lt; n-i-1 </a:t>
            </a:r>
          </a:p>
          <a:p>
            <a:pPr marL="0" indent="0">
              <a:buNone/>
            </a:pPr>
            <a:r>
              <a:rPr lang="en-US" dirty="0">
                <a:solidFill>
                  <a:schemeClr val="tx1"/>
                </a:solidFill>
                <a:latin typeface="Calibri" panose="020F0502020204030204" pitchFamily="34" charset="0"/>
                <a:cs typeface="Calibri" panose="020F0502020204030204" pitchFamily="34" charset="0"/>
              </a:rPr>
              <a:t>• If </a:t>
            </a:r>
            <a:r>
              <a:rPr lang="en-US" dirty="0" err="1">
                <a:solidFill>
                  <a:schemeClr val="tx1"/>
                </a:solidFill>
                <a:latin typeface="Calibri" panose="020F0502020204030204" pitchFamily="34" charset="0"/>
                <a:cs typeface="Calibri" panose="020F0502020204030204" pitchFamily="34" charset="0"/>
              </a:rPr>
              <a:t>arr</a:t>
            </a:r>
            <a:r>
              <a:rPr lang="en-US" dirty="0">
                <a:solidFill>
                  <a:schemeClr val="tx1"/>
                </a:solidFill>
                <a:latin typeface="Calibri" panose="020F0502020204030204" pitchFamily="34" charset="0"/>
                <a:cs typeface="Calibri" panose="020F0502020204030204" pitchFamily="34" charset="0"/>
              </a:rPr>
              <a:t>[j] is greater than </a:t>
            </a:r>
            <a:r>
              <a:rPr lang="en-US" dirty="0" err="1">
                <a:solidFill>
                  <a:schemeClr val="tx1"/>
                </a:solidFill>
                <a:latin typeface="Calibri" panose="020F0502020204030204" pitchFamily="34" charset="0"/>
                <a:cs typeface="Calibri" panose="020F0502020204030204" pitchFamily="34" charset="0"/>
              </a:rPr>
              <a:t>arr</a:t>
            </a:r>
            <a:r>
              <a:rPr lang="en-US" dirty="0">
                <a:solidFill>
                  <a:schemeClr val="tx1"/>
                </a:solidFill>
                <a:latin typeface="Calibri" panose="020F0502020204030204" pitchFamily="34" charset="0"/>
                <a:cs typeface="Calibri" panose="020F0502020204030204" pitchFamily="34" charset="0"/>
              </a:rPr>
              <a:t>[j+1] then swap these adjacent elements, else move on </a:t>
            </a:r>
          </a:p>
          <a:p>
            <a:pPr marL="0" indent="0">
              <a:buNone/>
            </a:pPr>
            <a:r>
              <a:rPr lang="en-US" dirty="0">
                <a:solidFill>
                  <a:schemeClr val="tx1"/>
                </a:solidFill>
                <a:latin typeface="Calibri" panose="020F0502020204030204" pitchFamily="34" charset="0"/>
                <a:cs typeface="Calibri" panose="020F0502020204030204" pitchFamily="34" charset="0"/>
              </a:rPr>
              <a:t>• Print the sorted array</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783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 pseudo code</a:t>
            </a:r>
          </a:p>
        </p:txBody>
      </p:sp>
      <p:sp>
        <p:nvSpPr>
          <p:cNvPr id="3" name="Content Placeholder 2"/>
          <p:cNvSpPr>
            <a:spLocks noGrp="1"/>
          </p:cNvSpPr>
          <p:nvPr>
            <p:ph idx="1"/>
          </p:nvPr>
        </p:nvSpPr>
        <p:spPr/>
        <p:txBody>
          <a:bodyPr>
            <a:normAutofit/>
          </a:bodyPr>
          <a:lstStyle/>
          <a:p>
            <a:pPr marL="0" indent="0">
              <a:buNone/>
            </a:pPr>
            <a:r>
              <a:rPr lang="en-US" altLang="en-US" dirty="0">
                <a:solidFill>
                  <a:schemeClr val="tx1"/>
                </a:solidFill>
              </a:rPr>
              <a:t>for(</a:t>
            </a:r>
            <a:r>
              <a:rPr lang="en-US" altLang="en-US" dirty="0" err="1">
                <a:solidFill>
                  <a:schemeClr val="tx1"/>
                </a:solidFill>
              </a:rPr>
              <a:t>i</a:t>
            </a:r>
            <a:r>
              <a:rPr lang="en-US" altLang="en-US" dirty="0">
                <a:solidFill>
                  <a:schemeClr val="tx1"/>
                </a:solidFill>
              </a:rPr>
              <a:t>=0; </a:t>
            </a:r>
            <a:r>
              <a:rPr lang="en-US" altLang="en-US" dirty="0" err="1">
                <a:solidFill>
                  <a:schemeClr val="tx1"/>
                </a:solidFill>
              </a:rPr>
              <a:t>i</a:t>
            </a:r>
            <a:r>
              <a:rPr lang="en-US" altLang="en-US" dirty="0">
                <a:solidFill>
                  <a:schemeClr val="tx1"/>
                </a:solidFill>
              </a:rPr>
              <a:t>&lt;n; </a:t>
            </a:r>
            <a:r>
              <a:rPr lang="en-US" altLang="en-US" dirty="0" err="1">
                <a:solidFill>
                  <a:schemeClr val="tx1"/>
                </a:solidFill>
              </a:rPr>
              <a:t>i</a:t>
            </a:r>
            <a:r>
              <a:rPr lang="en-US" altLang="en-US" dirty="0">
                <a:solidFill>
                  <a:schemeClr val="tx1"/>
                </a:solidFill>
              </a:rPr>
              <a:t>++)</a:t>
            </a:r>
          </a:p>
          <a:p>
            <a:pPr marL="0" indent="0">
              <a:buNone/>
            </a:pPr>
            <a:r>
              <a:rPr lang="en-US" altLang="en-US" dirty="0">
                <a:solidFill>
                  <a:schemeClr val="tx1"/>
                </a:solidFill>
              </a:rPr>
              <a:t>{</a:t>
            </a:r>
          </a:p>
          <a:p>
            <a:pPr marL="502920" lvl="1" indent="0">
              <a:buNone/>
            </a:pPr>
            <a:r>
              <a:rPr lang="en-US" altLang="en-US" dirty="0">
                <a:solidFill>
                  <a:schemeClr val="tx1"/>
                </a:solidFill>
              </a:rPr>
              <a:t>if(a[</a:t>
            </a:r>
            <a:r>
              <a:rPr lang="en-US" altLang="en-US" dirty="0" err="1">
                <a:solidFill>
                  <a:schemeClr val="tx1"/>
                </a:solidFill>
              </a:rPr>
              <a:t>i</a:t>
            </a:r>
            <a:r>
              <a:rPr lang="en-US" altLang="en-US" dirty="0">
                <a:solidFill>
                  <a:schemeClr val="tx1"/>
                </a:solidFill>
              </a:rPr>
              <a:t>] == data)</a:t>
            </a:r>
          </a:p>
          <a:p>
            <a:pPr marL="502920" lvl="1" indent="0">
              <a:buNone/>
            </a:pPr>
            <a:r>
              <a:rPr lang="en-US" altLang="en-US" dirty="0">
                <a:solidFill>
                  <a:schemeClr val="tx1"/>
                </a:solidFill>
              </a:rPr>
              <a:t>{</a:t>
            </a:r>
          </a:p>
          <a:p>
            <a:pPr marL="960120" lvl="2" indent="0">
              <a:buNone/>
            </a:pPr>
            <a:r>
              <a:rPr lang="en-US" altLang="en-US" dirty="0" err="1">
                <a:solidFill>
                  <a:schemeClr val="tx1"/>
                </a:solidFill>
              </a:rPr>
              <a:t>Printf</a:t>
            </a:r>
            <a:r>
              <a:rPr lang="en-US" altLang="en-US" dirty="0">
                <a:solidFill>
                  <a:schemeClr val="tx1"/>
                </a:solidFill>
              </a:rPr>
              <a:t>(“element found at location: %d”, </a:t>
            </a:r>
            <a:r>
              <a:rPr lang="en-US" altLang="en-US" dirty="0" err="1">
                <a:solidFill>
                  <a:schemeClr val="tx1"/>
                </a:solidFill>
              </a:rPr>
              <a:t>i</a:t>
            </a:r>
            <a:r>
              <a:rPr lang="en-US" altLang="en-US" dirty="0">
                <a:solidFill>
                  <a:schemeClr val="tx1"/>
                </a:solidFill>
              </a:rPr>
              <a:t>);</a:t>
            </a:r>
          </a:p>
          <a:p>
            <a:pPr marL="960120" lvl="2" indent="0">
              <a:buNone/>
            </a:pPr>
            <a:r>
              <a:rPr lang="en-US" altLang="en-US" dirty="0">
                <a:solidFill>
                  <a:schemeClr val="tx1"/>
                </a:solidFill>
              </a:rPr>
              <a:t>Break;</a:t>
            </a:r>
          </a:p>
          <a:p>
            <a:pPr marL="502920" lvl="1" indent="0">
              <a:buNone/>
            </a:pPr>
            <a:r>
              <a:rPr lang="en-US" altLang="en-US" dirty="0">
                <a:solidFill>
                  <a:schemeClr val="tx1"/>
                </a:solidFill>
              </a:rPr>
              <a:t>}</a:t>
            </a:r>
          </a:p>
          <a:p>
            <a:pPr marL="0" indent="0">
              <a:buNone/>
            </a:pPr>
            <a:r>
              <a:rPr lang="en-US" altLang="en-US" dirty="0">
                <a:solidFill>
                  <a:schemeClr val="tx1"/>
                </a:solidFill>
              </a:rPr>
              <a:t>}</a:t>
            </a:r>
          </a:p>
          <a:p>
            <a:pPr marL="0" indent="0">
              <a:buNone/>
            </a:pPr>
            <a:r>
              <a:rPr lang="en-US" altLang="en-US" dirty="0">
                <a:solidFill>
                  <a:schemeClr val="tx1"/>
                </a:solidFill>
              </a:rPr>
              <a:t>If(</a:t>
            </a:r>
            <a:r>
              <a:rPr lang="en-US" altLang="en-US" dirty="0" err="1">
                <a:solidFill>
                  <a:schemeClr val="tx1"/>
                </a:solidFill>
              </a:rPr>
              <a:t>i</a:t>
            </a:r>
            <a:r>
              <a:rPr lang="en-US" altLang="en-US" dirty="0">
                <a:solidFill>
                  <a:schemeClr val="tx1"/>
                </a:solidFill>
              </a:rPr>
              <a:t> == n){</a:t>
            </a:r>
          </a:p>
          <a:p>
            <a:pPr marL="502920" lvl="1" indent="0">
              <a:buNone/>
            </a:pPr>
            <a:r>
              <a:rPr lang="en-US" altLang="en-US" dirty="0" err="1">
                <a:solidFill>
                  <a:schemeClr val="tx1"/>
                </a:solidFill>
              </a:rPr>
              <a:t>printf</a:t>
            </a:r>
            <a:r>
              <a:rPr lang="en-US" altLang="en-US" dirty="0">
                <a:solidFill>
                  <a:schemeClr val="tx1"/>
                </a:solidFill>
              </a:rPr>
              <a:t>(“element not found”);</a:t>
            </a:r>
          </a:p>
          <a:p>
            <a:pPr marL="0" indent="0">
              <a:buNone/>
            </a:pPr>
            <a:r>
              <a:rPr lang="en-US" altLang="en-US" dirty="0">
                <a:solidFill>
                  <a:schemeClr val="tx1"/>
                </a:solidFill>
              </a:rPr>
              <a:t>}</a:t>
            </a:r>
          </a:p>
        </p:txBody>
      </p:sp>
    </p:spTree>
    <p:extLst>
      <p:ext uri="{BB962C8B-B14F-4D97-AF65-F5344CB8AC3E}">
        <p14:creationId xmlns:p14="http://schemas.microsoft.com/office/powerpoint/2010/main" val="2201170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Best Case:</a:t>
                </a:r>
              </a:p>
              <a:p>
                <a:r>
                  <a:rPr lang="en-US" dirty="0">
                    <a:solidFill>
                      <a:schemeClr val="tx1"/>
                    </a:solidFill>
                  </a:rPr>
                  <a:t>If you search for 6 and it is found at location 1 then time complexity O(1).</a:t>
                </a:r>
              </a:p>
              <a:p>
                <a:r>
                  <a:rPr lang="en-US" dirty="0">
                    <a:solidFill>
                      <a:schemeClr val="tx1"/>
                    </a:solidFill>
                  </a:rPr>
                  <a:t>Worst Case:</a:t>
                </a:r>
              </a:p>
              <a:p>
                <a:r>
                  <a:rPr lang="en-US" dirty="0">
                    <a:solidFill>
                      <a:schemeClr val="tx1"/>
                    </a:solidFill>
                  </a:rPr>
                  <a:t>If element is not in array then I loop will run for n elements. So time complexity is O(n).</a:t>
                </a:r>
              </a:p>
              <a:p>
                <a:r>
                  <a:rPr lang="en-US" dirty="0">
                    <a:solidFill>
                      <a:schemeClr val="tx1"/>
                    </a:solidFill>
                  </a:rPr>
                  <a:t>Average Case:</a:t>
                </a:r>
              </a:p>
              <a:p>
                <a:r>
                  <a:rPr lang="en-US" dirty="0">
                    <a:solidFill>
                      <a:schemeClr val="tx1"/>
                    </a:solidFill>
                  </a:rPr>
                  <a:t>Elements in random location.</a:t>
                </a:r>
              </a:p>
              <a:p>
                <a14:m>
                  <m:oMath xmlns:m="http://schemas.openxmlformats.org/officeDocument/2006/math">
                    <m:f>
                      <m:fPr>
                        <m:ctrlPr>
                          <a:rPr lang="en-US" b="0" i="1" smtClean="0">
                            <a:solidFill>
                              <a:schemeClr val="tx1"/>
                            </a:solidFill>
                            <a:latin typeface="Cambria Math" panose="02040503050406030204" pitchFamily="18" charset="0"/>
                          </a:rPr>
                        </m:ctrlPr>
                      </m:fPr>
                      <m:num>
                        <m:nary>
                          <m:naryPr>
                            <m:chr m:val="∑"/>
                            <m:subHide m:val="on"/>
                            <m:supHide m:val="on"/>
                            <m:ctrlPr>
                              <a:rPr lang="en-US" i="1" smtClean="0">
                                <a:solidFill>
                                  <a:schemeClr val="tx1"/>
                                </a:solidFill>
                                <a:latin typeface="Cambria Math" panose="02040503050406030204" pitchFamily="18" charset="0"/>
                              </a:rPr>
                            </m:ctrlPr>
                          </m:naryPr>
                          <m:sub/>
                          <m:sup/>
                          <m:e>
                            <m:r>
                              <a:rPr lang="en-US" b="0" i="1" smtClean="0">
                                <a:solidFill>
                                  <a:schemeClr val="tx1"/>
                                </a:solidFill>
                                <a:latin typeface="Cambria Math" panose="02040503050406030204" pitchFamily="18" charset="0"/>
                              </a:rPr>
                              <m:t>𝑠𝑢𝑚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𝑎𝑙𝑙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𝑐𝑜𝑚𝑝𝑎𝑟𝑖𝑠𝑖𝑜𝑛</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𝑐𝑎𝑠𝑒</m:t>
                                </m:r>
                              </m:e>
                            </m:d>
                          </m:e>
                        </m:nary>
                      </m:num>
                      <m:den>
                        <m:r>
                          <a:rPr lang="en-US" b="0" i="1" smtClean="0">
                            <a:solidFill>
                              <a:schemeClr val="tx1"/>
                            </a:solidFill>
                            <a:latin typeface="Cambria Math" panose="02040503050406030204" pitchFamily="18" charset="0"/>
                          </a:rPr>
                          <m:t>𝑎𝑙𝑙𝑐𝑎𝑠𝑒𝑠</m:t>
                        </m:r>
                      </m:den>
                    </m:f>
                  </m:oMath>
                </a14:m>
                <a:endParaRPr lang="en-US" b="0" dirty="0">
                  <a:solidFill>
                    <a:schemeClr val="tx1"/>
                  </a:solidFill>
                </a:endParaRPr>
              </a:p>
              <a:p>
                <a:r>
                  <a:rPr lang="en-US" dirty="0">
                    <a:solidFill>
                      <a:schemeClr val="tx1"/>
                    </a:solidFill>
                  </a:rPr>
                  <a:t>1+2+3+4….+n/ n</a:t>
                </a:r>
              </a:p>
              <a:p>
                <a:r>
                  <a:rPr lang="en-US" dirty="0">
                    <a:solidFill>
                      <a:schemeClr val="tx1"/>
                    </a:solidFill>
                  </a:rPr>
                  <a:t>=n(n+1)/2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3919159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normAutofit/>
          </a:bodyPr>
          <a:lstStyle/>
          <a:p>
            <a:r>
              <a:rPr lang="en-US" dirty="0">
                <a:solidFill>
                  <a:schemeClr val="tx1"/>
                </a:solidFill>
              </a:rPr>
              <a:t>Binary search will take </a:t>
            </a:r>
            <a:r>
              <a:rPr lang="en-US" b="1" dirty="0">
                <a:solidFill>
                  <a:schemeClr val="tx1"/>
                </a:solidFill>
              </a:rPr>
              <a:t>less</a:t>
            </a:r>
            <a:r>
              <a:rPr lang="en-US" dirty="0">
                <a:solidFill>
                  <a:schemeClr val="tx1"/>
                </a:solidFill>
              </a:rPr>
              <a:t> time than linear search.</a:t>
            </a:r>
          </a:p>
          <a:p>
            <a:r>
              <a:rPr lang="en-US" b="1" dirty="0">
                <a:solidFill>
                  <a:schemeClr val="tx1"/>
                </a:solidFill>
              </a:rPr>
              <a:t>Precondition: </a:t>
            </a:r>
            <a:r>
              <a:rPr lang="en-US" dirty="0">
                <a:solidFill>
                  <a:schemeClr val="tx1"/>
                </a:solidFill>
              </a:rPr>
              <a:t>Array </a:t>
            </a:r>
            <a:r>
              <a:rPr lang="en-US" b="1" dirty="0">
                <a:solidFill>
                  <a:schemeClr val="tx1"/>
                </a:solidFill>
              </a:rPr>
              <a:t>must be sorted. </a:t>
            </a:r>
            <a:r>
              <a:rPr lang="en-US" dirty="0">
                <a:solidFill>
                  <a:schemeClr val="tx1"/>
                </a:solidFill>
              </a:rPr>
              <a:t>If array is not sorted we can not apply algorithm.</a:t>
            </a:r>
          </a:p>
          <a:p>
            <a:r>
              <a:rPr lang="en-US" b="1" dirty="0">
                <a:solidFill>
                  <a:schemeClr val="tx1"/>
                </a:solidFill>
              </a:rPr>
              <a:t>Working Principle:</a:t>
            </a:r>
          </a:p>
          <a:p>
            <a:r>
              <a:rPr lang="en-US" dirty="0">
                <a:solidFill>
                  <a:schemeClr val="tx1"/>
                </a:solidFill>
              </a:rPr>
              <a:t>Search a sorted array by repeatedly dividing the search interval in half. </a:t>
            </a:r>
          </a:p>
          <a:p>
            <a:r>
              <a:rPr lang="en-US" dirty="0">
                <a:solidFill>
                  <a:schemeClr val="tx1"/>
                </a:solidFill>
              </a:rPr>
              <a:t>We basically ignore half of the elements just after one comparison.</a:t>
            </a:r>
          </a:p>
          <a:p>
            <a:pPr marL="457200" indent="-457200">
              <a:buFont typeface="+mj-lt"/>
              <a:buAutoNum type="arabicPeriod"/>
            </a:pPr>
            <a:r>
              <a:rPr lang="en-US" dirty="0">
                <a:solidFill>
                  <a:schemeClr val="tx1"/>
                </a:solidFill>
              </a:rPr>
              <a:t>Compare </a:t>
            </a:r>
            <a:r>
              <a:rPr lang="en-US" b="1" dirty="0">
                <a:solidFill>
                  <a:schemeClr val="tx1"/>
                </a:solidFill>
              </a:rPr>
              <a:t>data </a:t>
            </a:r>
            <a:r>
              <a:rPr lang="en-US" dirty="0">
                <a:solidFill>
                  <a:schemeClr val="tx1"/>
                </a:solidFill>
              </a:rPr>
              <a:t>with the </a:t>
            </a:r>
            <a:r>
              <a:rPr lang="en-US" b="1" dirty="0">
                <a:solidFill>
                  <a:schemeClr val="tx1"/>
                </a:solidFill>
              </a:rPr>
              <a:t>middle</a:t>
            </a:r>
            <a:r>
              <a:rPr lang="en-US" dirty="0">
                <a:solidFill>
                  <a:schemeClr val="tx1"/>
                </a:solidFill>
              </a:rPr>
              <a:t> element. </a:t>
            </a:r>
          </a:p>
          <a:p>
            <a:pPr marL="457200" indent="-457200">
              <a:buFont typeface="+mj-lt"/>
              <a:buAutoNum type="arabicPeriod"/>
            </a:pPr>
            <a:r>
              <a:rPr lang="en-US" dirty="0">
                <a:solidFill>
                  <a:schemeClr val="tx1"/>
                </a:solidFill>
              </a:rPr>
              <a:t>If </a:t>
            </a:r>
            <a:r>
              <a:rPr lang="en-US" b="1" dirty="0">
                <a:solidFill>
                  <a:schemeClr val="tx1"/>
                </a:solidFill>
              </a:rPr>
              <a:t>data </a:t>
            </a:r>
            <a:r>
              <a:rPr lang="en-US" dirty="0">
                <a:solidFill>
                  <a:schemeClr val="tx1"/>
                </a:solidFill>
              </a:rPr>
              <a:t>matches with </a:t>
            </a:r>
            <a:r>
              <a:rPr lang="en-US" b="1" dirty="0">
                <a:solidFill>
                  <a:schemeClr val="tx1"/>
                </a:solidFill>
              </a:rPr>
              <a:t>middle</a:t>
            </a:r>
            <a:r>
              <a:rPr lang="en-US" dirty="0">
                <a:solidFill>
                  <a:schemeClr val="tx1"/>
                </a:solidFill>
              </a:rPr>
              <a:t> element, we return the </a:t>
            </a:r>
            <a:r>
              <a:rPr lang="en-US" b="1" dirty="0">
                <a:solidFill>
                  <a:schemeClr val="tx1"/>
                </a:solidFill>
              </a:rPr>
              <a:t>mid</a:t>
            </a:r>
            <a:r>
              <a:rPr lang="en-US" dirty="0">
                <a:solidFill>
                  <a:schemeClr val="tx1"/>
                </a:solidFill>
              </a:rPr>
              <a:t> index. </a:t>
            </a:r>
          </a:p>
          <a:p>
            <a:pPr marL="457200" indent="-457200">
              <a:buFont typeface="+mj-lt"/>
              <a:buAutoNum type="arabicPeriod"/>
            </a:pPr>
            <a:r>
              <a:rPr lang="en-US" dirty="0">
                <a:solidFill>
                  <a:schemeClr val="tx1"/>
                </a:solidFill>
              </a:rPr>
              <a:t>Else If </a:t>
            </a:r>
            <a:r>
              <a:rPr lang="en-US" b="1" dirty="0">
                <a:solidFill>
                  <a:schemeClr val="tx1"/>
                </a:solidFill>
              </a:rPr>
              <a:t>data &gt; mid </a:t>
            </a:r>
            <a:r>
              <a:rPr lang="en-US" dirty="0">
                <a:solidFill>
                  <a:schemeClr val="tx1"/>
                </a:solidFill>
              </a:rPr>
              <a:t>element, then </a:t>
            </a:r>
            <a:r>
              <a:rPr lang="en-US" b="1" dirty="0">
                <a:solidFill>
                  <a:schemeClr val="tx1"/>
                </a:solidFill>
              </a:rPr>
              <a:t>data </a:t>
            </a:r>
            <a:r>
              <a:rPr lang="en-US" dirty="0">
                <a:solidFill>
                  <a:schemeClr val="tx1"/>
                </a:solidFill>
              </a:rPr>
              <a:t>can only lie in </a:t>
            </a:r>
            <a:r>
              <a:rPr lang="en-US" b="1" dirty="0">
                <a:solidFill>
                  <a:schemeClr val="tx1"/>
                </a:solidFill>
              </a:rPr>
              <a:t>right</a:t>
            </a:r>
            <a:r>
              <a:rPr lang="en-US" dirty="0">
                <a:solidFill>
                  <a:schemeClr val="tx1"/>
                </a:solidFill>
              </a:rPr>
              <a:t> half </a:t>
            </a:r>
            <a:r>
              <a:rPr lang="en-US" dirty="0" err="1">
                <a:solidFill>
                  <a:schemeClr val="tx1"/>
                </a:solidFill>
              </a:rPr>
              <a:t>subarray</a:t>
            </a:r>
            <a:r>
              <a:rPr lang="en-US" dirty="0">
                <a:solidFill>
                  <a:schemeClr val="tx1"/>
                </a:solidFill>
              </a:rPr>
              <a:t> after the </a:t>
            </a:r>
            <a:r>
              <a:rPr lang="en-US" b="1" dirty="0">
                <a:solidFill>
                  <a:schemeClr val="tx1"/>
                </a:solidFill>
              </a:rPr>
              <a:t>mid</a:t>
            </a:r>
            <a:r>
              <a:rPr lang="en-US" dirty="0">
                <a:solidFill>
                  <a:schemeClr val="tx1"/>
                </a:solidFill>
              </a:rPr>
              <a:t> element. So we trace for </a:t>
            </a:r>
            <a:r>
              <a:rPr lang="en-US" b="1" dirty="0">
                <a:solidFill>
                  <a:schemeClr val="tx1"/>
                </a:solidFill>
              </a:rPr>
              <a:t>right</a:t>
            </a:r>
            <a:r>
              <a:rPr lang="en-US" dirty="0">
                <a:solidFill>
                  <a:schemeClr val="tx1"/>
                </a:solidFill>
              </a:rPr>
              <a:t> half. </a:t>
            </a:r>
          </a:p>
          <a:p>
            <a:pPr marL="457200" indent="-457200">
              <a:buFont typeface="+mj-lt"/>
              <a:buAutoNum type="arabicPeriod"/>
            </a:pPr>
            <a:r>
              <a:rPr lang="en-US" dirty="0">
                <a:solidFill>
                  <a:schemeClr val="tx1"/>
                </a:solidFill>
              </a:rPr>
              <a:t>Else (</a:t>
            </a:r>
            <a:r>
              <a:rPr lang="en-US" b="1" dirty="0">
                <a:solidFill>
                  <a:schemeClr val="tx1"/>
                </a:solidFill>
              </a:rPr>
              <a:t>data </a:t>
            </a:r>
            <a:r>
              <a:rPr lang="en-US" dirty="0">
                <a:solidFill>
                  <a:schemeClr val="tx1"/>
                </a:solidFill>
              </a:rPr>
              <a:t>is smaller) trace for the </a:t>
            </a:r>
            <a:r>
              <a:rPr lang="en-US" b="1" dirty="0">
                <a:solidFill>
                  <a:schemeClr val="tx1"/>
                </a:solidFill>
              </a:rPr>
              <a:t>left half.</a:t>
            </a:r>
          </a:p>
          <a:p>
            <a:endParaRPr lang="en-US" dirty="0">
              <a:solidFill>
                <a:schemeClr val="tx1"/>
              </a:solidFill>
            </a:endParaRPr>
          </a:p>
        </p:txBody>
      </p:sp>
    </p:spTree>
    <p:extLst>
      <p:ext uri="{BB962C8B-B14F-4D97-AF65-F5344CB8AC3E}">
        <p14:creationId xmlns:p14="http://schemas.microsoft.com/office/powerpoint/2010/main" val="889415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Cases</a:t>
            </a:r>
          </a:p>
        </p:txBody>
      </p:sp>
      <p:sp>
        <p:nvSpPr>
          <p:cNvPr id="3" name="Content Placeholder 2"/>
          <p:cNvSpPr>
            <a:spLocks noGrp="1"/>
          </p:cNvSpPr>
          <p:nvPr>
            <p:ph idx="1"/>
          </p:nvPr>
        </p:nvSpPr>
        <p:spPr/>
        <p:txBody>
          <a:bodyPr>
            <a:normAutofit/>
          </a:bodyPr>
          <a:lstStyle/>
          <a:p>
            <a:r>
              <a:rPr lang="en-US" sz="3200" b="1" dirty="0">
                <a:solidFill>
                  <a:schemeClr val="tx1"/>
                </a:solidFill>
              </a:rPr>
              <a:t>Data == mid , return mid</a:t>
            </a:r>
          </a:p>
          <a:p>
            <a:r>
              <a:rPr lang="en-US" sz="3200" b="1" dirty="0">
                <a:solidFill>
                  <a:schemeClr val="tx1"/>
                </a:solidFill>
              </a:rPr>
              <a:t>Data&lt; mid , high = mid-1</a:t>
            </a:r>
          </a:p>
          <a:p>
            <a:r>
              <a:rPr lang="en-US" sz="3200" b="1" dirty="0">
                <a:solidFill>
                  <a:schemeClr val="tx1"/>
                </a:solidFill>
              </a:rPr>
              <a:t>Data&gt; mid, low= mid+1</a:t>
            </a:r>
          </a:p>
          <a:p>
            <a:endParaRPr lang="en-US" sz="3200" b="1" dirty="0">
              <a:solidFill>
                <a:schemeClr val="tx1"/>
              </a:solidFill>
            </a:endParaRPr>
          </a:p>
        </p:txBody>
      </p:sp>
    </p:spTree>
    <p:extLst>
      <p:ext uri="{BB962C8B-B14F-4D97-AF65-F5344CB8AC3E}">
        <p14:creationId xmlns:p14="http://schemas.microsoft.com/office/powerpoint/2010/main" val="2716238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5973" y="1519236"/>
            <a:ext cx="6317865" cy="4205783"/>
          </a:xfrm>
        </p:spPr>
      </p:pic>
    </p:spTree>
    <p:extLst>
      <p:ext uri="{BB962C8B-B14F-4D97-AF65-F5344CB8AC3E}">
        <p14:creationId xmlns:p14="http://schemas.microsoft.com/office/powerpoint/2010/main" val="12292170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3777892" y="1269507"/>
            <a:ext cx="673816" cy="369332"/>
          </a:xfrm>
          <a:prstGeom prst="rect">
            <a:avLst/>
          </a:prstGeom>
          <a:noFill/>
        </p:spPr>
        <p:txBody>
          <a:bodyPr wrap="square" rtlCol="0">
            <a:spAutoFit/>
          </a:bodyPr>
          <a:lstStyle/>
          <a:p>
            <a:r>
              <a:rPr lang="en-US" dirty="0"/>
              <a:t>low</a:t>
            </a:r>
          </a:p>
        </p:txBody>
      </p:sp>
      <p:sp>
        <p:nvSpPr>
          <p:cNvPr id="6" name="TextBox 5"/>
          <p:cNvSpPr txBox="1"/>
          <p:nvPr/>
        </p:nvSpPr>
        <p:spPr>
          <a:xfrm>
            <a:off x="10441619" y="1269507"/>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59</a:t>
            </a:r>
          </a:p>
        </p:txBody>
      </p:sp>
      <p:graphicFrame>
        <p:nvGraphicFramePr>
          <p:cNvPr id="8" name="Table 7"/>
          <p:cNvGraphicFramePr>
            <a:graphicFrameLocks noGrp="1"/>
          </p:cNvGraphicFramePr>
          <p:nvPr/>
        </p:nvGraphicFramePr>
        <p:xfrm>
          <a:off x="5282212" y="2068705"/>
          <a:ext cx="2698812" cy="185420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3755254" y="5452369"/>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10442359" y="5452369"/>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6731862" y="5452369"/>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748965" y="5821701"/>
            <a:ext cx="7776839" cy="923330"/>
          </a:xfrm>
          <a:prstGeom prst="rect">
            <a:avLst/>
          </a:prstGeom>
          <a:noFill/>
        </p:spPr>
        <p:txBody>
          <a:bodyPr wrap="square" rtlCol="0">
            <a:spAutoFit/>
          </a:bodyPr>
          <a:lstStyle/>
          <a:p>
            <a:r>
              <a:rPr lang="en-US" b="1" dirty="0"/>
              <a:t>Data = 59 a[mid]= a[4]= 25</a:t>
            </a:r>
          </a:p>
          <a:p>
            <a:r>
              <a:rPr lang="en-US" b="1" dirty="0"/>
              <a:t>data&gt; a[mid] -------</a:t>
            </a:r>
            <a:r>
              <a:rPr lang="en-US" b="1" dirty="0">
                <a:sym typeface="Wingdings" panose="05000000000000000000" pitchFamily="2" charset="2"/>
              </a:rPr>
              <a:t> case 3</a:t>
            </a:r>
          </a:p>
          <a:p>
            <a:r>
              <a:rPr lang="en-US" b="1" dirty="0">
                <a:sym typeface="Wingdings" panose="05000000000000000000" pitchFamily="2" charset="2"/>
              </a:rPr>
              <a:t>low= mid+1</a:t>
            </a:r>
            <a:endParaRPr lang="en-US" b="1" dirty="0"/>
          </a:p>
        </p:txBody>
      </p:sp>
      <p:sp>
        <p:nvSpPr>
          <p:cNvPr id="16" name="TextBox 15"/>
          <p:cNvSpPr txBox="1"/>
          <p:nvPr/>
        </p:nvSpPr>
        <p:spPr>
          <a:xfrm>
            <a:off x="8053527" y="2024109"/>
            <a:ext cx="2288959" cy="369332"/>
          </a:xfrm>
          <a:prstGeom prst="rect">
            <a:avLst/>
          </a:prstGeom>
          <a:noFill/>
        </p:spPr>
        <p:txBody>
          <a:bodyPr wrap="square" rtlCol="0">
            <a:spAutoFit/>
          </a:bodyPr>
          <a:lstStyle/>
          <a:p>
            <a:r>
              <a:rPr lang="en-US" b="1" dirty="0"/>
              <a:t>mid = low + high / 2</a:t>
            </a:r>
          </a:p>
        </p:txBody>
      </p:sp>
    </p:spTree>
    <p:extLst>
      <p:ext uri="{BB962C8B-B14F-4D97-AF65-F5344CB8AC3E}">
        <p14:creationId xmlns:p14="http://schemas.microsoft.com/office/powerpoint/2010/main" val="110008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P spid="14" grpId="0"/>
      <p:bldP spid="15"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7637384" y="1269507"/>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10442359" y="1269507"/>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59</a:t>
            </a:r>
          </a:p>
        </p:txBody>
      </p:sp>
      <p:graphicFrame>
        <p:nvGraphicFramePr>
          <p:cNvPr id="8" name="Table 7"/>
          <p:cNvGraphicFramePr>
            <a:graphicFrameLocks noGrp="1"/>
          </p:cNvGraphicFramePr>
          <p:nvPr/>
        </p:nvGraphicFramePr>
        <p:xfrm>
          <a:off x="5282212" y="2068705"/>
          <a:ext cx="2698812" cy="148336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7494973" y="5452369"/>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10442359" y="5452369"/>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8938334" y="5452369"/>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748964" y="5821701"/>
            <a:ext cx="7776839" cy="923330"/>
          </a:xfrm>
          <a:prstGeom prst="rect">
            <a:avLst/>
          </a:prstGeom>
          <a:noFill/>
        </p:spPr>
        <p:txBody>
          <a:bodyPr wrap="square" rtlCol="0">
            <a:spAutoFit/>
          </a:bodyPr>
          <a:lstStyle/>
          <a:p>
            <a:r>
              <a:rPr lang="en-US" b="1" dirty="0"/>
              <a:t>Data = 59 a[mid]= a[7]= 63</a:t>
            </a:r>
          </a:p>
          <a:p>
            <a:r>
              <a:rPr lang="en-US" b="1" dirty="0"/>
              <a:t>Data &lt; a[mid] -------</a:t>
            </a:r>
            <a:r>
              <a:rPr lang="en-US" b="1" dirty="0">
                <a:sym typeface="Wingdings" panose="05000000000000000000" pitchFamily="2" charset="2"/>
              </a:rPr>
              <a:t> case 2</a:t>
            </a:r>
          </a:p>
          <a:p>
            <a:r>
              <a:rPr lang="en-US" b="1" dirty="0">
                <a:sym typeface="Wingdings" panose="05000000000000000000" pitchFamily="2" charset="2"/>
              </a:rPr>
              <a:t>High = mid- 1</a:t>
            </a:r>
            <a:endParaRPr lang="en-US" b="1" dirty="0"/>
          </a:p>
        </p:txBody>
      </p:sp>
    </p:spTree>
    <p:extLst>
      <p:ext uri="{BB962C8B-B14F-4D97-AF65-F5344CB8AC3E}">
        <p14:creationId xmlns:p14="http://schemas.microsoft.com/office/powerpoint/2010/main" val="2716425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7637384" y="1269507"/>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8249944" y="1297737"/>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59</a:t>
            </a:r>
          </a:p>
        </p:txBody>
      </p:sp>
      <p:graphicFrame>
        <p:nvGraphicFramePr>
          <p:cNvPr id="8" name="Table 7"/>
          <p:cNvGraphicFramePr>
            <a:graphicFrameLocks noGrp="1"/>
          </p:cNvGraphicFramePr>
          <p:nvPr/>
        </p:nvGraphicFramePr>
        <p:xfrm>
          <a:off x="5282212" y="2068705"/>
          <a:ext cx="2698812" cy="148336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7494973" y="5452369"/>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8249944" y="5476952"/>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7494973" y="5637035"/>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748964" y="5821701"/>
            <a:ext cx="7776839" cy="923330"/>
          </a:xfrm>
          <a:prstGeom prst="rect">
            <a:avLst/>
          </a:prstGeom>
          <a:noFill/>
        </p:spPr>
        <p:txBody>
          <a:bodyPr wrap="square" rtlCol="0">
            <a:spAutoFit/>
          </a:bodyPr>
          <a:lstStyle/>
          <a:p>
            <a:r>
              <a:rPr lang="en-US" b="1" dirty="0"/>
              <a:t>Data = 59 a[mid]= a[5]= 45</a:t>
            </a:r>
          </a:p>
          <a:p>
            <a:r>
              <a:rPr lang="en-US" b="1" dirty="0"/>
              <a:t>Data &gt; a[mid] -------</a:t>
            </a:r>
            <a:r>
              <a:rPr lang="en-US" b="1" dirty="0">
                <a:sym typeface="Wingdings" panose="05000000000000000000" pitchFamily="2" charset="2"/>
              </a:rPr>
              <a:t> case 3</a:t>
            </a:r>
          </a:p>
          <a:p>
            <a:r>
              <a:rPr lang="en-US" b="1" dirty="0">
                <a:sym typeface="Wingdings" panose="05000000000000000000" pitchFamily="2" charset="2"/>
              </a:rPr>
              <a:t>Low = mid+1</a:t>
            </a:r>
            <a:endParaRPr lang="en-US" b="1" dirty="0"/>
          </a:p>
        </p:txBody>
      </p:sp>
    </p:spTree>
    <p:extLst>
      <p:ext uri="{BB962C8B-B14F-4D97-AF65-F5344CB8AC3E}">
        <p14:creationId xmlns:p14="http://schemas.microsoft.com/office/powerpoint/2010/main" val="2519339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8400863" y="1269507"/>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8370531" y="1482403"/>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59</a:t>
            </a:r>
          </a:p>
        </p:txBody>
      </p:sp>
      <p:graphicFrame>
        <p:nvGraphicFramePr>
          <p:cNvPr id="8" name="Table 7"/>
          <p:cNvGraphicFramePr>
            <a:graphicFrameLocks noGrp="1"/>
          </p:cNvGraphicFramePr>
          <p:nvPr/>
        </p:nvGraphicFramePr>
        <p:xfrm>
          <a:off x="5282212" y="2068705"/>
          <a:ext cx="2698812" cy="185420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3"/>
                  </a:ext>
                </a:extLst>
              </a:tr>
              <a:tr h="370840">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8280276" y="5942965"/>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8249944" y="5476952"/>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8249944" y="5725020"/>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748964" y="5821701"/>
            <a:ext cx="7776839" cy="923330"/>
          </a:xfrm>
          <a:prstGeom prst="rect">
            <a:avLst/>
          </a:prstGeom>
          <a:noFill/>
        </p:spPr>
        <p:txBody>
          <a:bodyPr wrap="square" rtlCol="0">
            <a:spAutoFit/>
          </a:bodyPr>
          <a:lstStyle/>
          <a:p>
            <a:r>
              <a:rPr lang="en-US" b="1" dirty="0"/>
              <a:t>Data = 59 a[mid]= a[6]= 59</a:t>
            </a:r>
          </a:p>
          <a:p>
            <a:r>
              <a:rPr lang="en-US" b="1" dirty="0"/>
              <a:t>Data = a[mid] -------</a:t>
            </a:r>
            <a:r>
              <a:rPr lang="en-US" b="1" dirty="0">
                <a:sym typeface="Wingdings" panose="05000000000000000000" pitchFamily="2" charset="2"/>
              </a:rPr>
              <a:t> case 1</a:t>
            </a:r>
          </a:p>
          <a:p>
            <a:r>
              <a:rPr lang="en-US" b="1" dirty="0">
                <a:sym typeface="Wingdings" panose="05000000000000000000" pitchFamily="2" charset="2"/>
              </a:rPr>
              <a:t>Return mid -- 59 found.</a:t>
            </a:r>
            <a:endParaRPr lang="en-US" b="1" dirty="0"/>
          </a:p>
        </p:txBody>
      </p:sp>
    </p:spTree>
    <p:extLst>
      <p:ext uri="{BB962C8B-B14F-4D97-AF65-F5344CB8AC3E}">
        <p14:creationId xmlns:p14="http://schemas.microsoft.com/office/powerpoint/2010/main" val="2002101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br>
              <a:rPr lang="en-US" dirty="0"/>
            </a:br>
            <a:r>
              <a:rPr lang="en-US" dirty="0"/>
              <a:t>(if data is not found)</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3808520" y="1269507"/>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10441619" y="1269507"/>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a:t>
            </a:r>
            <a:r>
              <a:rPr lang="en-US" b="1" dirty="0">
                <a:latin typeface="Times New Roman" panose="02020603050405020304" pitchFamily="18" charset="0"/>
                <a:cs typeface="Times New Roman" panose="02020603050405020304" pitchFamily="18" charset="0"/>
              </a:rPr>
              <a:t>60</a:t>
            </a:r>
          </a:p>
        </p:txBody>
      </p:sp>
      <p:graphicFrame>
        <p:nvGraphicFramePr>
          <p:cNvPr id="8" name="Table 7"/>
          <p:cNvGraphicFramePr>
            <a:graphicFrameLocks noGrp="1"/>
          </p:cNvGraphicFramePr>
          <p:nvPr/>
        </p:nvGraphicFramePr>
        <p:xfrm>
          <a:off x="5282212" y="2068705"/>
          <a:ext cx="2698812" cy="185420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3755254" y="5452369"/>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10442359" y="5452369"/>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6731862" y="5452369"/>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748965" y="5821701"/>
            <a:ext cx="777683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 60 a[mid]= a[4]= 25</a:t>
            </a:r>
          </a:p>
          <a:p>
            <a:r>
              <a:rPr lang="en-US" b="1" dirty="0">
                <a:latin typeface="Times New Roman" panose="02020603050405020304" pitchFamily="18" charset="0"/>
                <a:cs typeface="Times New Roman" panose="02020603050405020304" pitchFamily="18" charset="0"/>
              </a:rPr>
              <a:t>data&gt; a[mid] -------</a:t>
            </a:r>
            <a:r>
              <a:rPr lang="en-US" b="1" dirty="0">
                <a:latin typeface="Times New Roman" panose="02020603050405020304" pitchFamily="18" charset="0"/>
                <a:cs typeface="Times New Roman" panose="02020603050405020304" pitchFamily="18" charset="0"/>
                <a:sym typeface="Wingdings" panose="05000000000000000000" pitchFamily="2" charset="2"/>
              </a:rPr>
              <a:t> case 3</a:t>
            </a:r>
          </a:p>
          <a:p>
            <a:r>
              <a:rPr lang="en-US" b="1" dirty="0">
                <a:latin typeface="Times New Roman" panose="02020603050405020304" pitchFamily="18" charset="0"/>
                <a:cs typeface="Times New Roman" panose="02020603050405020304" pitchFamily="18" charset="0"/>
                <a:sym typeface="Wingdings" panose="05000000000000000000" pitchFamily="2" charset="2"/>
              </a:rPr>
              <a:t>low= mid+1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53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7" name="Rectangle 6"/>
          <p:cNvSpPr/>
          <p:nvPr/>
        </p:nvSpPr>
        <p:spPr>
          <a:xfrm>
            <a:off x="4154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Rectangle 7"/>
          <p:cNvSpPr/>
          <p:nvPr/>
        </p:nvSpPr>
        <p:spPr>
          <a:xfrm>
            <a:off x="46117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Rectangle 8"/>
          <p:cNvSpPr/>
          <p:nvPr/>
        </p:nvSpPr>
        <p:spPr>
          <a:xfrm>
            <a:off x="50689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p:cNvSpPr/>
          <p:nvPr/>
        </p:nvSpPr>
        <p:spPr>
          <a:xfrm>
            <a:off x="55261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p:cNvSpPr/>
          <p:nvPr/>
        </p:nvSpPr>
        <p:spPr>
          <a:xfrm>
            <a:off x="59833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6440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3" name="Group 48"/>
          <p:cNvGrpSpPr/>
          <p:nvPr/>
        </p:nvGrpSpPr>
        <p:grpSpPr>
          <a:xfrm>
            <a:off x="4306937" y="2331493"/>
            <a:ext cx="227948" cy="460177"/>
            <a:chOff x="838200" y="663773"/>
            <a:chExt cx="227948" cy="460177"/>
          </a:xfrm>
        </p:grpSpPr>
        <p:sp>
          <p:nvSpPr>
            <p:cNvPr id="14" name="Isosceles Triangle 13"/>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6" name="Group 49"/>
          <p:cNvGrpSpPr/>
          <p:nvPr/>
        </p:nvGrpSpPr>
        <p:grpSpPr>
          <a:xfrm>
            <a:off x="4645423" y="3248869"/>
            <a:ext cx="399468" cy="457200"/>
            <a:chOff x="1176686" y="1581150"/>
            <a:chExt cx="399468" cy="457200"/>
          </a:xfrm>
        </p:grpSpPr>
        <p:sp>
          <p:nvSpPr>
            <p:cNvPr id="17" name="Isosceles Triangle 1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19" name="Group 50"/>
          <p:cNvGrpSpPr/>
          <p:nvPr/>
        </p:nvGrpSpPr>
        <p:grpSpPr>
          <a:xfrm>
            <a:off x="4764137" y="2334470"/>
            <a:ext cx="227948" cy="460177"/>
            <a:chOff x="838200" y="663773"/>
            <a:chExt cx="227948" cy="460177"/>
          </a:xfrm>
        </p:grpSpPr>
        <p:sp>
          <p:nvSpPr>
            <p:cNvPr id="20" name="Isosceles Triangle 19"/>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22" name="Group 53"/>
          <p:cNvGrpSpPr/>
          <p:nvPr/>
        </p:nvGrpSpPr>
        <p:grpSpPr>
          <a:xfrm>
            <a:off x="5221337" y="2334470"/>
            <a:ext cx="227948" cy="460177"/>
            <a:chOff x="838200" y="663773"/>
            <a:chExt cx="227948" cy="460177"/>
          </a:xfrm>
        </p:grpSpPr>
        <p:sp>
          <p:nvSpPr>
            <p:cNvPr id="23" name="Isosceles Triangle 22"/>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25" name="Group 56"/>
          <p:cNvGrpSpPr/>
          <p:nvPr/>
        </p:nvGrpSpPr>
        <p:grpSpPr>
          <a:xfrm>
            <a:off x="5679189" y="2334470"/>
            <a:ext cx="227948" cy="460177"/>
            <a:chOff x="838200" y="663773"/>
            <a:chExt cx="227948" cy="460177"/>
          </a:xfrm>
        </p:grpSpPr>
        <p:sp>
          <p:nvSpPr>
            <p:cNvPr id="26" name="Isosceles Triangle 25"/>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28" name="Group 59"/>
          <p:cNvGrpSpPr/>
          <p:nvPr/>
        </p:nvGrpSpPr>
        <p:grpSpPr>
          <a:xfrm>
            <a:off x="6136389" y="2331493"/>
            <a:ext cx="227948" cy="460177"/>
            <a:chOff x="838200" y="663773"/>
            <a:chExt cx="227948" cy="460177"/>
          </a:xfrm>
        </p:grpSpPr>
        <p:sp>
          <p:nvSpPr>
            <p:cNvPr id="29" name="Isosceles Triangle 28"/>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31" name="Group 65"/>
          <p:cNvGrpSpPr/>
          <p:nvPr/>
        </p:nvGrpSpPr>
        <p:grpSpPr>
          <a:xfrm>
            <a:off x="5102623" y="3248869"/>
            <a:ext cx="399468" cy="457200"/>
            <a:chOff x="1176686" y="1581150"/>
            <a:chExt cx="399468" cy="457200"/>
          </a:xfrm>
        </p:grpSpPr>
        <p:sp>
          <p:nvSpPr>
            <p:cNvPr id="32" name="Isosceles Triangle 3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extBox 32"/>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34" name="Group 68"/>
          <p:cNvGrpSpPr/>
          <p:nvPr/>
        </p:nvGrpSpPr>
        <p:grpSpPr>
          <a:xfrm>
            <a:off x="5559823" y="3248869"/>
            <a:ext cx="399468" cy="457200"/>
            <a:chOff x="1176686" y="1581150"/>
            <a:chExt cx="399468" cy="457200"/>
          </a:xfrm>
        </p:grpSpPr>
        <p:sp>
          <p:nvSpPr>
            <p:cNvPr id="35" name="Isosceles Triangle 3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37" name="Group 71"/>
          <p:cNvGrpSpPr/>
          <p:nvPr/>
        </p:nvGrpSpPr>
        <p:grpSpPr>
          <a:xfrm>
            <a:off x="6017023" y="3248869"/>
            <a:ext cx="399468" cy="457200"/>
            <a:chOff x="1176686" y="1581150"/>
            <a:chExt cx="399468" cy="457200"/>
          </a:xfrm>
        </p:grpSpPr>
        <p:sp>
          <p:nvSpPr>
            <p:cNvPr id="38" name="Isosceles Triangle 37"/>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40" name="Group 74"/>
          <p:cNvGrpSpPr/>
          <p:nvPr/>
        </p:nvGrpSpPr>
        <p:grpSpPr>
          <a:xfrm>
            <a:off x="6440537" y="3248869"/>
            <a:ext cx="399468" cy="457200"/>
            <a:chOff x="1176686" y="1581150"/>
            <a:chExt cx="399468" cy="457200"/>
          </a:xfrm>
        </p:grpSpPr>
        <p:sp>
          <p:nvSpPr>
            <p:cNvPr id="41" name="Isosceles Triangle 40"/>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p:cNvSpPr txBox="1"/>
            <p:nvPr/>
          </p:nvSpPr>
          <p:spPr>
            <a:xfrm>
              <a:off x="1176686" y="1730573"/>
              <a:ext cx="399468" cy="307777"/>
            </a:xfrm>
            <a:prstGeom prst="rect">
              <a:avLst/>
            </a:prstGeom>
            <a:noFill/>
          </p:spPr>
          <p:txBody>
            <a:bodyPr wrap="none" rtlCol="0">
              <a:spAutoFit/>
            </a:bodyPr>
            <a:lstStyle/>
            <a:p>
              <a:r>
                <a:rPr lang="en-US" sz="1400" dirty="0"/>
                <a:t>j+1</a:t>
              </a:r>
            </a:p>
          </p:txBody>
        </p:sp>
      </p:grpSp>
      <p:sp>
        <p:nvSpPr>
          <p:cNvPr id="43" name="Rectangle 42"/>
          <p:cNvSpPr/>
          <p:nvPr/>
        </p:nvSpPr>
        <p:spPr>
          <a:xfrm>
            <a:off x="46117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Rectangle 43"/>
          <p:cNvSpPr/>
          <p:nvPr/>
        </p:nvSpPr>
        <p:spPr>
          <a:xfrm>
            <a:off x="4154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5" name="Rectangle 44"/>
          <p:cNvSpPr/>
          <p:nvPr/>
        </p:nvSpPr>
        <p:spPr>
          <a:xfrm>
            <a:off x="50689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6" name="Rectangle 45"/>
          <p:cNvSpPr/>
          <p:nvPr/>
        </p:nvSpPr>
        <p:spPr>
          <a:xfrm>
            <a:off x="46117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7" name="Rectangle 46"/>
          <p:cNvSpPr/>
          <p:nvPr/>
        </p:nvSpPr>
        <p:spPr>
          <a:xfrm>
            <a:off x="55261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p:cNvSpPr/>
          <p:nvPr/>
        </p:nvSpPr>
        <p:spPr>
          <a:xfrm>
            <a:off x="50689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Rectangle 48"/>
          <p:cNvSpPr/>
          <p:nvPr/>
        </p:nvSpPr>
        <p:spPr>
          <a:xfrm>
            <a:off x="59833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0" name="Rectangle 49"/>
          <p:cNvSpPr/>
          <p:nvPr/>
        </p:nvSpPr>
        <p:spPr>
          <a:xfrm>
            <a:off x="55261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1" name="Rectangle 50"/>
          <p:cNvSpPr/>
          <p:nvPr/>
        </p:nvSpPr>
        <p:spPr>
          <a:xfrm>
            <a:off x="6440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2" name="Rectangle 51"/>
          <p:cNvSpPr/>
          <p:nvPr/>
        </p:nvSpPr>
        <p:spPr>
          <a:xfrm>
            <a:off x="59833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53" name="Group 48"/>
          <p:cNvGrpSpPr/>
          <p:nvPr/>
        </p:nvGrpSpPr>
        <p:grpSpPr>
          <a:xfrm>
            <a:off x="4306937" y="2331493"/>
            <a:ext cx="227948" cy="460177"/>
            <a:chOff x="838200" y="663773"/>
            <a:chExt cx="227948" cy="460177"/>
          </a:xfrm>
        </p:grpSpPr>
        <p:sp>
          <p:nvSpPr>
            <p:cNvPr id="54" name="Isosceles Triangle 53"/>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TextBox 54"/>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56" name="Group 49"/>
          <p:cNvGrpSpPr/>
          <p:nvPr/>
        </p:nvGrpSpPr>
        <p:grpSpPr>
          <a:xfrm>
            <a:off x="4645423" y="3248869"/>
            <a:ext cx="399468" cy="457200"/>
            <a:chOff x="1176686" y="1581150"/>
            <a:chExt cx="399468" cy="457200"/>
          </a:xfrm>
        </p:grpSpPr>
        <p:sp>
          <p:nvSpPr>
            <p:cNvPr id="57" name="Isosceles Triangle 5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TextBox 57"/>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59" name="Group 50"/>
          <p:cNvGrpSpPr/>
          <p:nvPr/>
        </p:nvGrpSpPr>
        <p:grpSpPr>
          <a:xfrm>
            <a:off x="4764137" y="2334470"/>
            <a:ext cx="227948" cy="460177"/>
            <a:chOff x="838200" y="663773"/>
            <a:chExt cx="227948" cy="460177"/>
          </a:xfrm>
        </p:grpSpPr>
        <p:sp>
          <p:nvSpPr>
            <p:cNvPr id="60" name="Isosceles Triangle 59"/>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62" name="Group 53"/>
          <p:cNvGrpSpPr/>
          <p:nvPr/>
        </p:nvGrpSpPr>
        <p:grpSpPr>
          <a:xfrm>
            <a:off x="5221337" y="2334470"/>
            <a:ext cx="227948" cy="460177"/>
            <a:chOff x="838200" y="663773"/>
            <a:chExt cx="227948" cy="460177"/>
          </a:xfrm>
        </p:grpSpPr>
        <p:sp>
          <p:nvSpPr>
            <p:cNvPr id="63" name="Isosceles Triangle 62"/>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TextBox 63"/>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65" name="Group 56"/>
          <p:cNvGrpSpPr/>
          <p:nvPr/>
        </p:nvGrpSpPr>
        <p:grpSpPr>
          <a:xfrm>
            <a:off x="5679189" y="2334470"/>
            <a:ext cx="227948" cy="460177"/>
            <a:chOff x="838200" y="663773"/>
            <a:chExt cx="227948" cy="460177"/>
          </a:xfrm>
        </p:grpSpPr>
        <p:sp>
          <p:nvSpPr>
            <p:cNvPr id="66" name="Isosceles Triangle 65"/>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68" name="Group 65"/>
          <p:cNvGrpSpPr/>
          <p:nvPr/>
        </p:nvGrpSpPr>
        <p:grpSpPr>
          <a:xfrm>
            <a:off x="5102623" y="3248869"/>
            <a:ext cx="399468" cy="457200"/>
            <a:chOff x="1176686" y="1581150"/>
            <a:chExt cx="399468" cy="457200"/>
          </a:xfrm>
        </p:grpSpPr>
        <p:sp>
          <p:nvSpPr>
            <p:cNvPr id="69" name="Isosceles Triangle 68"/>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71" name="Group 68"/>
          <p:cNvGrpSpPr/>
          <p:nvPr/>
        </p:nvGrpSpPr>
        <p:grpSpPr>
          <a:xfrm>
            <a:off x="5559823" y="3248869"/>
            <a:ext cx="399468" cy="457200"/>
            <a:chOff x="1176686" y="1581150"/>
            <a:chExt cx="399468" cy="457200"/>
          </a:xfrm>
        </p:grpSpPr>
        <p:sp>
          <p:nvSpPr>
            <p:cNvPr id="72" name="Isosceles Triangle 7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TextBox 72"/>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74" name="Group 71"/>
          <p:cNvGrpSpPr/>
          <p:nvPr/>
        </p:nvGrpSpPr>
        <p:grpSpPr>
          <a:xfrm>
            <a:off x="6017023" y="3248869"/>
            <a:ext cx="399468" cy="457200"/>
            <a:chOff x="1176686" y="1581150"/>
            <a:chExt cx="399468" cy="457200"/>
          </a:xfrm>
        </p:grpSpPr>
        <p:sp>
          <p:nvSpPr>
            <p:cNvPr id="75" name="Isosceles Triangle 7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TextBox 75"/>
            <p:cNvSpPr txBox="1"/>
            <p:nvPr/>
          </p:nvSpPr>
          <p:spPr>
            <a:xfrm>
              <a:off x="1176686" y="1730573"/>
              <a:ext cx="399468" cy="307777"/>
            </a:xfrm>
            <a:prstGeom prst="rect">
              <a:avLst/>
            </a:prstGeom>
            <a:noFill/>
          </p:spPr>
          <p:txBody>
            <a:bodyPr wrap="none" rtlCol="0">
              <a:spAutoFit/>
            </a:bodyPr>
            <a:lstStyle/>
            <a:p>
              <a:r>
                <a:rPr lang="en-US" sz="1400" dirty="0"/>
                <a:t>j+1</a:t>
              </a:r>
            </a:p>
          </p:txBody>
        </p:sp>
      </p:grpSp>
      <p:sp>
        <p:nvSpPr>
          <p:cNvPr id="77" name="Rectangle 76"/>
          <p:cNvSpPr/>
          <p:nvPr/>
        </p:nvSpPr>
        <p:spPr>
          <a:xfrm>
            <a:off x="4154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8" name="Rectangle 77"/>
          <p:cNvSpPr/>
          <p:nvPr/>
        </p:nvSpPr>
        <p:spPr>
          <a:xfrm>
            <a:off x="46117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9" name="Rectangle 78"/>
          <p:cNvSpPr/>
          <p:nvPr/>
        </p:nvSpPr>
        <p:spPr>
          <a:xfrm>
            <a:off x="50689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0" name="Rectangle 79"/>
          <p:cNvSpPr/>
          <p:nvPr/>
        </p:nvSpPr>
        <p:spPr>
          <a:xfrm>
            <a:off x="55261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1" name="Rectangle 80"/>
          <p:cNvSpPr/>
          <p:nvPr/>
        </p:nvSpPr>
        <p:spPr>
          <a:xfrm>
            <a:off x="6440537" y="27916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2" name="Rectangle 81"/>
          <p:cNvSpPr/>
          <p:nvPr/>
        </p:nvSpPr>
        <p:spPr>
          <a:xfrm>
            <a:off x="59833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3" name="Rectangle 82"/>
          <p:cNvSpPr/>
          <p:nvPr/>
        </p:nvSpPr>
        <p:spPr>
          <a:xfrm>
            <a:off x="46117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4" name="Rectangle 83"/>
          <p:cNvSpPr/>
          <p:nvPr/>
        </p:nvSpPr>
        <p:spPr>
          <a:xfrm>
            <a:off x="4154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5" name="Rectangle 84"/>
          <p:cNvSpPr/>
          <p:nvPr/>
        </p:nvSpPr>
        <p:spPr>
          <a:xfrm>
            <a:off x="55261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6" name="Rectangle 85"/>
          <p:cNvSpPr/>
          <p:nvPr/>
        </p:nvSpPr>
        <p:spPr>
          <a:xfrm>
            <a:off x="50689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7" name="Rectangle 86"/>
          <p:cNvSpPr/>
          <p:nvPr/>
        </p:nvSpPr>
        <p:spPr>
          <a:xfrm>
            <a:off x="59833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8" name="Rectangle 87"/>
          <p:cNvSpPr/>
          <p:nvPr/>
        </p:nvSpPr>
        <p:spPr>
          <a:xfrm>
            <a:off x="55261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89" name="Group 48"/>
          <p:cNvGrpSpPr/>
          <p:nvPr/>
        </p:nvGrpSpPr>
        <p:grpSpPr>
          <a:xfrm>
            <a:off x="4306937" y="2328516"/>
            <a:ext cx="227948" cy="460177"/>
            <a:chOff x="838200" y="663773"/>
            <a:chExt cx="227948" cy="460177"/>
          </a:xfrm>
        </p:grpSpPr>
        <p:sp>
          <p:nvSpPr>
            <p:cNvPr id="90" name="Isosceles Triangle 89"/>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TextBox 90"/>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92" name="Group 49"/>
          <p:cNvGrpSpPr/>
          <p:nvPr/>
        </p:nvGrpSpPr>
        <p:grpSpPr>
          <a:xfrm>
            <a:off x="4645423" y="3245892"/>
            <a:ext cx="399468" cy="457200"/>
            <a:chOff x="1176686" y="1581150"/>
            <a:chExt cx="399468" cy="457200"/>
          </a:xfrm>
        </p:grpSpPr>
        <p:sp>
          <p:nvSpPr>
            <p:cNvPr id="93" name="Isosceles Triangle 9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TextBox 93"/>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95" name="Group 50"/>
          <p:cNvGrpSpPr/>
          <p:nvPr/>
        </p:nvGrpSpPr>
        <p:grpSpPr>
          <a:xfrm>
            <a:off x="4764137" y="2331493"/>
            <a:ext cx="227948" cy="460177"/>
            <a:chOff x="838200" y="663773"/>
            <a:chExt cx="227948" cy="460177"/>
          </a:xfrm>
        </p:grpSpPr>
        <p:sp>
          <p:nvSpPr>
            <p:cNvPr id="96" name="Isosceles Triangle 95"/>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96"/>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98" name="Group 53"/>
          <p:cNvGrpSpPr/>
          <p:nvPr/>
        </p:nvGrpSpPr>
        <p:grpSpPr>
          <a:xfrm>
            <a:off x="5221337" y="2331493"/>
            <a:ext cx="227948" cy="460177"/>
            <a:chOff x="838200" y="663773"/>
            <a:chExt cx="227948" cy="460177"/>
          </a:xfrm>
        </p:grpSpPr>
        <p:sp>
          <p:nvSpPr>
            <p:cNvPr id="99" name="Isosceles Triangle 98"/>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01" name="Group 65"/>
          <p:cNvGrpSpPr/>
          <p:nvPr/>
        </p:nvGrpSpPr>
        <p:grpSpPr>
          <a:xfrm>
            <a:off x="5102623" y="3245892"/>
            <a:ext cx="399468" cy="457200"/>
            <a:chOff x="1176686" y="1581150"/>
            <a:chExt cx="399468" cy="457200"/>
          </a:xfrm>
        </p:grpSpPr>
        <p:sp>
          <p:nvSpPr>
            <p:cNvPr id="102" name="Isosceles Triangle 101"/>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104" name="Group 68"/>
          <p:cNvGrpSpPr/>
          <p:nvPr/>
        </p:nvGrpSpPr>
        <p:grpSpPr>
          <a:xfrm>
            <a:off x="5559823" y="3245892"/>
            <a:ext cx="399468" cy="457200"/>
            <a:chOff x="1176686" y="1581150"/>
            <a:chExt cx="399468" cy="457200"/>
          </a:xfrm>
        </p:grpSpPr>
        <p:sp>
          <p:nvSpPr>
            <p:cNvPr id="105" name="Isosceles Triangle 10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TextBox 105"/>
            <p:cNvSpPr txBox="1"/>
            <p:nvPr/>
          </p:nvSpPr>
          <p:spPr>
            <a:xfrm>
              <a:off x="1176686" y="1730573"/>
              <a:ext cx="399468" cy="307777"/>
            </a:xfrm>
            <a:prstGeom prst="rect">
              <a:avLst/>
            </a:prstGeom>
            <a:noFill/>
          </p:spPr>
          <p:txBody>
            <a:bodyPr wrap="none" rtlCol="0">
              <a:spAutoFit/>
            </a:bodyPr>
            <a:lstStyle/>
            <a:p>
              <a:r>
                <a:rPr lang="en-US" sz="1400" dirty="0"/>
                <a:t>j+1</a:t>
              </a:r>
            </a:p>
          </p:txBody>
        </p:sp>
      </p:grpSp>
      <p:sp>
        <p:nvSpPr>
          <p:cNvPr id="107" name="Rectangle 106"/>
          <p:cNvSpPr/>
          <p:nvPr/>
        </p:nvSpPr>
        <p:spPr>
          <a:xfrm>
            <a:off x="64405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8" name="Rectangle 107"/>
          <p:cNvSpPr/>
          <p:nvPr/>
        </p:nvSpPr>
        <p:spPr>
          <a:xfrm>
            <a:off x="46117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9" name="Rectangle 108"/>
          <p:cNvSpPr/>
          <p:nvPr/>
        </p:nvSpPr>
        <p:spPr>
          <a:xfrm>
            <a:off x="41545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0" name="Rectangle 109"/>
          <p:cNvSpPr/>
          <p:nvPr/>
        </p:nvSpPr>
        <p:spPr>
          <a:xfrm>
            <a:off x="50689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1" name="Rectangle 110"/>
          <p:cNvSpPr/>
          <p:nvPr/>
        </p:nvSpPr>
        <p:spPr>
          <a:xfrm>
            <a:off x="59833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2" name="Rectangle 111"/>
          <p:cNvSpPr/>
          <p:nvPr/>
        </p:nvSpPr>
        <p:spPr>
          <a:xfrm>
            <a:off x="55261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13" name="Group 48"/>
          <p:cNvGrpSpPr/>
          <p:nvPr/>
        </p:nvGrpSpPr>
        <p:grpSpPr>
          <a:xfrm>
            <a:off x="4306937" y="2331493"/>
            <a:ext cx="227948" cy="460177"/>
            <a:chOff x="838200" y="663773"/>
            <a:chExt cx="227948" cy="460177"/>
          </a:xfrm>
        </p:grpSpPr>
        <p:sp>
          <p:nvSpPr>
            <p:cNvPr id="114" name="Isosceles Triangle 113"/>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TextBox 114"/>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16" name="Group 49"/>
          <p:cNvGrpSpPr/>
          <p:nvPr/>
        </p:nvGrpSpPr>
        <p:grpSpPr>
          <a:xfrm>
            <a:off x="4645423" y="3248869"/>
            <a:ext cx="399468" cy="457200"/>
            <a:chOff x="1176686" y="1581150"/>
            <a:chExt cx="399468" cy="457200"/>
          </a:xfrm>
        </p:grpSpPr>
        <p:sp>
          <p:nvSpPr>
            <p:cNvPr id="117" name="Isosceles Triangle 116"/>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TextBox 117"/>
            <p:cNvSpPr txBox="1"/>
            <p:nvPr/>
          </p:nvSpPr>
          <p:spPr>
            <a:xfrm>
              <a:off x="1176686" y="1730573"/>
              <a:ext cx="399468" cy="307777"/>
            </a:xfrm>
            <a:prstGeom prst="rect">
              <a:avLst/>
            </a:prstGeom>
            <a:noFill/>
          </p:spPr>
          <p:txBody>
            <a:bodyPr wrap="none" rtlCol="0">
              <a:spAutoFit/>
            </a:bodyPr>
            <a:lstStyle/>
            <a:p>
              <a:r>
                <a:rPr lang="en-US" sz="1400" dirty="0"/>
                <a:t>j+1</a:t>
              </a:r>
            </a:p>
          </p:txBody>
        </p:sp>
      </p:grpSp>
      <p:grpSp>
        <p:nvGrpSpPr>
          <p:cNvPr id="119" name="Group 50"/>
          <p:cNvGrpSpPr/>
          <p:nvPr/>
        </p:nvGrpSpPr>
        <p:grpSpPr>
          <a:xfrm>
            <a:off x="4764137" y="2334470"/>
            <a:ext cx="227948" cy="460177"/>
            <a:chOff x="838200" y="663773"/>
            <a:chExt cx="227948" cy="460177"/>
          </a:xfrm>
        </p:grpSpPr>
        <p:sp>
          <p:nvSpPr>
            <p:cNvPr id="120" name="Isosceles Triangle 119"/>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TextBox 120"/>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22" name="Group 65"/>
          <p:cNvGrpSpPr/>
          <p:nvPr/>
        </p:nvGrpSpPr>
        <p:grpSpPr>
          <a:xfrm>
            <a:off x="5102623" y="3248869"/>
            <a:ext cx="399468" cy="457200"/>
            <a:chOff x="1176686" y="1581150"/>
            <a:chExt cx="399468" cy="457200"/>
          </a:xfrm>
        </p:grpSpPr>
        <p:sp>
          <p:nvSpPr>
            <p:cNvPr id="123" name="Isosceles Triangle 122"/>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TextBox 123"/>
            <p:cNvSpPr txBox="1"/>
            <p:nvPr/>
          </p:nvSpPr>
          <p:spPr>
            <a:xfrm>
              <a:off x="1176686" y="1730573"/>
              <a:ext cx="399468" cy="307777"/>
            </a:xfrm>
            <a:prstGeom prst="rect">
              <a:avLst/>
            </a:prstGeom>
            <a:noFill/>
          </p:spPr>
          <p:txBody>
            <a:bodyPr wrap="none" rtlCol="0">
              <a:spAutoFit/>
            </a:bodyPr>
            <a:lstStyle/>
            <a:p>
              <a:r>
                <a:rPr lang="en-US" sz="1400" dirty="0"/>
                <a:t>j+1</a:t>
              </a:r>
            </a:p>
          </p:txBody>
        </p:sp>
      </p:grpSp>
      <p:sp>
        <p:nvSpPr>
          <p:cNvPr id="125" name="Rectangle 124"/>
          <p:cNvSpPr/>
          <p:nvPr/>
        </p:nvSpPr>
        <p:spPr>
          <a:xfrm>
            <a:off x="6440537" y="27916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6" name="Rectangle 125"/>
          <p:cNvSpPr/>
          <p:nvPr/>
        </p:nvSpPr>
        <p:spPr>
          <a:xfrm>
            <a:off x="46117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27" name="Rectangle 126"/>
          <p:cNvSpPr/>
          <p:nvPr/>
        </p:nvSpPr>
        <p:spPr>
          <a:xfrm>
            <a:off x="41545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8" name="Rectangle 127"/>
          <p:cNvSpPr/>
          <p:nvPr/>
        </p:nvSpPr>
        <p:spPr>
          <a:xfrm>
            <a:off x="5068937" y="2791669"/>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9" name="Rectangle 128"/>
          <p:cNvSpPr/>
          <p:nvPr/>
        </p:nvSpPr>
        <p:spPr>
          <a:xfrm>
            <a:off x="5983337" y="27916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0" name="Rectangle 129"/>
          <p:cNvSpPr/>
          <p:nvPr/>
        </p:nvSpPr>
        <p:spPr>
          <a:xfrm>
            <a:off x="5526137" y="2791669"/>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31" name="Group 48"/>
          <p:cNvGrpSpPr/>
          <p:nvPr/>
        </p:nvGrpSpPr>
        <p:grpSpPr>
          <a:xfrm>
            <a:off x="4306937" y="2328516"/>
            <a:ext cx="227948" cy="460177"/>
            <a:chOff x="838200" y="663773"/>
            <a:chExt cx="227948" cy="460177"/>
          </a:xfrm>
        </p:grpSpPr>
        <p:sp>
          <p:nvSpPr>
            <p:cNvPr id="132" name="Isosceles Triangle 131"/>
            <p:cNvSpPr/>
            <p:nvPr/>
          </p:nvSpPr>
          <p:spPr>
            <a:xfrm flipV="1">
              <a:off x="838200" y="94107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TextBox 132"/>
            <p:cNvSpPr txBox="1"/>
            <p:nvPr/>
          </p:nvSpPr>
          <p:spPr>
            <a:xfrm>
              <a:off x="838200" y="663773"/>
              <a:ext cx="227948" cy="307777"/>
            </a:xfrm>
            <a:prstGeom prst="rect">
              <a:avLst/>
            </a:prstGeom>
            <a:noFill/>
          </p:spPr>
          <p:txBody>
            <a:bodyPr wrap="none" rtlCol="0">
              <a:spAutoFit/>
            </a:bodyPr>
            <a:lstStyle/>
            <a:p>
              <a:r>
                <a:rPr lang="en-US" sz="1400" dirty="0"/>
                <a:t>j</a:t>
              </a:r>
            </a:p>
          </p:txBody>
        </p:sp>
      </p:grpSp>
      <p:grpSp>
        <p:nvGrpSpPr>
          <p:cNvPr id="134" name="Group 49"/>
          <p:cNvGrpSpPr/>
          <p:nvPr/>
        </p:nvGrpSpPr>
        <p:grpSpPr>
          <a:xfrm>
            <a:off x="4645423" y="3245892"/>
            <a:ext cx="399468" cy="457200"/>
            <a:chOff x="1176686" y="1581150"/>
            <a:chExt cx="399468" cy="457200"/>
          </a:xfrm>
        </p:grpSpPr>
        <p:sp>
          <p:nvSpPr>
            <p:cNvPr id="135" name="Isosceles Triangle 134"/>
            <p:cNvSpPr/>
            <p:nvPr/>
          </p:nvSpPr>
          <p:spPr>
            <a:xfrm>
              <a:off x="1295400" y="1581150"/>
              <a:ext cx="182880" cy="18288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6" name="TextBox 135"/>
            <p:cNvSpPr txBox="1"/>
            <p:nvPr/>
          </p:nvSpPr>
          <p:spPr>
            <a:xfrm>
              <a:off x="1176686" y="1730573"/>
              <a:ext cx="399468" cy="307777"/>
            </a:xfrm>
            <a:prstGeom prst="rect">
              <a:avLst/>
            </a:prstGeom>
            <a:noFill/>
          </p:spPr>
          <p:txBody>
            <a:bodyPr wrap="none" rtlCol="0">
              <a:spAutoFit/>
            </a:bodyPr>
            <a:lstStyle/>
            <a:p>
              <a:r>
                <a:rPr lang="en-US" sz="1400" dirty="0"/>
                <a:t>j+1</a:t>
              </a:r>
            </a:p>
          </p:txBody>
        </p:sp>
      </p:grpSp>
      <p:sp>
        <p:nvSpPr>
          <p:cNvPr id="137" name="Rectangle 136"/>
          <p:cNvSpPr/>
          <p:nvPr/>
        </p:nvSpPr>
        <p:spPr>
          <a:xfrm>
            <a:off x="64405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38" name="Rectangle 137"/>
          <p:cNvSpPr/>
          <p:nvPr/>
        </p:nvSpPr>
        <p:spPr>
          <a:xfrm>
            <a:off x="46117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9" name="Rectangle 138"/>
          <p:cNvSpPr/>
          <p:nvPr/>
        </p:nvSpPr>
        <p:spPr>
          <a:xfrm>
            <a:off x="41545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0" name="Rectangle 139"/>
          <p:cNvSpPr/>
          <p:nvPr/>
        </p:nvSpPr>
        <p:spPr>
          <a:xfrm>
            <a:off x="50689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41" name="Rectangle 140"/>
          <p:cNvSpPr/>
          <p:nvPr/>
        </p:nvSpPr>
        <p:spPr>
          <a:xfrm>
            <a:off x="59833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42" name="Rectangle 141"/>
          <p:cNvSpPr/>
          <p:nvPr/>
        </p:nvSpPr>
        <p:spPr>
          <a:xfrm>
            <a:off x="55261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43" name="Rectangle 142"/>
          <p:cNvSpPr/>
          <p:nvPr/>
        </p:nvSpPr>
        <p:spPr>
          <a:xfrm>
            <a:off x="64405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44" name="Rectangle 143"/>
          <p:cNvSpPr/>
          <p:nvPr/>
        </p:nvSpPr>
        <p:spPr>
          <a:xfrm>
            <a:off x="46117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5" name="Rectangle 144"/>
          <p:cNvSpPr/>
          <p:nvPr/>
        </p:nvSpPr>
        <p:spPr>
          <a:xfrm>
            <a:off x="4154537" y="2788692"/>
            <a:ext cx="457200" cy="457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6" name="Rectangle 145"/>
          <p:cNvSpPr/>
          <p:nvPr/>
        </p:nvSpPr>
        <p:spPr>
          <a:xfrm>
            <a:off x="50689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47" name="Rectangle 146"/>
          <p:cNvSpPr/>
          <p:nvPr/>
        </p:nvSpPr>
        <p:spPr>
          <a:xfrm>
            <a:off x="59833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48" name="Rectangle 147"/>
          <p:cNvSpPr/>
          <p:nvPr/>
        </p:nvSpPr>
        <p:spPr>
          <a:xfrm>
            <a:off x="5526137" y="2788692"/>
            <a:ext cx="457200" cy="457200"/>
          </a:xfrm>
          <a:prstGeom prst="rect">
            <a:avLst/>
          </a:prstGeom>
          <a:solidFill>
            <a:srgbClr val="C8828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149" name="Group 148"/>
          <p:cNvGrpSpPr/>
          <p:nvPr/>
        </p:nvGrpSpPr>
        <p:grpSpPr>
          <a:xfrm>
            <a:off x="3849738" y="1493292"/>
            <a:ext cx="3055377" cy="609600"/>
            <a:chOff x="5022617" y="3105150"/>
            <a:chExt cx="3055377" cy="609600"/>
          </a:xfrm>
        </p:grpSpPr>
        <p:cxnSp>
          <p:nvCxnSpPr>
            <p:cNvPr id="150" name="Straight Connector 149"/>
            <p:cNvCxnSpPr/>
            <p:nvPr/>
          </p:nvCxnSpPr>
          <p:spPr>
            <a:xfrm rot="5400000">
              <a:off x="7848600" y="34853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a:off x="5334000" y="3486150"/>
              <a:ext cx="2743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022617" y="3105150"/>
              <a:ext cx="844783" cy="307777"/>
            </a:xfrm>
            <a:prstGeom prst="rect">
              <a:avLst/>
            </a:prstGeom>
            <a:noFill/>
          </p:spPr>
          <p:txBody>
            <a:bodyPr wrap="none" rtlCol="0">
              <a:spAutoFit/>
            </a:bodyPr>
            <a:lstStyle/>
            <a:p>
              <a:r>
                <a:rPr lang="en-US" sz="1400" dirty="0"/>
                <a:t>unsorted</a:t>
              </a:r>
            </a:p>
          </p:txBody>
        </p:sp>
      </p:grpSp>
      <p:grpSp>
        <p:nvGrpSpPr>
          <p:cNvPr id="153" name="Group 152"/>
          <p:cNvGrpSpPr/>
          <p:nvPr/>
        </p:nvGrpSpPr>
        <p:grpSpPr>
          <a:xfrm>
            <a:off x="3849737" y="1493293"/>
            <a:ext cx="3359532" cy="612577"/>
            <a:chOff x="5029200" y="2492573"/>
            <a:chExt cx="3359532" cy="612577"/>
          </a:xfrm>
        </p:grpSpPr>
        <p:cxnSp>
          <p:nvCxnSpPr>
            <p:cNvPr id="154" name="Straight Connector 153"/>
            <p:cNvCxnSpPr/>
            <p:nvPr/>
          </p:nvCxnSpPr>
          <p:spPr>
            <a:xfrm rot="5400000">
              <a:off x="7392194" y="28757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10800000">
              <a:off x="5334000" y="2876550"/>
              <a:ext cx="2286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5029200" y="2492573"/>
              <a:ext cx="844783" cy="307777"/>
            </a:xfrm>
            <a:prstGeom prst="rect">
              <a:avLst/>
            </a:prstGeom>
            <a:noFill/>
          </p:spPr>
          <p:txBody>
            <a:bodyPr wrap="none" rtlCol="0">
              <a:spAutoFit/>
            </a:bodyPr>
            <a:lstStyle/>
            <a:p>
              <a:r>
                <a:rPr lang="en-US" sz="1400" dirty="0"/>
                <a:t>unsorted</a:t>
              </a:r>
            </a:p>
          </p:txBody>
        </p:sp>
        <p:cxnSp>
          <p:nvCxnSpPr>
            <p:cNvPr id="157" name="Straight Arrow Connector 156"/>
            <p:cNvCxnSpPr/>
            <p:nvPr/>
          </p:nvCxnSpPr>
          <p:spPr>
            <a:xfrm>
              <a:off x="7620000" y="2876550"/>
              <a:ext cx="457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7726371" y="2492573"/>
              <a:ext cx="662361" cy="307777"/>
            </a:xfrm>
            <a:prstGeom prst="rect">
              <a:avLst/>
            </a:prstGeom>
            <a:noFill/>
          </p:spPr>
          <p:txBody>
            <a:bodyPr wrap="none" rtlCol="0">
              <a:spAutoFit/>
            </a:bodyPr>
            <a:lstStyle/>
            <a:p>
              <a:r>
                <a:rPr lang="en-US" sz="1400" dirty="0"/>
                <a:t>sorted</a:t>
              </a:r>
            </a:p>
          </p:txBody>
        </p:sp>
      </p:grpSp>
      <p:grpSp>
        <p:nvGrpSpPr>
          <p:cNvPr id="159" name="Group 158"/>
          <p:cNvGrpSpPr/>
          <p:nvPr/>
        </p:nvGrpSpPr>
        <p:grpSpPr>
          <a:xfrm>
            <a:off x="3849737" y="1493292"/>
            <a:ext cx="3359532" cy="609600"/>
            <a:chOff x="5029200" y="1885950"/>
            <a:chExt cx="3359532" cy="609600"/>
          </a:xfrm>
        </p:grpSpPr>
        <p:cxnSp>
          <p:nvCxnSpPr>
            <p:cNvPr id="160" name="Straight Connector 159"/>
            <p:cNvCxnSpPr/>
            <p:nvPr/>
          </p:nvCxnSpPr>
          <p:spPr>
            <a:xfrm rot="5400000">
              <a:off x="6934994" y="22661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10800000">
              <a:off x="5334000" y="2269927"/>
              <a:ext cx="1828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5029200" y="1885950"/>
              <a:ext cx="844783" cy="307777"/>
            </a:xfrm>
            <a:prstGeom prst="rect">
              <a:avLst/>
            </a:prstGeom>
            <a:noFill/>
          </p:spPr>
          <p:txBody>
            <a:bodyPr wrap="none" rtlCol="0">
              <a:spAutoFit/>
            </a:bodyPr>
            <a:lstStyle/>
            <a:p>
              <a:r>
                <a:rPr lang="en-US" sz="1400" dirty="0"/>
                <a:t>unsorted</a:t>
              </a:r>
            </a:p>
          </p:txBody>
        </p:sp>
        <p:cxnSp>
          <p:nvCxnSpPr>
            <p:cNvPr id="163" name="Straight Arrow Connector 162"/>
            <p:cNvCxnSpPr/>
            <p:nvPr/>
          </p:nvCxnSpPr>
          <p:spPr>
            <a:xfrm>
              <a:off x="7162800" y="2269927"/>
              <a:ext cx="9144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7726371" y="1885950"/>
              <a:ext cx="662361" cy="307777"/>
            </a:xfrm>
            <a:prstGeom prst="rect">
              <a:avLst/>
            </a:prstGeom>
            <a:noFill/>
          </p:spPr>
          <p:txBody>
            <a:bodyPr wrap="none" rtlCol="0">
              <a:spAutoFit/>
            </a:bodyPr>
            <a:lstStyle/>
            <a:p>
              <a:r>
                <a:rPr lang="en-US" sz="1400" dirty="0"/>
                <a:t>sorted</a:t>
              </a:r>
            </a:p>
          </p:txBody>
        </p:sp>
      </p:grpSp>
      <p:grpSp>
        <p:nvGrpSpPr>
          <p:cNvPr id="165" name="Group 164"/>
          <p:cNvGrpSpPr/>
          <p:nvPr/>
        </p:nvGrpSpPr>
        <p:grpSpPr>
          <a:xfrm>
            <a:off x="3849737" y="1493292"/>
            <a:ext cx="3359532" cy="609600"/>
            <a:chOff x="5029200" y="1352550"/>
            <a:chExt cx="3359532" cy="609600"/>
          </a:xfrm>
        </p:grpSpPr>
        <p:cxnSp>
          <p:nvCxnSpPr>
            <p:cNvPr id="166" name="Straight Connector 165"/>
            <p:cNvCxnSpPr/>
            <p:nvPr/>
          </p:nvCxnSpPr>
          <p:spPr>
            <a:xfrm rot="5400000">
              <a:off x="6477794" y="17327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0800000">
              <a:off x="5334000" y="1736527"/>
              <a:ext cx="1371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029200" y="1352550"/>
              <a:ext cx="844783" cy="307777"/>
            </a:xfrm>
            <a:prstGeom prst="rect">
              <a:avLst/>
            </a:prstGeom>
            <a:noFill/>
          </p:spPr>
          <p:txBody>
            <a:bodyPr wrap="none" rtlCol="0">
              <a:spAutoFit/>
            </a:bodyPr>
            <a:lstStyle/>
            <a:p>
              <a:r>
                <a:rPr lang="en-US" sz="1400" dirty="0"/>
                <a:t>unsorted</a:t>
              </a:r>
            </a:p>
          </p:txBody>
        </p:sp>
        <p:cxnSp>
          <p:nvCxnSpPr>
            <p:cNvPr id="169" name="Straight Arrow Connector 168"/>
            <p:cNvCxnSpPr/>
            <p:nvPr/>
          </p:nvCxnSpPr>
          <p:spPr>
            <a:xfrm>
              <a:off x="6705600" y="1736527"/>
              <a:ext cx="13716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7726371" y="1352550"/>
              <a:ext cx="662361" cy="307777"/>
            </a:xfrm>
            <a:prstGeom prst="rect">
              <a:avLst/>
            </a:prstGeom>
            <a:noFill/>
          </p:spPr>
          <p:txBody>
            <a:bodyPr wrap="none" rtlCol="0">
              <a:spAutoFit/>
            </a:bodyPr>
            <a:lstStyle/>
            <a:p>
              <a:r>
                <a:rPr lang="en-US" sz="1400" dirty="0"/>
                <a:t>sorted</a:t>
              </a:r>
            </a:p>
          </p:txBody>
        </p:sp>
      </p:grpSp>
      <p:grpSp>
        <p:nvGrpSpPr>
          <p:cNvPr id="171" name="Group 170"/>
          <p:cNvGrpSpPr/>
          <p:nvPr/>
        </p:nvGrpSpPr>
        <p:grpSpPr>
          <a:xfrm>
            <a:off x="3849737" y="1493292"/>
            <a:ext cx="3359532" cy="609600"/>
            <a:chOff x="5029200" y="819150"/>
            <a:chExt cx="3359532" cy="609600"/>
          </a:xfrm>
        </p:grpSpPr>
        <p:cxnSp>
          <p:nvCxnSpPr>
            <p:cNvPr id="172" name="Straight Connector 171"/>
            <p:cNvCxnSpPr/>
            <p:nvPr/>
          </p:nvCxnSpPr>
          <p:spPr>
            <a:xfrm rot="5400000">
              <a:off x="6020594" y="119935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rot="10800000">
              <a:off x="5334000" y="1203127"/>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5029200" y="819150"/>
              <a:ext cx="844783" cy="307777"/>
            </a:xfrm>
            <a:prstGeom prst="rect">
              <a:avLst/>
            </a:prstGeom>
            <a:noFill/>
          </p:spPr>
          <p:txBody>
            <a:bodyPr wrap="none" rtlCol="0">
              <a:spAutoFit/>
            </a:bodyPr>
            <a:lstStyle/>
            <a:p>
              <a:r>
                <a:rPr lang="en-US" sz="1400" dirty="0"/>
                <a:t>unsorted</a:t>
              </a:r>
            </a:p>
          </p:txBody>
        </p:sp>
        <p:cxnSp>
          <p:nvCxnSpPr>
            <p:cNvPr id="175" name="Straight Arrow Connector 174"/>
            <p:cNvCxnSpPr/>
            <p:nvPr/>
          </p:nvCxnSpPr>
          <p:spPr>
            <a:xfrm>
              <a:off x="6248400" y="1203127"/>
              <a:ext cx="18288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726371" y="819150"/>
              <a:ext cx="662361" cy="307777"/>
            </a:xfrm>
            <a:prstGeom prst="rect">
              <a:avLst/>
            </a:prstGeom>
            <a:noFill/>
          </p:spPr>
          <p:txBody>
            <a:bodyPr wrap="none" rtlCol="0">
              <a:spAutoFit/>
            </a:bodyPr>
            <a:lstStyle/>
            <a:p>
              <a:r>
                <a:rPr lang="en-US" sz="1400" dirty="0"/>
                <a:t>sorted</a:t>
              </a:r>
            </a:p>
          </p:txBody>
        </p:sp>
      </p:grpSp>
      <p:grpSp>
        <p:nvGrpSpPr>
          <p:cNvPr id="177" name="Group 176"/>
          <p:cNvGrpSpPr/>
          <p:nvPr/>
        </p:nvGrpSpPr>
        <p:grpSpPr>
          <a:xfrm>
            <a:off x="3849737" y="1493292"/>
            <a:ext cx="3359532" cy="609600"/>
            <a:chOff x="1143000" y="587573"/>
            <a:chExt cx="3359532" cy="609600"/>
          </a:xfrm>
        </p:grpSpPr>
        <p:cxnSp>
          <p:nvCxnSpPr>
            <p:cNvPr id="178" name="Straight Connector 177"/>
            <p:cNvCxnSpPr/>
            <p:nvPr/>
          </p:nvCxnSpPr>
          <p:spPr>
            <a:xfrm rot="5400000">
              <a:off x="1677194" y="9677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a:off x="1447801" y="971550"/>
              <a:ext cx="457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1143000" y="587573"/>
              <a:ext cx="844783" cy="307777"/>
            </a:xfrm>
            <a:prstGeom prst="rect">
              <a:avLst/>
            </a:prstGeom>
            <a:noFill/>
          </p:spPr>
          <p:txBody>
            <a:bodyPr wrap="none" rtlCol="0">
              <a:spAutoFit/>
            </a:bodyPr>
            <a:lstStyle/>
            <a:p>
              <a:r>
                <a:rPr lang="en-US" sz="1400" dirty="0"/>
                <a:t>unsorted</a:t>
              </a:r>
            </a:p>
          </p:txBody>
        </p:sp>
        <p:cxnSp>
          <p:nvCxnSpPr>
            <p:cNvPr id="181" name="Straight Arrow Connector 180"/>
            <p:cNvCxnSpPr/>
            <p:nvPr/>
          </p:nvCxnSpPr>
          <p:spPr>
            <a:xfrm>
              <a:off x="1905000" y="971550"/>
              <a:ext cx="22860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3840171" y="587573"/>
              <a:ext cx="662361" cy="307777"/>
            </a:xfrm>
            <a:prstGeom prst="rect">
              <a:avLst/>
            </a:prstGeom>
            <a:noFill/>
          </p:spPr>
          <p:txBody>
            <a:bodyPr wrap="none" rtlCol="0">
              <a:spAutoFit/>
            </a:bodyPr>
            <a:lstStyle/>
            <a:p>
              <a:r>
                <a:rPr lang="en-US" sz="1400" dirty="0"/>
                <a:t>sorted</a:t>
              </a:r>
            </a:p>
          </p:txBody>
        </p:sp>
      </p:grpSp>
      <p:grpSp>
        <p:nvGrpSpPr>
          <p:cNvPr id="183" name="Group 182"/>
          <p:cNvGrpSpPr/>
          <p:nvPr/>
        </p:nvGrpSpPr>
        <p:grpSpPr>
          <a:xfrm>
            <a:off x="4154537" y="1493292"/>
            <a:ext cx="3054732" cy="609600"/>
            <a:chOff x="1676400" y="4016573"/>
            <a:chExt cx="3054732" cy="609600"/>
          </a:xfrm>
        </p:grpSpPr>
        <p:cxnSp>
          <p:nvCxnSpPr>
            <p:cNvPr id="184" name="Straight Connector 183"/>
            <p:cNvCxnSpPr/>
            <p:nvPr/>
          </p:nvCxnSpPr>
          <p:spPr>
            <a:xfrm rot="5400000">
              <a:off x="1448594" y="4396779"/>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1676400" y="4400550"/>
              <a:ext cx="27432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068771" y="4016573"/>
              <a:ext cx="662361" cy="307777"/>
            </a:xfrm>
            <a:prstGeom prst="rect">
              <a:avLst/>
            </a:prstGeom>
            <a:noFill/>
          </p:spPr>
          <p:txBody>
            <a:bodyPr wrap="none" rtlCol="0">
              <a:spAutoFit/>
            </a:bodyPr>
            <a:lstStyle/>
            <a:p>
              <a:r>
                <a:rPr lang="en-US" sz="1400" dirty="0"/>
                <a:t>sorted</a:t>
              </a:r>
            </a:p>
          </p:txBody>
        </p:sp>
      </p:grpSp>
      <p:sp>
        <p:nvSpPr>
          <p:cNvPr id="187" name="TextBox 186"/>
          <p:cNvSpPr txBox="1"/>
          <p:nvPr/>
        </p:nvSpPr>
        <p:spPr>
          <a:xfrm>
            <a:off x="7507337" y="1417092"/>
            <a:ext cx="3554178" cy="3046988"/>
          </a:xfrm>
          <a:prstGeom prst="rect">
            <a:avLst/>
          </a:prstGeom>
          <a:noFill/>
        </p:spPr>
        <p:txBody>
          <a:bodyPr wrap="none" rtlCol="0">
            <a:spAutoFit/>
          </a:bodyPr>
          <a:lstStyle/>
          <a:p>
            <a:pPr>
              <a:lnSpc>
                <a:spcPct val="150000"/>
              </a:lnSpc>
            </a:pPr>
            <a:r>
              <a:rPr lang="en-US" sz="1600" b="1" dirty="0">
                <a:latin typeface="Verdana" pitchFamily="34" charset="0"/>
                <a:ea typeface="Verdana" pitchFamily="34" charset="0"/>
                <a:cs typeface="Verdana" pitchFamily="34" charset="0"/>
              </a:rPr>
              <a:t>Procedure</a:t>
            </a:r>
            <a:r>
              <a:rPr lang="en-US" sz="1600" dirty="0">
                <a:latin typeface="Verdana" pitchFamily="34" charset="0"/>
                <a:ea typeface="Verdana" pitchFamily="34" charset="0"/>
                <a:cs typeface="Verdana" pitchFamily="34" charset="0"/>
              </a:rPr>
              <a:t> bubble (T[1...n])</a:t>
            </a:r>
          </a:p>
          <a:p>
            <a:pPr>
              <a:lnSpc>
                <a:spcPct val="150000"/>
              </a:lnSpc>
            </a:pPr>
            <a:r>
              <a:rPr lang="en-US" sz="1600" b="1" dirty="0">
                <a:latin typeface="Verdana" pitchFamily="34" charset="0"/>
                <a:ea typeface="Verdana" pitchFamily="34" charset="0"/>
                <a:cs typeface="Verdana" pitchFamily="34" charset="0"/>
              </a:rPr>
              <a:t>for</a:t>
            </a:r>
            <a:r>
              <a:rPr lang="en-US" sz="1600" dirty="0">
                <a:latin typeface="Verdana" pitchFamily="34" charset="0"/>
                <a:ea typeface="Verdana" pitchFamily="34" charset="0"/>
                <a:cs typeface="Verdana" pitchFamily="34" charset="0"/>
              </a:rPr>
              <a:t> </a:t>
            </a:r>
            <a:r>
              <a:rPr lang="en-US" sz="1600" dirty="0" err="1">
                <a:latin typeface="Verdana" pitchFamily="34" charset="0"/>
                <a:ea typeface="Verdana" pitchFamily="34" charset="0"/>
                <a:cs typeface="Verdana" pitchFamily="34" charset="0"/>
              </a:rPr>
              <a:t>i</a:t>
            </a:r>
            <a:r>
              <a:rPr lang="en-US" sz="1600" dirty="0">
                <a:latin typeface="Verdana" pitchFamily="34" charset="0"/>
                <a:ea typeface="Verdana" pitchFamily="34" charset="0"/>
                <a:cs typeface="Verdana" pitchFamily="34" charset="0"/>
              </a:rPr>
              <a:t> ← 1 </a:t>
            </a:r>
            <a:r>
              <a:rPr lang="en-US" sz="1600" b="1" dirty="0">
                <a:latin typeface="Verdana" pitchFamily="34" charset="0"/>
                <a:ea typeface="Verdana" pitchFamily="34" charset="0"/>
                <a:cs typeface="Verdana" pitchFamily="34" charset="0"/>
              </a:rPr>
              <a:t>to</a:t>
            </a:r>
            <a:r>
              <a:rPr lang="en-US" sz="1600" dirty="0">
                <a:latin typeface="Verdana" pitchFamily="34" charset="0"/>
                <a:ea typeface="Verdana" pitchFamily="34" charset="0"/>
                <a:cs typeface="Verdana" pitchFamily="34" charset="0"/>
              </a:rPr>
              <a:t> n-1 </a:t>
            </a:r>
            <a:r>
              <a:rPr lang="en-US" sz="1600" b="1" dirty="0">
                <a:latin typeface="Verdana" pitchFamily="34" charset="0"/>
                <a:ea typeface="Verdana" pitchFamily="34" charset="0"/>
                <a:cs typeface="Verdana" pitchFamily="34" charset="0"/>
              </a:rPr>
              <a:t>do</a:t>
            </a: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for</a:t>
            </a:r>
            <a:r>
              <a:rPr lang="en-US" sz="1600" dirty="0">
                <a:latin typeface="Verdana" pitchFamily="34" charset="0"/>
                <a:ea typeface="Verdana" pitchFamily="34" charset="0"/>
                <a:cs typeface="Verdana" pitchFamily="34" charset="0"/>
              </a:rPr>
              <a:t> j ← 1 </a:t>
            </a:r>
            <a:r>
              <a:rPr lang="en-US" sz="1600" b="1" dirty="0">
                <a:latin typeface="Verdana" pitchFamily="34" charset="0"/>
                <a:ea typeface="Verdana" pitchFamily="34" charset="0"/>
                <a:cs typeface="Verdana" pitchFamily="34" charset="0"/>
              </a:rPr>
              <a:t>to</a:t>
            </a:r>
            <a:r>
              <a:rPr lang="en-US" sz="1600" dirty="0">
                <a:latin typeface="Verdana" pitchFamily="34" charset="0"/>
                <a:ea typeface="Verdana" pitchFamily="34" charset="0"/>
                <a:cs typeface="Verdana" pitchFamily="34" charset="0"/>
              </a:rPr>
              <a:t> n-</a:t>
            </a:r>
            <a:r>
              <a:rPr lang="en-US" sz="1600" dirty="0" err="1">
                <a:latin typeface="Verdana" pitchFamily="34" charset="0"/>
                <a:ea typeface="Verdana" pitchFamily="34" charset="0"/>
                <a:cs typeface="Verdana" pitchFamily="34" charset="0"/>
              </a:rPr>
              <a:t>i</a:t>
            </a: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do</a:t>
            </a: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if</a:t>
            </a:r>
            <a:r>
              <a:rPr lang="en-US" sz="1600" dirty="0">
                <a:latin typeface="Verdana" pitchFamily="34" charset="0"/>
                <a:ea typeface="Verdana" pitchFamily="34" charset="0"/>
                <a:cs typeface="Verdana" pitchFamily="34" charset="0"/>
              </a:rPr>
              <a:t> T[j] &gt; T[j+1] </a:t>
            </a:r>
            <a:r>
              <a:rPr lang="en-US" sz="1600" b="1" dirty="0">
                <a:latin typeface="Verdana" pitchFamily="34" charset="0"/>
                <a:ea typeface="Verdana" pitchFamily="34" charset="0"/>
                <a:cs typeface="Verdana" pitchFamily="34" charset="0"/>
              </a:rPr>
              <a:t>then</a:t>
            </a:r>
          </a:p>
          <a:p>
            <a:pPr>
              <a:lnSpc>
                <a:spcPct val="150000"/>
              </a:lnSpc>
            </a:pPr>
            <a:r>
              <a:rPr lang="en-US" sz="1600" dirty="0">
                <a:latin typeface="Verdana" pitchFamily="34" charset="0"/>
                <a:ea typeface="Verdana" pitchFamily="34" charset="0"/>
                <a:cs typeface="Verdana" pitchFamily="34" charset="0"/>
              </a:rPr>
              <a:t>                        T[j] ↔ T[j+1]</a:t>
            </a:r>
          </a:p>
          <a:p>
            <a:pPr>
              <a:lnSpc>
                <a:spcPct val="150000"/>
              </a:lnSpc>
            </a:pPr>
            <a:r>
              <a:rPr lang="en-US" sz="1600" dirty="0">
                <a:latin typeface="Verdana" pitchFamily="34" charset="0"/>
                <a:ea typeface="Verdana" pitchFamily="34" charset="0"/>
                <a:cs typeface="Verdana" pitchFamily="34" charset="0"/>
              </a:rPr>
              <a:t>                </a:t>
            </a:r>
            <a:r>
              <a:rPr lang="en-US" sz="1600" b="1" dirty="0">
                <a:latin typeface="Verdana" pitchFamily="34" charset="0"/>
                <a:ea typeface="Verdana" pitchFamily="34" charset="0"/>
                <a:cs typeface="Verdana" pitchFamily="34" charset="0"/>
              </a:rPr>
              <a:t>end if</a:t>
            </a:r>
          </a:p>
          <a:p>
            <a:pPr>
              <a:lnSpc>
                <a:spcPct val="150000"/>
              </a:lnSpc>
            </a:pPr>
            <a:r>
              <a:rPr lang="en-US" sz="1600" b="1" dirty="0">
                <a:latin typeface="Verdana" pitchFamily="34" charset="0"/>
                <a:ea typeface="Verdana" pitchFamily="34" charset="0"/>
                <a:cs typeface="Verdana" pitchFamily="34" charset="0"/>
              </a:rPr>
              <a:t>        end for</a:t>
            </a:r>
          </a:p>
          <a:p>
            <a:pPr>
              <a:lnSpc>
                <a:spcPct val="150000"/>
              </a:lnSpc>
            </a:pPr>
            <a:r>
              <a:rPr lang="en-US" sz="1600" b="1" dirty="0">
                <a:latin typeface="Verdana" pitchFamily="34" charset="0"/>
                <a:ea typeface="Verdana" pitchFamily="34" charset="0"/>
                <a:cs typeface="Verdana" pitchFamily="34" charset="0"/>
              </a:rPr>
              <a:t>end for</a:t>
            </a:r>
          </a:p>
        </p:txBody>
      </p:sp>
    </p:spTree>
    <p:extLst>
      <p:ext uri="{BB962C8B-B14F-4D97-AF65-F5344CB8AC3E}">
        <p14:creationId xmlns:p14="http://schemas.microsoft.com/office/powerpoint/2010/main" val="26764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xit" presetSubtype="2" fill="hold" grpId="0" nodeType="clickEffect">
                                  <p:stCondLst>
                                    <p:cond delay="0"/>
                                  </p:stCondLst>
                                  <p:childTnLst>
                                    <p:animEffect transition="out" filter="slide(fromRigh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2" presetClass="exit" presetSubtype="8" fill="hold" grpId="0" nodeType="withEffect">
                                  <p:stCondLst>
                                    <p:cond delay="0"/>
                                  </p:stCondLst>
                                  <p:childTnLst>
                                    <p:animEffect transition="out" filter="slide(fromLeft)">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slide(fromRight)">
                                      <p:cBhvr>
                                        <p:cTn id="23" dur="500"/>
                                        <p:tgtEl>
                                          <p:spTgt spid="4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slide(fromLeft)">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xit" presetSubtype="2" fill="hold" grpId="1" nodeType="clickEffect">
                                  <p:stCondLst>
                                    <p:cond delay="0"/>
                                  </p:stCondLst>
                                  <p:childTnLst>
                                    <p:animEffect transition="out" filter="slide(fromRight)">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12" presetClass="exit" presetSubtype="8" fill="hold" grpId="0" nodeType="withEffect">
                                  <p:stCondLst>
                                    <p:cond delay="0"/>
                                  </p:stCondLst>
                                  <p:childTnLst>
                                    <p:animEffect transition="out" filter="slide(fromLeft)">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2" presetClass="entr" presetSubtype="2"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slide(fromRight)">
                                      <p:cBhvr>
                                        <p:cTn id="47" dur="500"/>
                                        <p:tgtEl>
                                          <p:spTgt spid="46"/>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lide(fromLeft)">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2" presetClass="exit" presetSubtype="2" fill="hold" grpId="1" nodeType="clickEffect">
                                  <p:stCondLst>
                                    <p:cond delay="0"/>
                                  </p:stCondLst>
                                  <p:childTnLst>
                                    <p:animEffect transition="out" filter="slide(fromRight)">
                                      <p:cBhvr>
                                        <p:cTn id="64" dur="500"/>
                                        <p:tgtEl>
                                          <p:spTgt spid="45"/>
                                        </p:tgtEl>
                                      </p:cBhvr>
                                    </p:animEffect>
                                    <p:set>
                                      <p:cBhvr>
                                        <p:cTn id="65" dur="1" fill="hold">
                                          <p:stCondLst>
                                            <p:cond delay="499"/>
                                          </p:stCondLst>
                                        </p:cTn>
                                        <p:tgtEl>
                                          <p:spTgt spid="45"/>
                                        </p:tgtEl>
                                        <p:attrNameLst>
                                          <p:attrName>style.visibility</p:attrName>
                                        </p:attrNameLst>
                                      </p:cBhvr>
                                      <p:to>
                                        <p:strVal val="hidden"/>
                                      </p:to>
                                    </p:set>
                                  </p:childTnLst>
                                </p:cTn>
                              </p:par>
                              <p:par>
                                <p:cTn id="66" presetID="12" presetClass="exit" presetSubtype="8" fill="hold" grpId="0" nodeType="withEffect">
                                  <p:stCondLst>
                                    <p:cond delay="0"/>
                                  </p:stCondLst>
                                  <p:childTnLst>
                                    <p:animEffect transition="out" filter="slide(fromLeft)">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12" presetClass="entr" presetSubtype="2"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slide(fromRight)">
                                      <p:cBhvr>
                                        <p:cTn id="71" dur="500"/>
                                        <p:tgtEl>
                                          <p:spTgt spid="48"/>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slide(fromLeft)">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4"/>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2" presetClass="exit" presetSubtype="2" fill="hold" grpId="1" nodeType="clickEffect">
                                  <p:stCondLst>
                                    <p:cond delay="0"/>
                                  </p:stCondLst>
                                  <p:childTnLst>
                                    <p:animEffect transition="out" filter="slide(fromRight)">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12" presetClass="exit" presetSubtype="8" fill="hold" grpId="0" nodeType="withEffect">
                                  <p:stCondLst>
                                    <p:cond delay="0"/>
                                  </p:stCondLst>
                                  <p:childTnLst>
                                    <p:animEffect transition="out" filter="slide(fromLeft)">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12" presetClass="entr" presetSubtype="2"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slide(fromRight)">
                                      <p:cBhvr>
                                        <p:cTn id="95" dur="500"/>
                                        <p:tgtEl>
                                          <p:spTgt spid="50"/>
                                        </p:tgtEl>
                                      </p:cBhvr>
                                    </p:animEffect>
                                  </p:childTnLst>
                                </p:cTn>
                              </p:par>
                              <p:par>
                                <p:cTn id="96" presetID="12" presetClass="entr" presetSubtype="8"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slide(fromLeft)">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5"/>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7"/>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2" presetClass="exit" presetSubtype="2" fill="hold" grpId="1" nodeType="clickEffect">
                                  <p:stCondLst>
                                    <p:cond delay="0"/>
                                  </p:stCondLst>
                                  <p:childTnLst>
                                    <p:animEffect transition="out" filter="slide(fromRight)">
                                      <p:cBhvr>
                                        <p:cTn id="112" dur="500"/>
                                        <p:tgtEl>
                                          <p:spTgt spid="49"/>
                                        </p:tgtEl>
                                      </p:cBhvr>
                                    </p:animEffect>
                                    <p:set>
                                      <p:cBhvr>
                                        <p:cTn id="113" dur="1" fill="hold">
                                          <p:stCondLst>
                                            <p:cond delay="499"/>
                                          </p:stCondLst>
                                        </p:cTn>
                                        <p:tgtEl>
                                          <p:spTgt spid="49"/>
                                        </p:tgtEl>
                                        <p:attrNameLst>
                                          <p:attrName>style.visibility</p:attrName>
                                        </p:attrNameLst>
                                      </p:cBhvr>
                                      <p:to>
                                        <p:strVal val="hidden"/>
                                      </p:to>
                                    </p:set>
                                  </p:childTnLst>
                                </p:cTn>
                              </p:par>
                              <p:par>
                                <p:cTn id="114" presetID="12" presetClass="exit" presetSubtype="8" fill="hold" grpId="0" nodeType="withEffect">
                                  <p:stCondLst>
                                    <p:cond delay="0"/>
                                  </p:stCondLst>
                                  <p:childTnLst>
                                    <p:animEffect transition="out" filter="slide(fromLeft)">
                                      <p:cBhvr>
                                        <p:cTn id="115" dur="500"/>
                                        <p:tgtEl>
                                          <p:spTgt spid="12"/>
                                        </p:tgtEl>
                                      </p:cBhvr>
                                    </p:animEffect>
                                    <p:set>
                                      <p:cBhvr>
                                        <p:cTn id="116" dur="1" fill="hold">
                                          <p:stCondLst>
                                            <p:cond delay="499"/>
                                          </p:stCondLst>
                                        </p:cTn>
                                        <p:tgtEl>
                                          <p:spTgt spid="12"/>
                                        </p:tgtEl>
                                        <p:attrNameLst>
                                          <p:attrName>style.visibility</p:attrName>
                                        </p:attrNameLst>
                                      </p:cBhvr>
                                      <p:to>
                                        <p:strVal val="hidden"/>
                                      </p:to>
                                    </p:set>
                                  </p:childTnLst>
                                </p:cTn>
                              </p:par>
                              <p:par>
                                <p:cTn id="117" presetID="12" presetClass="entr" presetSubtype="2"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slide(fromRight)">
                                      <p:cBhvr>
                                        <p:cTn id="119" dur="500"/>
                                        <p:tgtEl>
                                          <p:spTgt spid="52"/>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slide(fromLeft)">
                                      <p:cBhvr>
                                        <p:cTn id="122" dur="500"/>
                                        <p:tgtEl>
                                          <p:spTgt spid="51"/>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2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0"/>
                                        </p:tgtEl>
                                        <p:attrNameLst>
                                          <p:attrName>style.visibility</p:attrName>
                                        </p:attrNameLst>
                                      </p:cBhvr>
                                      <p:to>
                                        <p:strVal val="hidden"/>
                                      </p:to>
                                    </p:set>
                                  </p:childTnLst>
                                </p:cTn>
                              </p:par>
                              <p:par>
                                <p:cTn id="129" presetID="1" presetClass="emph" presetSubtype="2" fill="hold" nodeType="withEffect">
                                  <p:stCondLst>
                                    <p:cond delay="0"/>
                                  </p:stCondLst>
                                  <p:childTnLst>
                                    <p:animClr clrSpc="rgb" dir="cw">
                                      <p:cBhvr>
                                        <p:cTn id="130" dur="500" fill="hold"/>
                                        <p:tgtEl>
                                          <p:spTgt spid="51"/>
                                        </p:tgtEl>
                                        <p:attrNameLst>
                                          <p:attrName>fillcolor</p:attrName>
                                        </p:attrNameLst>
                                      </p:cBhvr>
                                      <p:to>
                                        <a:srgbClr val="C88282"/>
                                      </p:to>
                                    </p:animClr>
                                    <p:set>
                                      <p:cBhvr>
                                        <p:cTn id="131" dur="500" fill="hold"/>
                                        <p:tgtEl>
                                          <p:spTgt spid="51"/>
                                        </p:tgtEl>
                                        <p:attrNameLst>
                                          <p:attrName>fill.type</p:attrName>
                                        </p:attrNameLst>
                                      </p:cBhvr>
                                      <p:to>
                                        <p:strVal val="solid"/>
                                      </p:to>
                                    </p:set>
                                    <p:set>
                                      <p:cBhvr>
                                        <p:cTn id="132" dur="500" fill="hold"/>
                                        <p:tgtEl>
                                          <p:spTgt spid="51"/>
                                        </p:tgtEl>
                                        <p:attrNameLst>
                                          <p:attrName>fill.on</p:attrName>
                                        </p:attrNameLst>
                                      </p:cBhvr>
                                      <p:to>
                                        <p:strVal val="true"/>
                                      </p:to>
                                    </p:set>
                                  </p:childTnLst>
                                </p:cTn>
                              </p:par>
                            </p:childTnLst>
                          </p:cTn>
                        </p:par>
                        <p:par>
                          <p:cTn id="133" fill="hold">
                            <p:stCondLst>
                              <p:cond delay="500"/>
                            </p:stCondLst>
                            <p:childTnLst>
                              <p:par>
                                <p:cTn id="134" presetID="1" presetClass="exit" presetSubtype="0" fill="hold" grpId="1" nodeType="afterEffect">
                                  <p:stCondLst>
                                    <p:cond delay="0"/>
                                  </p:stCondLst>
                                  <p:childTnLst>
                                    <p:set>
                                      <p:cBhvr>
                                        <p:cTn id="135" dur="1" fill="hold">
                                          <p:stCondLst>
                                            <p:cond delay="0"/>
                                          </p:stCondLst>
                                        </p:cTn>
                                        <p:tgtEl>
                                          <p:spTgt spid="51"/>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52"/>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50"/>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8"/>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6"/>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4"/>
                                        </p:tgtEl>
                                        <p:attrNameLst>
                                          <p:attrName>style.visibility</p:attrName>
                                        </p:attrNameLst>
                                      </p:cBhvr>
                                      <p:to>
                                        <p:strVal val="hidden"/>
                                      </p:to>
                                    </p:set>
                                  </p:childTnLst>
                                </p:cTn>
                              </p:par>
                              <p:par>
                                <p:cTn id="146" presetID="1"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9"/>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2"/>
                                        </p:tgtEl>
                                        <p:attrNameLst>
                                          <p:attrName>style.visibility</p:attrName>
                                        </p:attrNameLst>
                                      </p:cBhvr>
                                      <p:to>
                                        <p:strVal val="visible"/>
                                      </p:to>
                                    </p:set>
                                  </p:childTnLst>
                                </p:cTn>
                              </p:par>
                              <p:par>
                                <p:cTn id="158" presetID="1" presetClass="exit" presetSubtype="0" fill="hold" nodeType="withEffect">
                                  <p:stCondLst>
                                    <p:cond delay="1000"/>
                                  </p:stCondLst>
                                  <p:childTnLst>
                                    <p:set>
                                      <p:cBhvr>
                                        <p:cTn id="159" dur="1" fill="hold">
                                          <p:stCondLst>
                                            <p:cond delay="0"/>
                                          </p:stCondLst>
                                        </p:cTn>
                                        <p:tgtEl>
                                          <p:spTgt spid="149"/>
                                        </p:tgtEl>
                                        <p:attrNameLst>
                                          <p:attrName>style.visibility</p:attrName>
                                        </p:attrNameLst>
                                      </p:cBhvr>
                                      <p:to>
                                        <p:strVal val="hidden"/>
                                      </p:to>
                                    </p:set>
                                  </p:childTnLst>
                                </p:cTn>
                              </p:par>
                              <p:par>
                                <p:cTn id="160" presetID="1" presetClass="entr" presetSubtype="0" fill="hold" nodeType="withEffect">
                                  <p:stCondLst>
                                    <p:cond delay="1000"/>
                                  </p:stCondLst>
                                  <p:childTnLst>
                                    <p:set>
                                      <p:cBhvr>
                                        <p:cTn id="161" dur="1" fill="hold">
                                          <p:stCondLst>
                                            <p:cond delay="0"/>
                                          </p:stCondLst>
                                        </p:cTn>
                                        <p:tgtEl>
                                          <p:spTgt spid="153"/>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5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2" presetClass="exit" presetSubtype="2" fill="hold" grpId="1" nodeType="clickEffect">
                                  <p:stCondLst>
                                    <p:cond delay="0"/>
                                  </p:stCondLst>
                                  <p:childTnLst>
                                    <p:animEffect transition="out" filter="slide(fromRight)">
                                      <p:cBhvr>
                                        <p:cTn id="171" dur="500"/>
                                        <p:tgtEl>
                                          <p:spTgt spid="77"/>
                                        </p:tgtEl>
                                      </p:cBhvr>
                                    </p:animEffect>
                                    <p:set>
                                      <p:cBhvr>
                                        <p:cTn id="172" dur="1" fill="hold">
                                          <p:stCondLst>
                                            <p:cond delay="499"/>
                                          </p:stCondLst>
                                        </p:cTn>
                                        <p:tgtEl>
                                          <p:spTgt spid="77"/>
                                        </p:tgtEl>
                                        <p:attrNameLst>
                                          <p:attrName>style.visibility</p:attrName>
                                        </p:attrNameLst>
                                      </p:cBhvr>
                                      <p:to>
                                        <p:strVal val="hidden"/>
                                      </p:to>
                                    </p:set>
                                  </p:childTnLst>
                                </p:cTn>
                              </p:par>
                              <p:par>
                                <p:cTn id="173" presetID="12" presetClass="exit" presetSubtype="8" fill="hold" grpId="1" nodeType="withEffect">
                                  <p:stCondLst>
                                    <p:cond delay="0"/>
                                  </p:stCondLst>
                                  <p:childTnLst>
                                    <p:animEffect transition="out" filter="slide(fromLeft)">
                                      <p:cBhvr>
                                        <p:cTn id="174" dur="500"/>
                                        <p:tgtEl>
                                          <p:spTgt spid="78"/>
                                        </p:tgtEl>
                                      </p:cBhvr>
                                    </p:animEffect>
                                    <p:set>
                                      <p:cBhvr>
                                        <p:cTn id="175" dur="1" fill="hold">
                                          <p:stCondLst>
                                            <p:cond delay="499"/>
                                          </p:stCondLst>
                                        </p:cTn>
                                        <p:tgtEl>
                                          <p:spTgt spid="78"/>
                                        </p:tgtEl>
                                        <p:attrNameLst>
                                          <p:attrName>style.visibility</p:attrName>
                                        </p:attrNameLst>
                                      </p:cBhvr>
                                      <p:to>
                                        <p:strVal val="hidden"/>
                                      </p:to>
                                    </p:set>
                                  </p:childTnLst>
                                </p:cTn>
                              </p:par>
                              <p:par>
                                <p:cTn id="176" presetID="12" presetClass="entr" presetSubtype="2" fill="hold" grpId="0"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slide(fromRight)">
                                      <p:cBhvr>
                                        <p:cTn id="178" dur="500"/>
                                        <p:tgtEl>
                                          <p:spTgt spid="84"/>
                                        </p:tgtEl>
                                      </p:cBhvr>
                                    </p:animEffect>
                                  </p:childTnLst>
                                </p:cTn>
                              </p:par>
                              <p:par>
                                <p:cTn id="179" presetID="12" presetClass="entr" presetSubtype="8"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slide(fromLeft)">
                                      <p:cBhvr>
                                        <p:cTn id="181" dur="500"/>
                                        <p:tgtEl>
                                          <p:spTgt spid="83"/>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nodeType="clickEffect">
                                  <p:stCondLst>
                                    <p:cond delay="0"/>
                                  </p:stCondLst>
                                  <p:childTnLst>
                                    <p:set>
                                      <p:cBhvr>
                                        <p:cTn id="185" dur="1" fill="hold">
                                          <p:stCondLst>
                                            <p:cond delay="0"/>
                                          </p:stCondLst>
                                        </p:cTn>
                                        <p:tgtEl>
                                          <p:spTgt spid="53"/>
                                        </p:tgtEl>
                                        <p:attrNameLst>
                                          <p:attrName>style.visibility</p:attrName>
                                        </p:attrNameLst>
                                      </p:cBhvr>
                                      <p:to>
                                        <p:strVal val="hidden"/>
                                      </p:to>
                                    </p:set>
                                  </p:childTnLst>
                                </p:cTn>
                              </p:par>
                              <p:par>
                                <p:cTn id="186" presetID="1" presetClass="exit" presetSubtype="0" fill="hold" nodeType="withEffect">
                                  <p:stCondLst>
                                    <p:cond delay="0"/>
                                  </p:stCondLst>
                                  <p:childTnLst>
                                    <p:set>
                                      <p:cBhvr>
                                        <p:cTn id="187" dur="1" fill="hold">
                                          <p:stCondLst>
                                            <p:cond delay="0"/>
                                          </p:stCondLst>
                                        </p:cTn>
                                        <p:tgtEl>
                                          <p:spTgt spid="56"/>
                                        </p:tgtEl>
                                        <p:attrNameLst>
                                          <p:attrName>style.visibility</p:attrName>
                                        </p:attrNameLst>
                                      </p:cBhvr>
                                      <p:to>
                                        <p:strVal val="hidden"/>
                                      </p:to>
                                    </p:set>
                                  </p:childTnLst>
                                </p:cTn>
                              </p:par>
                              <p:par>
                                <p:cTn id="188" presetID="1" presetClass="entr" presetSubtype="0" fill="hold" nodeType="withEffect">
                                  <p:stCondLst>
                                    <p:cond delay="0"/>
                                  </p:stCondLst>
                                  <p:childTnLst>
                                    <p:set>
                                      <p:cBhvr>
                                        <p:cTn id="189" dur="1" fill="hold">
                                          <p:stCondLst>
                                            <p:cond delay="0"/>
                                          </p:stCondLst>
                                        </p:cTn>
                                        <p:tgtEl>
                                          <p:spTgt spid="59"/>
                                        </p:tgtEl>
                                        <p:attrNameLst>
                                          <p:attrName>style.visibility</p:attrName>
                                        </p:attrNameLst>
                                      </p:cBhvr>
                                      <p:to>
                                        <p:strVal val="visible"/>
                                      </p:to>
                                    </p:set>
                                  </p:childTnLst>
                                </p:cTn>
                              </p:par>
                              <p:par>
                                <p:cTn id="190" presetID="1" presetClass="entr" presetSubtype="0" fill="hold" nodeType="withEffect">
                                  <p:stCondLst>
                                    <p:cond delay="0"/>
                                  </p:stCondLst>
                                  <p:childTnLst>
                                    <p:set>
                                      <p:cBhvr>
                                        <p:cTn id="191" dur="1" fill="hold">
                                          <p:stCondLst>
                                            <p:cond delay="0"/>
                                          </p:stCondLst>
                                        </p:cTn>
                                        <p:tgtEl>
                                          <p:spTgt spid="6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9"/>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68"/>
                                        </p:tgtEl>
                                        <p:attrNameLst>
                                          <p:attrName>style.visibility</p:attrName>
                                        </p:attrNameLst>
                                      </p:cBhvr>
                                      <p:to>
                                        <p:strVal val="hidden"/>
                                      </p:to>
                                    </p:set>
                                  </p:childTnLst>
                                </p:cTn>
                              </p:par>
                              <p:par>
                                <p:cTn id="198" presetID="1" presetClass="entr" presetSubtype="0" fill="hold" nodeType="withEffect">
                                  <p:stCondLst>
                                    <p:cond delay="0"/>
                                  </p:stCondLst>
                                  <p:childTnLst>
                                    <p:set>
                                      <p:cBhvr>
                                        <p:cTn id="199" dur="1" fill="hold">
                                          <p:stCondLst>
                                            <p:cond delay="0"/>
                                          </p:stCondLst>
                                        </p:cTn>
                                        <p:tgtEl>
                                          <p:spTgt spid="62"/>
                                        </p:tgtEl>
                                        <p:attrNameLst>
                                          <p:attrName>style.visibility</p:attrName>
                                        </p:attrNameLst>
                                      </p:cBhvr>
                                      <p:to>
                                        <p:strVal val="visible"/>
                                      </p:to>
                                    </p:set>
                                  </p:childTnLst>
                                </p:cTn>
                              </p:par>
                              <p:par>
                                <p:cTn id="200" presetID="1" presetClass="entr" presetSubtype="0" fill="hold" nodeType="withEffect">
                                  <p:stCondLst>
                                    <p:cond delay="0"/>
                                  </p:stCondLst>
                                  <p:childTnLst>
                                    <p:set>
                                      <p:cBhvr>
                                        <p:cTn id="201" dur="1" fill="hold">
                                          <p:stCondLst>
                                            <p:cond delay="0"/>
                                          </p:stCondLst>
                                        </p:cTn>
                                        <p:tgtEl>
                                          <p:spTgt spid="71"/>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2" presetClass="exit" presetSubtype="2" fill="hold" grpId="1" nodeType="clickEffect">
                                  <p:stCondLst>
                                    <p:cond delay="0"/>
                                  </p:stCondLst>
                                  <p:childTnLst>
                                    <p:animEffect transition="out" filter="slide(fromRight)">
                                      <p:cBhvr>
                                        <p:cTn id="205" dur="500"/>
                                        <p:tgtEl>
                                          <p:spTgt spid="79"/>
                                        </p:tgtEl>
                                      </p:cBhvr>
                                    </p:animEffect>
                                    <p:set>
                                      <p:cBhvr>
                                        <p:cTn id="206" dur="1" fill="hold">
                                          <p:stCondLst>
                                            <p:cond delay="499"/>
                                          </p:stCondLst>
                                        </p:cTn>
                                        <p:tgtEl>
                                          <p:spTgt spid="79"/>
                                        </p:tgtEl>
                                        <p:attrNameLst>
                                          <p:attrName>style.visibility</p:attrName>
                                        </p:attrNameLst>
                                      </p:cBhvr>
                                      <p:to>
                                        <p:strVal val="hidden"/>
                                      </p:to>
                                    </p:set>
                                  </p:childTnLst>
                                </p:cTn>
                              </p:par>
                              <p:par>
                                <p:cTn id="207" presetID="12" presetClass="exit" presetSubtype="8" fill="hold" grpId="1" nodeType="withEffect">
                                  <p:stCondLst>
                                    <p:cond delay="0"/>
                                  </p:stCondLst>
                                  <p:childTnLst>
                                    <p:animEffect transition="out" filter="slide(fromLeft)">
                                      <p:cBhvr>
                                        <p:cTn id="208" dur="500"/>
                                        <p:tgtEl>
                                          <p:spTgt spid="80"/>
                                        </p:tgtEl>
                                      </p:cBhvr>
                                    </p:animEffect>
                                    <p:set>
                                      <p:cBhvr>
                                        <p:cTn id="209" dur="1" fill="hold">
                                          <p:stCondLst>
                                            <p:cond delay="499"/>
                                          </p:stCondLst>
                                        </p:cTn>
                                        <p:tgtEl>
                                          <p:spTgt spid="80"/>
                                        </p:tgtEl>
                                        <p:attrNameLst>
                                          <p:attrName>style.visibility</p:attrName>
                                        </p:attrNameLst>
                                      </p:cBhvr>
                                      <p:to>
                                        <p:strVal val="hidden"/>
                                      </p:to>
                                    </p:set>
                                  </p:childTnLst>
                                </p:cTn>
                              </p:par>
                              <p:par>
                                <p:cTn id="210" presetID="12" presetClass="entr" presetSubtype="2" fill="hold" grpId="0" nodeType="withEffect">
                                  <p:stCondLst>
                                    <p:cond delay="0"/>
                                  </p:stCondLst>
                                  <p:childTnLst>
                                    <p:set>
                                      <p:cBhvr>
                                        <p:cTn id="211" dur="1" fill="hold">
                                          <p:stCondLst>
                                            <p:cond delay="0"/>
                                          </p:stCondLst>
                                        </p:cTn>
                                        <p:tgtEl>
                                          <p:spTgt spid="86"/>
                                        </p:tgtEl>
                                        <p:attrNameLst>
                                          <p:attrName>style.visibility</p:attrName>
                                        </p:attrNameLst>
                                      </p:cBhvr>
                                      <p:to>
                                        <p:strVal val="visible"/>
                                      </p:to>
                                    </p:set>
                                    <p:animEffect transition="in" filter="slide(fromRight)">
                                      <p:cBhvr>
                                        <p:cTn id="212" dur="500"/>
                                        <p:tgtEl>
                                          <p:spTgt spid="86"/>
                                        </p:tgtEl>
                                      </p:cBhvr>
                                    </p:animEffect>
                                  </p:childTnLst>
                                </p:cTn>
                              </p:par>
                              <p:par>
                                <p:cTn id="213" presetID="12" presetClass="entr" presetSubtype="8" fill="hold" grpId="0" nodeType="withEffect">
                                  <p:stCondLst>
                                    <p:cond delay="0"/>
                                  </p:stCondLst>
                                  <p:childTnLst>
                                    <p:set>
                                      <p:cBhvr>
                                        <p:cTn id="214" dur="1" fill="hold">
                                          <p:stCondLst>
                                            <p:cond delay="0"/>
                                          </p:stCondLst>
                                        </p:cTn>
                                        <p:tgtEl>
                                          <p:spTgt spid="85"/>
                                        </p:tgtEl>
                                        <p:attrNameLst>
                                          <p:attrName>style.visibility</p:attrName>
                                        </p:attrNameLst>
                                      </p:cBhvr>
                                      <p:to>
                                        <p:strVal val="visible"/>
                                      </p:to>
                                    </p:set>
                                    <p:animEffect transition="in" filter="slide(fromLeft)">
                                      <p:cBhvr>
                                        <p:cTn id="215" dur="500"/>
                                        <p:tgtEl>
                                          <p:spTgt spid="85"/>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nodeType="clickEffect">
                                  <p:stCondLst>
                                    <p:cond delay="0"/>
                                  </p:stCondLst>
                                  <p:childTnLst>
                                    <p:set>
                                      <p:cBhvr>
                                        <p:cTn id="219" dur="1" fill="hold">
                                          <p:stCondLst>
                                            <p:cond delay="0"/>
                                          </p:stCondLst>
                                        </p:cTn>
                                        <p:tgtEl>
                                          <p:spTgt spid="62"/>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71"/>
                                        </p:tgtEl>
                                        <p:attrNameLst>
                                          <p:attrName>style.visibility</p:attrName>
                                        </p:attrNameLst>
                                      </p:cBhvr>
                                      <p:to>
                                        <p:strVal val="hidden"/>
                                      </p:to>
                                    </p:set>
                                  </p:childTnLst>
                                </p:cTn>
                              </p:par>
                              <p:par>
                                <p:cTn id="222" presetID="1" presetClass="entr" presetSubtype="0" fill="hold" nodeType="withEffect">
                                  <p:stCondLst>
                                    <p:cond delay="0"/>
                                  </p:stCondLst>
                                  <p:childTnLst>
                                    <p:set>
                                      <p:cBhvr>
                                        <p:cTn id="223" dur="1" fill="hold">
                                          <p:stCondLst>
                                            <p:cond delay="0"/>
                                          </p:stCondLst>
                                        </p:cTn>
                                        <p:tgtEl>
                                          <p:spTgt spid="65"/>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7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2" presetClass="exit" presetSubtype="2" fill="hold" grpId="1" nodeType="clickEffect">
                                  <p:stCondLst>
                                    <p:cond delay="0"/>
                                  </p:stCondLst>
                                  <p:childTnLst>
                                    <p:animEffect transition="out" filter="slide(fromRight)">
                                      <p:cBhvr>
                                        <p:cTn id="229" dur="500"/>
                                        <p:tgtEl>
                                          <p:spTgt spid="85"/>
                                        </p:tgtEl>
                                      </p:cBhvr>
                                    </p:animEffect>
                                    <p:set>
                                      <p:cBhvr>
                                        <p:cTn id="230" dur="1" fill="hold">
                                          <p:stCondLst>
                                            <p:cond delay="499"/>
                                          </p:stCondLst>
                                        </p:cTn>
                                        <p:tgtEl>
                                          <p:spTgt spid="85"/>
                                        </p:tgtEl>
                                        <p:attrNameLst>
                                          <p:attrName>style.visibility</p:attrName>
                                        </p:attrNameLst>
                                      </p:cBhvr>
                                      <p:to>
                                        <p:strVal val="hidden"/>
                                      </p:to>
                                    </p:set>
                                  </p:childTnLst>
                                </p:cTn>
                              </p:par>
                              <p:par>
                                <p:cTn id="231" presetID="12" presetClass="exit" presetSubtype="8" fill="hold" grpId="1" nodeType="withEffect">
                                  <p:stCondLst>
                                    <p:cond delay="0"/>
                                  </p:stCondLst>
                                  <p:childTnLst>
                                    <p:animEffect transition="out" filter="slide(fromLeft)">
                                      <p:cBhvr>
                                        <p:cTn id="232" dur="500"/>
                                        <p:tgtEl>
                                          <p:spTgt spid="82"/>
                                        </p:tgtEl>
                                      </p:cBhvr>
                                    </p:animEffect>
                                    <p:set>
                                      <p:cBhvr>
                                        <p:cTn id="233" dur="1" fill="hold">
                                          <p:stCondLst>
                                            <p:cond delay="499"/>
                                          </p:stCondLst>
                                        </p:cTn>
                                        <p:tgtEl>
                                          <p:spTgt spid="82"/>
                                        </p:tgtEl>
                                        <p:attrNameLst>
                                          <p:attrName>style.visibility</p:attrName>
                                        </p:attrNameLst>
                                      </p:cBhvr>
                                      <p:to>
                                        <p:strVal val="hidden"/>
                                      </p:to>
                                    </p:set>
                                  </p:childTnLst>
                                </p:cTn>
                              </p:par>
                              <p:par>
                                <p:cTn id="234" presetID="12" presetClass="entr" presetSubtype="2" fill="hold" grpId="0" nodeType="withEffect">
                                  <p:stCondLst>
                                    <p:cond delay="0"/>
                                  </p:stCondLst>
                                  <p:childTnLst>
                                    <p:set>
                                      <p:cBhvr>
                                        <p:cTn id="235" dur="1" fill="hold">
                                          <p:stCondLst>
                                            <p:cond delay="0"/>
                                          </p:stCondLst>
                                        </p:cTn>
                                        <p:tgtEl>
                                          <p:spTgt spid="88"/>
                                        </p:tgtEl>
                                        <p:attrNameLst>
                                          <p:attrName>style.visibility</p:attrName>
                                        </p:attrNameLst>
                                      </p:cBhvr>
                                      <p:to>
                                        <p:strVal val="visible"/>
                                      </p:to>
                                    </p:set>
                                    <p:animEffect transition="in" filter="slide(fromRight)">
                                      <p:cBhvr>
                                        <p:cTn id="236" dur="500"/>
                                        <p:tgtEl>
                                          <p:spTgt spid="88"/>
                                        </p:tgtEl>
                                      </p:cBhvr>
                                    </p:animEffect>
                                  </p:childTnLst>
                                </p:cTn>
                              </p:par>
                              <p:par>
                                <p:cTn id="237" presetID="12" presetClass="entr" presetSubtype="8" fill="hold" grpId="0" nodeType="withEffect">
                                  <p:stCondLst>
                                    <p:cond delay="0"/>
                                  </p:stCondLst>
                                  <p:childTnLst>
                                    <p:set>
                                      <p:cBhvr>
                                        <p:cTn id="238" dur="1" fill="hold">
                                          <p:stCondLst>
                                            <p:cond delay="0"/>
                                          </p:stCondLst>
                                        </p:cTn>
                                        <p:tgtEl>
                                          <p:spTgt spid="87"/>
                                        </p:tgtEl>
                                        <p:attrNameLst>
                                          <p:attrName>style.visibility</p:attrName>
                                        </p:attrNameLst>
                                      </p:cBhvr>
                                      <p:to>
                                        <p:strVal val="visible"/>
                                      </p:to>
                                    </p:set>
                                    <p:animEffect transition="in" filter="slide(fromLeft)">
                                      <p:cBhvr>
                                        <p:cTn id="239" dur="500"/>
                                        <p:tgtEl>
                                          <p:spTgt spid="87"/>
                                        </p:tgtEl>
                                      </p:cBhvr>
                                    </p:animEffec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65"/>
                                        </p:tgtEl>
                                        <p:attrNameLst>
                                          <p:attrName>style.visibility</p:attrName>
                                        </p:attrNameLst>
                                      </p:cBhvr>
                                      <p:to>
                                        <p:strVal val="hidden"/>
                                      </p:to>
                                    </p:set>
                                  </p:childTnLst>
                                </p:cTn>
                              </p:par>
                              <p:par>
                                <p:cTn id="244" presetID="1" presetClass="exit" presetSubtype="0" fill="hold" nodeType="withEffect">
                                  <p:stCondLst>
                                    <p:cond delay="0"/>
                                  </p:stCondLst>
                                  <p:childTnLst>
                                    <p:set>
                                      <p:cBhvr>
                                        <p:cTn id="245" dur="1" fill="hold">
                                          <p:stCondLst>
                                            <p:cond delay="0"/>
                                          </p:stCondLst>
                                        </p:cTn>
                                        <p:tgtEl>
                                          <p:spTgt spid="74"/>
                                        </p:tgtEl>
                                        <p:attrNameLst>
                                          <p:attrName>style.visibility</p:attrName>
                                        </p:attrNameLst>
                                      </p:cBhvr>
                                      <p:to>
                                        <p:strVal val="hidden"/>
                                      </p:to>
                                    </p:set>
                                  </p:childTnLst>
                                </p:cTn>
                              </p:par>
                              <p:par>
                                <p:cTn id="246" presetID="1" presetClass="emph" presetSubtype="2" fill="hold" nodeType="withEffect">
                                  <p:stCondLst>
                                    <p:cond delay="0"/>
                                  </p:stCondLst>
                                  <p:childTnLst>
                                    <p:animClr clrSpc="rgb" dir="cw">
                                      <p:cBhvr>
                                        <p:cTn id="247" dur="500" fill="hold"/>
                                        <p:tgtEl>
                                          <p:spTgt spid="87"/>
                                        </p:tgtEl>
                                        <p:attrNameLst>
                                          <p:attrName>fillcolor</p:attrName>
                                        </p:attrNameLst>
                                      </p:cBhvr>
                                      <p:to>
                                        <a:srgbClr val="C88282"/>
                                      </p:to>
                                    </p:animClr>
                                    <p:set>
                                      <p:cBhvr>
                                        <p:cTn id="248" dur="500" fill="hold"/>
                                        <p:tgtEl>
                                          <p:spTgt spid="87"/>
                                        </p:tgtEl>
                                        <p:attrNameLst>
                                          <p:attrName>fill.type</p:attrName>
                                        </p:attrNameLst>
                                      </p:cBhvr>
                                      <p:to>
                                        <p:strVal val="solid"/>
                                      </p:to>
                                    </p:set>
                                    <p:set>
                                      <p:cBhvr>
                                        <p:cTn id="249" dur="500" fill="hold"/>
                                        <p:tgtEl>
                                          <p:spTgt spid="87"/>
                                        </p:tgtEl>
                                        <p:attrNameLst>
                                          <p:attrName>fill.on</p:attrName>
                                        </p:attrNameLst>
                                      </p:cBhvr>
                                      <p:to>
                                        <p:strVal val="true"/>
                                      </p:to>
                                    </p:set>
                                  </p:childTnLst>
                                </p:cTn>
                              </p:par>
                            </p:childTnLst>
                          </p:cTn>
                        </p:par>
                        <p:par>
                          <p:cTn id="250" fill="hold">
                            <p:stCondLst>
                              <p:cond delay="500"/>
                            </p:stCondLst>
                            <p:childTnLst>
                              <p:par>
                                <p:cTn id="251" presetID="1" presetClass="exit" presetSubtype="0" fill="hold" grpId="1" nodeType="afterEffect">
                                  <p:stCondLst>
                                    <p:cond delay="0"/>
                                  </p:stCondLst>
                                  <p:childTnLst>
                                    <p:set>
                                      <p:cBhvr>
                                        <p:cTn id="252" dur="1" fill="hold">
                                          <p:stCondLst>
                                            <p:cond delay="0"/>
                                          </p:stCondLst>
                                        </p:cTn>
                                        <p:tgtEl>
                                          <p:spTgt spid="81"/>
                                        </p:tgtEl>
                                        <p:attrNameLst>
                                          <p:attrName>style.visibility</p:attrName>
                                        </p:attrNameLst>
                                      </p:cBhvr>
                                      <p:to>
                                        <p:strVal val="hidden"/>
                                      </p:to>
                                    </p:set>
                                  </p:childTnLst>
                                </p:cTn>
                              </p:par>
                              <p:par>
                                <p:cTn id="253" presetID="1" presetClass="exit" presetSubtype="0" fill="hold" grpId="1" nodeType="withEffect">
                                  <p:stCondLst>
                                    <p:cond delay="0"/>
                                  </p:stCondLst>
                                  <p:childTnLst>
                                    <p:set>
                                      <p:cBhvr>
                                        <p:cTn id="254" dur="1" fill="hold">
                                          <p:stCondLst>
                                            <p:cond delay="0"/>
                                          </p:stCondLst>
                                        </p:cTn>
                                        <p:tgtEl>
                                          <p:spTgt spid="87"/>
                                        </p:tgtEl>
                                        <p:attrNameLst>
                                          <p:attrName>style.visibility</p:attrName>
                                        </p:attrNameLst>
                                      </p:cBhvr>
                                      <p:to>
                                        <p:strVal val="hidden"/>
                                      </p:to>
                                    </p:set>
                                  </p:childTnLst>
                                </p:cTn>
                              </p:par>
                              <p:par>
                                <p:cTn id="255" presetID="1" presetClass="exit" presetSubtype="0" fill="hold" grpId="1" nodeType="withEffect">
                                  <p:stCondLst>
                                    <p:cond delay="0"/>
                                  </p:stCondLst>
                                  <p:childTnLst>
                                    <p:set>
                                      <p:cBhvr>
                                        <p:cTn id="256" dur="1" fill="hold">
                                          <p:stCondLst>
                                            <p:cond delay="0"/>
                                          </p:stCondLst>
                                        </p:cTn>
                                        <p:tgtEl>
                                          <p:spTgt spid="88"/>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86"/>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83"/>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84"/>
                                        </p:tgtEl>
                                        <p:attrNameLst>
                                          <p:attrName>style.visibility</p:attrName>
                                        </p:attrNameLst>
                                      </p:cBhvr>
                                      <p:to>
                                        <p:strVal val="hidden"/>
                                      </p:to>
                                    </p:set>
                                  </p:childTnLst>
                                </p:cTn>
                              </p:par>
                              <p:par>
                                <p:cTn id="263" presetID="1" presetClass="entr" presetSubtype="0" fill="hold" grpId="0" nodeType="withEffect">
                                  <p:stCondLst>
                                    <p:cond delay="0"/>
                                  </p:stCondLst>
                                  <p:childTnLst>
                                    <p:set>
                                      <p:cBhvr>
                                        <p:cTn id="264" dur="1" fill="hold">
                                          <p:stCondLst>
                                            <p:cond delay="0"/>
                                          </p:stCondLst>
                                        </p:cTn>
                                        <p:tgtEl>
                                          <p:spTgt spid="107"/>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08"/>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09"/>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10"/>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11"/>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12"/>
                                        </p:tgtEl>
                                        <p:attrNameLst>
                                          <p:attrName>style.visibility</p:attrName>
                                        </p:attrNameLst>
                                      </p:cBhvr>
                                      <p:to>
                                        <p:strVal val="visible"/>
                                      </p:to>
                                    </p:set>
                                  </p:childTnLst>
                                </p:cTn>
                              </p:par>
                              <p:par>
                                <p:cTn id="275" presetID="1" presetClass="exit" presetSubtype="0" fill="hold" nodeType="withEffect">
                                  <p:stCondLst>
                                    <p:cond delay="1000"/>
                                  </p:stCondLst>
                                  <p:childTnLst>
                                    <p:set>
                                      <p:cBhvr>
                                        <p:cTn id="276" dur="1" fill="hold">
                                          <p:stCondLst>
                                            <p:cond delay="0"/>
                                          </p:stCondLst>
                                        </p:cTn>
                                        <p:tgtEl>
                                          <p:spTgt spid="153"/>
                                        </p:tgtEl>
                                        <p:attrNameLst>
                                          <p:attrName>style.visibility</p:attrName>
                                        </p:attrNameLst>
                                      </p:cBhvr>
                                      <p:to>
                                        <p:strVal val="hidden"/>
                                      </p:to>
                                    </p:set>
                                  </p:childTnLst>
                                </p:cTn>
                              </p:par>
                              <p:par>
                                <p:cTn id="277" presetID="1" presetClass="entr" presetSubtype="0" fill="hold" nodeType="withEffect">
                                  <p:stCondLst>
                                    <p:cond delay="1000"/>
                                  </p:stCondLst>
                                  <p:childTnLst>
                                    <p:set>
                                      <p:cBhvr>
                                        <p:cTn id="278" dur="1" fill="hold">
                                          <p:stCondLst>
                                            <p:cond delay="0"/>
                                          </p:stCondLst>
                                        </p:cTn>
                                        <p:tgtEl>
                                          <p:spTgt spid="15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nodeType="clickEffect">
                                  <p:stCondLst>
                                    <p:cond delay="0"/>
                                  </p:stCondLst>
                                  <p:childTnLst>
                                    <p:set>
                                      <p:cBhvr>
                                        <p:cTn id="282" dur="1" fill="hold">
                                          <p:stCondLst>
                                            <p:cond delay="0"/>
                                          </p:stCondLst>
                                        </p:cTn>
                                        <p:tgtEl>
                                          <p:spTgt spid="187">
                                            <p:txEl>
                                              <p:pRg st="0" end="0"/>
                                            </p:txEl>
                                          </p:spTgt>
                                        </p:tgtEl>
                                        <p:attrNameLst>
                                          <p:attrName>style.visibility</p:attrName>
                                        </p:attrNameLst>
                                      </p:cBhvr>
                                      <p:to>
                                        <p:strVal val="visible"/>
                                      </p:to>
                                    </p:set>
                                    <p:animEffect transition="in" filter="fade">
                                      <p:cBhvr>
                                        <p:cTn id="283" dur="500"/>
                                        <p:tgtEl>
                                          <p:spTgt spid="187">
                                            <p:txEl>
                                              <p:pRg st="0" end="0"/>
                                            </p:txEl>
                                          </p:spTgt>
                                        </p:tgtEl>
                                      </p:cBhvr>
                                    </p:animEffec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nodeType="clickEffect">
                                  <p:stCondLst>
                                    <p:cond delay="0"/>
                                  </p:stCondLst>
                                  <p:childTnLst>
                                    <p:set>
                                      <p:cBhvr>
                                        <p:cTn id="287" dur="1" fill="hold">
                                          <p:stCondLst>
                                            <p:cond delay="0"/>
                                          </p:stCondLst>
                                        </p:cTn>
                                        <p:tgtEl>
                                          <p:spTgt spid="89"/>
                                        </p:tgtEl>
                                        <p:attrNameLst>
                                          <p:attrName>style.visibility</p:attrName>
                                        </p:attrNameLst>
                                      </p:cBhvr>
                                      <p:to>
                                        <p:strVal val="visible"/>
                                      </p:to>
                                    </p:set>
                                  </p:childTnLst>
                                </p:cTn>
                              </p:par>
                              <p:par>
                                <p:cTn id="288" presetID="1" presetClass="entr" presetSubtype="0" fill="hold" nodeType="withEffect">
                                  <p:stCondLst>
                                    <p:cond delay="0"/>
                                  </p:stCondLst>
                                  <p:childTnLst>
                                    <p:set>
                                      <p:cBhvr>
                                        <p:cTn id="289" dur="1" fill="hold">
                                          <p:stCondLst>
                                            <p:cond delay="0"/>
                                          </p:stCondLst>
                                        </p:cTn>
                                        <p:tgtEl>
                                          <p:spTgt spid="9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nodeType="clickEffect">
                                  <p:stCondLst>
                                    <p:cond delay="0"/>
                                  </p:stCondLst>
                                  <p:childTnLst>
                                    <p:set>
                                      <p:cBhvr>
                                        <p:cTn id="293" dur="1" fill="hold">
                                          <p:stCondLst>
                                            <p:cond delay="0"/>
                                          </p:stCondLst>
                                        </p:cTn>
                                        <p:tgtEl>
                                          <p:spTgt spid="187">
                                            <p:txEl>
                                              <p:pRg st="3" end="3"/>
                                            </p:txEl>
                                          </p:spTgt>
                                        </p:tgtEl>
                                        <p:attrNameLst>
                                          <p:attrName>style.visibility</p:attrName>
                                        </p:attrNameLst>
                                      </p:cBhvr>
                                      <p:to>
                                        <p:strVal val="visible"/>
                                      </p:to>
                                    </p:set>
                                    <p:animEffect transition="in" filter="fade">
                                      <p:cBhvr>
                                        <p:cTn id="294" dur="500"/>
                                        <p:tgtEl>
                                          <p:spTgt spid="187">
                                            <p:txEl>
                                              <p:pRg st="3" end="3"/>
                                            </p:txEl>
                                          </p:spTgt>
                                        </p:tgtEl>
                                      </p:cBhvr>
                                    </p:animEffect>
                                  </p:childTnLst>
                                </p:cTn>
                              </p:par>
                            </p:childTnLst>
                          </p:cTn>
                        </p:par>
                      </p:childTnLst>
                    </p:cTn>
                  </p:par>
                  <p:par>
                    <p:cTn id="295" fill="hold">
                      <p:stCondLst>
                        <p:cond delay="indefinite"/>
                      </p:stCondLst>
                      <p:childTnLst>
                        <p:par>
                          <p:cTn id="296" fill="hold">
                            <p:stCondLst>
                              <p:cond delay="0"/>
                            </p:stCondLst>
                            <p:childTnLst>
                              <p:par>
                                <p:cTn id="297" presetID="10" presetClass="entr" presetSubtype="0" fill="hold" nodeType="clickEffect">
                                  <p:stCondLst>
                                    <p:cond delay="0"/>
                                  </p:stCondLst>
                                  <p:childTnLst>
                                    <p:set>
                                      <p:cBhvr>
                                        <p:cTn id="298" dur="1" fill="hold">
                                          <p:stCondLst>
                                            <p:cond delay="0"/>
                                          </p:stCondLst>
                                        </p:cTn>
                                        <p:tgtEl>
                                          <p:spTgt spid="187">
                                            <p:txEl>
                                              <p:pRg st="4" end="4"/>
                                            </p:txEl>
                                          </p:spTgt>
                                        </p:tgtEl>
                                        <p:attrNameLst>
                                          <p:attrName>style.visibility</p:attrName>
                                        </p:attrNameLst>
                                      </p:cBhvr>
                                      <p:to>
                                        <p:strVal val="visible"/>
                                      </p:to>
                                    </p:set>
                                    <p:animEffect transition="in" filter="fade">
                                      <p:cBhvr>
                                        <p:cTn id="299" dur="500"/>
                                        <p:tgtEl>
                                          <p:spTgt spid="187">
                                            <p:txEl>
                                              <p:pRg st="4" end="4"/>
                                            </p:txEl>
                                          </p:spTgt>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ntr" presetSubtype="0" fill="hold" nodeType="clickEffect">
                                  <p:stCondLst>
                                    <p:cond delay="0"/>
                                  </p:stCondLst>
                                  <p:childTnLst>
                                    <p:set>
                                      <p:cBhvr>
                                        <p:cTn id="303" dur="1" fill="hold">
                                          <p:stCondLst>
                                            <p:cond delay="0"/>
                                          </p:stCondLst>
                                        </p:cTn>
                                        <p:tgtEl>
                                          <p:spTgt spid="187">
                                            <p:txEl>
                                              <p:pRg st="5" end="5"/>
                                            </p:txEl>
                                          </p:spTgt>
                                        </p:tgtEl>
                                        <p:attrNameLst>
                                          <p:attrName>style.visibility</p:attrName>
                                        </p:attrNameLst>
                                      </p:cBhvr>
                                      <p:to>
                                        <p:strVal val="visible"/>
                                      </p:to>
                                    </p:set>
                                    <p:animEffect transition="in" filter="fade">
                                      <p:cBhvr>
                                        <p:cTn id="304" dur="500"/>
                                        <p:tgtEl>
                                          <p:spTgt spid="187">
                                            <p:txEl>
                                              <p:pRg st="5" end="5"/>
                                            </p:txEl>
                                          </p:spTgt>
                                        </p:tgtEl>
                                      </p:cBhvr>
                                    </p:animEffec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nodeType="clickEffect">
                                  <p:stCondLst>
                                    <p:cond delay="0"/>
                                  </p:stCondLst>
                                  <p:childTnLst>
                                    <p:set>
                                      <p:cBhvr>
                                        <p:cTn id="308" dur="1" fill="hold">
                                          <p:stCondLst>
                                            <p:cond delay="0"/>
                                          </p:stCondLst>
                                        </p:cTn>
                                        <p:tgtEl>
                                          <p:spTgt spid="89"/>
                                        </p:tgtEl>
                                        <p:attrNameLst>
                                          <p:attrName>style.visibility</p:attrName>
                                        </p:attrNameLst>
                                      </p:cBhvr>
                                      <p:to>
                                        <p:strVal val="hidden"/>
                                      </p:to>
                                    </p:set>
                                  </p:childTnLst>
                                </p:cTn>
                              </p:par>
                              <p:par>
                                <p:cTn id="309" presetID="1" presetClass="exit" presetSubtype="0" fill="hold" nodeType="withEffect">
                                  <p:stCondLst>
                                    <p:cond delay="0"/>
                                  </p:stCondLst>
                                  <p:childTnLst>
                                    <p:set>
                                      <p:cBhvr>
                                        <p:cTn id="310" dur="1" fill="hold">
                                          <p:stCondLst>
                                            <p:cond delay="0"/>
                                          </p:stCondLst>
                                        </p:cTn>
                                        <p:tgtEl>
                                          <p:spTgt spid="92"/>
                                        </p:tgtEl>
                                        <p:attrNameLst>
                                          <p:attrName>style.visibility</p:attrName>
                                        </p:attrNameLst>
                                      </p:cBhvr>
                                      <p:to>
                                        <p:strVal val="hidden"/>
                                      </p:to>
                                    </p:set>
                                  </p:childTnLst>
                                </p:cTn>
                              </p:par>
                              <p:par>
                                <p:cTn id="311" presetID="1" presetClass="entr" presetSubtype="0" fill="hold" nodeType="withEffect">
                                  <p:stCondLst>
                                    <p:cond delay="0"/>
                                  </p:stCondLst>
                                  <p:childTnLst>
                                    <p:set>
                                      <p:cBhvr>
                                        <p:cTn id="312" dur="1" fill="hold">
                                          <p:stCondLst>
                                            <p:cond delay="0"/>
                                          </p:stCondLst>
                                        </p:cTn>
                                        <p:tgtEl>
                                          <p:spTgt spid="95"/>
                                        </p:tgtEl>
                                        <p:attrNameLst>
                                          <p:attrName>style.visibility</p:attrName>
                                        </p:attrNameLst>
                                      </p:cBhvr>
                                      <p:to>
                                        <p:strVal val="visible"/>
                                      </p:to>
                                    </p:set>
                                  </p:childTnLst>
                                </p:cTn>
                              </p:par>
                              <p:par>
                                <p:cTn id="313" presetID="1" presetClass="entr" presetSubtype="0" fill="hold" nodeType="withEffect">
                                  <p:stCondLst>
                                    <p:cond delay="0"/>
                                  </p:stCondLst>
                                  <p:childTnLst>
                                    <p:set>
                                      <p:cBhvr>
                                        <p:cTn id="314" dur="1" fill="hold">
                                          <p:stCondLst>
                                            <p:cond delay="0"/>
                                          </p:stCondLst>
                                        </p:cTn>
                                        <p:tgtEl>
                                          <p:spTgt spid="101"/>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nodeType="clickEffect">
                                  <p:stCondLst>
                                    <p:cond delay="0"/>
                                  </p:stCondLst>
                                  <p:childTnLst>
                                    <p:set>
                                      <p:cBhvr>
                                        <p:cTn id="318" dur="1" fill="hold">
                                          <p:stCondLst>
                                            <p:cond delay="0"/>
                                          </p:stCondLst>
                                        </p:cTn>
                                        <p:tgtEl>
                                          <p:spTgt spid="95"/>
                                        </p:tgtEl>
                                        <p:attrNameLst>
                                          <p:attrName>style.visibility</p:attrName>
                                        </p:attrNameLst>
                                      </p:cBhvr>
                                      <p:to>
                                        <p:strVal val="hidden"/>
                                      </p:to>
                                    </p:set>
                                  </p:childTnLst>
                                </p:cTn>
                              </p:par>
                              <p:par>
                                <p:cTn id="319" presetID="1" presetClass="exit" presetSubtype="0" fill="hold" nodeType="withEffect">
                                  <p:stCondLst>
                                    <p:cond delay="0"/>
                                  </p:stCondLst>
                                  <p:childTnLst>
                                    <p:set>
                                      <p:cBhvr>
                                        <p:cTn id="320" dur="1" fill="hold">
                                          <p:stCondLst>
                                            <p:cond delay="0"/>
                                          </p:stCondLst>
                                        </p:cTn>
                                        <p:tgtEl>
                                          <p:spTgt spid="101"/>
                                        </p:tgtEl>
                                        <p:attrNameLst>
                                          <p:attrName>style.visibility</p:attrName>
                                        </p:attrNameLst>
                                      </p:cBhvr>
                                      <p:to>
                                        <p:strVal val="hidden"/>
                                      </p:to>
                                    </p:set>
                                  </p:childTnLst>
                                </p:cTn>
                              </p:par>
                              <p:par>
                                <p:cTn id="321" presetID="1" presetClass="entr" presetSubtype="0" fill="hold" nodeType="withEffect">
                                  <p:stCondLst>
                                    <p:cond delay="0"/>
                                  </p:stCondLst>
                                  <p:childTnLst>
                                    <p:set>
                                      <p:cBhvr>
                                        <p:cTn id="322" dur="1" fill="hold">
                                          <p:stCondLst>
                                            <p:cond delay="0"/>
                                          </p:stCondLst>
                                        </p:cTn>
                                        <p:tgtEl>
                                          <p:spTgt spid="98"/>
                                        </p:tgtEl>
                                        <p:attrNameLst>
                                          <p:attrName>style.visibility</p:attrName>
                                        </p:attrNameLst>
                                      </p:cBhvr>
                                      <p:to>
                                        <p:strVal val="visible"/>
                                      </p:to>
                                    </p:set>
                                  </p:childTnLst>
                                </p:cTn>
                              </p:par>
                              <p:par>
                                <p:cTn id="323" presetID="1" presetClass="entr" presetSubtype="0" fill="hold" nodeType="withEffect">
                                  <p:stCondLst>
                                    <p:cond delay="0"/>
                                  </p:stCondLst>
                                  <p:childTnLst>
                                    <p:set>
                                      <p:cBhvr>
                                        <p:cTn id="324" dur="1" fill="hold">
                                          <p:stCondLst>
                                            <p:cond delay="0"/>
                                          </p:stCondLst>
                                        </p:cTn>
                                        <p:tgtEl>
                                          <p:spTgt spid="104"/>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0" presetClass="entr" presetSubtype="0" fill="hold" nodeType="clickEffect">
                                  <p:stCondLst>
                                    <p:cond delay="0"/>
                                  </p:stCondLst>
                                  <p:childTnLst>
                                    <p:set>
                                      <p:cBhvr>
                                        <p:cTn id="328" dur="1" fill="hold">
                                          <p:stCondLst>
                                            <p:cond delay="0"/>
                                          </p:stCondLst>
                                        </p:cTn>
                                        <p:tgtEl>
                                          <p:spTgt spid="187">
                                            <p:txEl>
                                              <p:pRg st="2" end="2"/>
                                            </p:txEl>
                                          </p:spTgt>
                                        </p:tgtEl>
                                        <p:attrNameLst>
                                          <p:attrName>style.visibility</p:attrName>
                                        </p:attrNameLst>
                                      </p:cBhvr>
                                      <p:to>
                                        <p:strVal val="visible"/>
                                      </p:to>
                                    </p:set>
                                    <p:animEffect transition="in" filter="fade">
                                      <p:cBhvr>
                                        <p:cTn id="329" dur="500"/>
                                        <p:tgtEl>
                                          <p:spTgt spid="187">
                                            <p:txEl>
                                              <p:pRg st="2" end="2"/>
                                            </p:txEl>
                                          </p:spTgt>
                                        </p:tgtEl>
                                      </p:cBhvr>
                                    </p:animEffec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nodeType="clickEffect">
                                  <p:stCondLst>
                                    <p:cond delay="0"/>
                                  </p:stCondLst>
                                  <p:childTnLst>
                                    <p:set>
                                      <p:cBhvr>
                                        <p:cTn id="333" dur="1" fill="hold">
                                          <p:stCondLst>
                                            <p:cond delay="0"/>
                                          </p:stCondLst>
                                        </p:cTn>
                                        <p:tgtEl>
                                          <p:spTgt spid="187">
                                            <p:txEl>
                                              <p:pRg st="6" end="6"/>
                                            </p:txEl>
                                          </p:spTgt>
                                        </p:tgtEl>
                                        <p:attrNameLst>
                                          <p:attrName>style.visibility</p:attrName>
                                        </p:attrNameLst>
                                      </p:cBhvr>
                                      <p:to>
                                        <p:strVal val="visible"/>
                                      </p:to>
                                    </p:set>
                                    <p:animEffect transition="in" filter="fade">
                                      <p:cBhvr>
                                        <p:cTn id="334" dur="500"/>
                                        <p:tgtEl>
                                          <p:spTgt spid="187">
                                            <p:txEl>
                                              <p:pRg st="6" end="6"/>
                                            </p:txEl>
                                          </p:spTgt>
                                        </p:tgtEl>
                                      </p:cBhvr>
                                    </p:animEffect>
                                  </p:childTnLst>
                                </p:cTn>
                              </p:par>
                            </p:childTnLst>
                          </p:cTn>
                        </p:par>
                      </p:childTnLst>
                    </p:cTn>
                  </p:par>
                  <p:par>
                    <p:cTn id="335" fill="hold">
                      <p:stCondLst>
                        <p:cond delay="indefinite"/>
                      </p:stCondLst>
                      <p:childTnLst>
                        <p:par>
                          <p:cTn id="336" fill="hold">
                            <p:stCondLst>
                              <p:cond delay="0"/>
                            </p:stCondLst>
                            <p:childTnLst>
                              <p:par>
                                <p:cTn id="337" presetID="1" presetClass="exit" presetSubtype="0" fill="hold" nodeType="clickEffect">
                                  <p:stCondLst>
                                    <p:cond delay="0"/>
                                  </p:stCondLst>
                                  <p:childTnLst>
                                    <p:set>
                                      <p:cBhvr>
                                        <p:cTn id="338" dur="1" fill="hold">
                                          <p:stCondLst>
                                            <p:cond delay="0"/>
                                          </p:stCondLst>
                                        </p:cTn>
                                        <p:tgtEl>
                                          <p:spTgt spid="98"/>
                                        </p:tgtEl>
                                        <p:attrNameLst>
                                          <p:attrName>style.visibility</p:attrName>
                                        </p:attrNameLst>
                                      </p:cBhvr>
                                      <p:to>
                                        <p:strVal val="hidden"/>
                                      </p:to>
                                    </p:set>
                                  </p:childTnLst>
                                </p:cTn>
                              </p:par>
                              <p:par>
                                <p:cTn id="339" presetID="1" presetClass="exit" presetSubtype="0" fill="hold" nodeType="withEffect">
                                  <p:stCondLst>
                                    <p:cond delay="0"/>
                                  </p:stCondLst>
                                  <p:childTnLst>
                                    <p:set>
                                      <p:cBhvr>
                                        <p:cTn id="340" dur="1" fill="hold">
                                          <p:stCondLst>
                                            <p:cond delay="0"/>
                                          </p:stCondLst>
                                        </p:cTn>
                                        <p:tgtEl>
                                          <p:spTgt spid="104"/>
                                        </p:tgtEl>
                                        <p:attrNameLst>
                                          <p:attrName>style.visibility</p:attrName>
                                        </p:attrNameLst>
                                      </p:cBhvr>
                                      <p:to>
                                        <p:strVal val="hidden"/>
                                      </p:to>
                                    </p:set>
                                  </p:childTnLst>
                                </p:cTn>
                              </p:par>
                              <p:par>
                                <p:cTn id="341" presetID="1" presetClass="emph" presetSubtype="2" fill="hold" nodeType="withEffect">
                                  <p:stCondLst>
                                    <p:cond delay="0"/>
                                  </p:stCondLst>
                                  <p:childTnLst>
                                    <p:animClr clrSpc="rgb" dir="cw">
                                      <p:cBhvr>
                                        <p:cTn id="342" dur="500" fill="hold"/>
                                        <p:tgtEl>
                                          <p:spTgt spid="112"/>
                                        </p:tgtEl>
                                        <p:attrNameLst>
                                          <p:attrName>fillcolor</p:attrName>
                                        </p:attrNameLst>
                                      </p:cBhvr>
                                      <p:to>
                                        <a:srgbClr val="C88282"/>
                                      </p:to>
                                    </p:animClr>
                                    <p:set>
                                      <p:cBhvr>
                                        <p:cTn id="343" dur="500" fill="hold"/>
                                        <p:tgtEl>
                                          <p:spTgt spid="112"/>
                                        </p:tgtEl>
                                        <p:attrNameLst>
                                          <p:attrName>fill.type</p:attrName>
                                        </p:attrNameLst>
                                      </p:cBhvr>
                                      <p:to>
                                        <p:strVal val="solid"/>
                                      </p:to>
                                    </p:set>
                                    <p:set>
                                      <p:cBhvr>
                                        <p:cTn id="344" dur="500" fill="hold"/>
                                        <p:tgtEl>
                                          <p:spTgt spid="112"/>
                                        </p:tgtEl>
                                        <p:attrNameLst>
                                          <p:attrName>fill.on</p:attrName>
                                        </p:attrNameLst>
                                      </p:cBhvr>
                                      <p:to>
                                        <p:strVal val="true"/>
                                      </p:to>
                                    </p:set>
                                  </p:childTnLst>
                                </p:cTn>
                              </p:par>
                            </p:childTnLst>
                          </p:cTn>
                        </p:par>
                        <p:par>
                          <p:cTn id="345" fill="hold">
                            <p:stCondLst>
                              <p:cond delay="500"/>
                            </p:stCondLst>
                            <p:childTnLst>
                              <p:par>
                                <p:cTn id="346" presetID="1" presetClass="exit" presetSubtype="0" fill="hold" grpId="1" nodeType="afterEffect">
                                  <p:stCondLst>
                                    <p:cond delay="0"/>
                                  </p:stCondLst>
                                  <p:childTnLst>
                                    <p:set>
                                      <p:cBhvr>
                                        <p:cTn id="347" dur="1" fill="hold">
                                          <p:stCondLst>
                                            <p:cond delay="0"/>
                                          </p:stCondLst>
                                        </p:cTn>
                                        <p:tgtEl>
                                          <p:spTgt spid="107"/>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111"/>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112"/>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110"/>
                                        </p:tgtEl>
                                        <p:attrNameLst>
                                          <p:attrName>style.visibility</p:attrName>
                                        </p:attrNameLst>
                                      </p:cBhvr>
                                      <p:to>
                                        <p:strVal val="hidden"/>
                                      </p:to>
                                    </p:set>
                                  </p:childTnLst>
                                </p:cTn>
                              </p:par>
                              <p:par>
                                <p:cTn id="354" presetID="1" presetClass="exit" presetSubtype="0" fill="hold" grpId="1" nodeType="withEffect">
                                  <p:stCondLst>
                                    <p:cond delay="0"/>
                                  </p:stCondLst>
                                  <p:childTnLst>
                                    <p:set>
                                      <p:cBhvr>
                                        <p:cTn id="355" dur="1" fill="hold">
                                          <p:stCondLst>
                                            <p:cond delay="0"/>
                                          </p:stCondLst>
                                        </p:cTn>
                                        <p:tgtEl>
                                          <p:spTgt spid="108"/>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109"/>
                                        </p:tgtEl>
                                        <p:attrNameLst>
                                          <p:attrName>style.visibility</p:attrName>
                                        </p:attrNameLst>
                                      </p:cBhvr>
                                      <p:to>
                                        <p:strVal val="hidden"/>
                                      </p:to>
                                    </p:set>
                                  </p:childTnLst>
                                </p:cTn>
                              </p:par>
                              <p:par>
                                <p:cTn id="358" presetID="1" presetClass="entr" presetSubtype="0" fill="hold" grpId="0" nodeType="withEffect">
                                  <p:stCondLst>
                                    <p:cond delay="0"/>
                                  </p:stCondLst>
                                  <p:childTnLst>
                                    <p:set>
                                      <p:cBhvr>
                                        <p:cTn id="359" dur="1" fill="hold">
                                          <p:stCondLst>
                                            <p:cond delay="0"/>
                                          </p:stCondLst>
                                        </p:cTn>
                                        <p:tgtEl>
                                          <p:spTgt spid="125"/>
                                        </p:tgtEl>
                                        <p:attrNameLst>
                                          <p:attrName>style.visibility</p:attrName>
                                        </p:attrNameLst>
                                      </p:cBhvr>
                                      <p:to>
                                        <p:strVal val="visible"/>
                                      </p:to>
                                    </p:set>
                                  </p:childTnLst>
                                </p:cTn>
                              </p:par>
                              <p:par>
                                <p:cTn id="360" presetID="1" presetClass="entr" presetSubtype="0" fill="hold" grpId="0" nodeType="withEffect">
                                  <p:stCondLst>
                                    <p:cond delay="0"/>
                                  </p:stCondLst>
                                  <p:childTnLst>
                                    <p:set>
                                      <p:cBhvr>
                                        <p:cTn id="361" dur="1" fill="hold">
                                          <p:stCondLst>
                                            <p:cond delay="0"/>
                                          </p:stCondLst>
                                        </p:cTn>
                                        <p:tgtEl>
                                          <p:spTgt spid="126"/>
                                        </p:tgtEl>
                                        <p:attrNameLst>
                                          <p:attrName>style.visibility</p:attrName>
                                        </p:attrNameLst>
                                      </p:cBhvr>
                                      <p:to>
                                        <p:strVal val="visible"/>
                                      </p:to>
                                    </p:set>
                                  </p:childTnLst>
                                </p:cTn>
                              </p:par>
                              <p:par>
                                <p:cTn id="362" presetID="1" presetClass="entr" presetSubtype="0" fill="hold" grpId="0" nodeType="withEffect">
                                  <p:stCondLst>
                                    <p:cond delay="0"/>
                                  </p:stCondLst>
                                  <p:childTnLst>
                                    <p:set>
                                      <p:cBhvr>
                                        <p:cTn id="363" dur="1" fill="hold">
                                          <p:stCondLst>
                                            <p:cond delay="0"/>
                                          </p:stCondLst>
                                        </p:cTn>
                                        <p:tgtEl>
                                          <p:spTgt spid="127"/>
                                        </p:tgtEl>
                                        <p:attrNameLst>
                                          <p:attrName>style.visibility</p:attrName>
                                        </p:attrNameLst>
                                      </p:cBhvr>
                                      <p:to>
                                        <p:strVal val="visible"/>
                                      </p:to>
                                    </p:set>
                                  </p:childTnLst>
                                </p:cTn>
                              </p:par>
                              <p:par>
                                <p:cTn id="364" presetID="1" presetClass="entr" presetSubtype="0" fill="hold" grpId="0" nodeType="withEffect">
                                  <p:stCondLst>
                                    <p:cond delay="0"/>
                                  </p:stCondLst>
                                  <p:childTnLst>
                                    <p:set>
                                      <p:cBhvr>
                                        <p:cTn id="365" dur="1" fill="hold">
                                          <p:stCondLst>
                                            <p:cond delay="0"/>
                                          </p:stCondLst>
                                        </p:cTn>
                                        <p:tgtEl>
                                          <p:spTgt spid="128"/>
                                        </p:tgtEl>
                                        <p:attrNameLst>
                                          <p:attrName>style.visibility</p:attrName>
                                        </p:attrNameLst>
                                      </p:cBhvr>
                                      <p:to>
                                        <p:strVal val="visible"/>
                                      </p:to>
                                    </p:set>
                                  </p:childTnLst>
                                </p:cTn>
                              </p:par>
                              <p:par>
                                <p:cTn id="366" presetID="1" presetClass="entr" presetSubtype="0" fill="hold" grpId="0" nodeType="withEffect">
                                  <p:stCondLst>
                                    <p:cond delay="0"/>
                                  </p:stCondLst>
                                  <p:childTnLst>
                                    <p:set>
                                      <p:cBhvr>
                                        <p:cTn id="367" dur="1" fill="hold">
                                          <p:stCondLst>
                                            <p:cond delay="0"/>
                                          </p:stCondLst>
                                        </p:cTn>
                                        <p:tgtEl>
                                          <p:spTgt spid="129"/>
                                        </p:tgtEl>
                                        <p:attrNameLst>
                                          <p:attrName>style.visibility</p:attrName>
                                        </p:attrNameLst>
                                      </p:cBhvr>
                                      <p:to>
                                        <p:strVal val="visible"/>
                                      </p:to>
                                    </p:set>
                                  </p:childTnLst>
                                </p:cTn>
                              </p:par>
                              <p:par>
                                <p:cTn id="368" presetID="1" presetClass="entr" presetSubtype="0" fill="hold" grpId="0" nodeType="withEffect">
                                  <p:stCondLst>
                                    <p:cond delay="0"/>
                                  </p:stCondLst>
                                  <p:childTnLst>
                                    <p:set>
                                      <p:cBhvr>
                                        <p:cTn id="369" dur="1" fill="hold">
                                          <p:stCondLst>
                                            <p:cond delay="0"/>
                                          </p:stCondLst>
                                        </p:cTn>
                                        <p:tgtEl>
                                          <p:spTgt spid="130"/>
                                        </p:tgtEl>
                                        <p:attrNameLst>
                                          <p:attrName>style.visibility</p:attrName>
                                        </p:attrNameLst>
                                      </p:cBhvr>
                                      <p:to>
                                        <p:strVal val="visible"/>
                                      </p:to>
                                    </p:set>
                                  </p:childTnLst>
                                </p:cTn>
                              </p:par>
                              <p:par>
                                <p:cTn id="370" presetID="1" presetClass="exit" presetSubtype="0" fill="hold" nodeType="withEffect">
                                  <p:stCondLst>
                                    <p:cond delay="1000"/>
                                  </p:stCondLst>
                                  <p:childTnLst>
                                    <p:set>
                                      <p:cBhvr>
                                        <p:cTn id="371" dur="1" fill="hold">
                                          <p:stCondLst>
                                            <p:cond delay="0"/>
                                          </p:stCondLst>
                                        </p:cTn>
                                        <p:tgtEl>
                                          <p:spTgt spid="159"/>
                                        </p:tgtEl>
                                        <p:attrNameLst>
                                          <p:attrName>style.visibility</p:attrName>
                                        </p:attrNameLst>
                                      </p:cBhvr>
                                      <p:to>
                                        <p:strVal val="hidden"/>
                                      </p:to>
                                    </p:set>
                                  </p:childTnLst>
                                </p:cTn>
                              </p:par>
                              <p:par>
                                <p:cTn id="372" presetID="1" presetClass="entr" presetSubtype="0" fill="hold" nodeType="withEffect">
                                  <p:stCondLst>
                                    <p:cond delay="1000"/>
                                  </p:stCondLst>
                                  <p:childTnLst>
                                    <p:set>
                                      <p:cBhvr>
                                        <p:cTn id="373" dur="1" fill="hold">
                                          <p:stCondLst>
                                            <p:cond delay="0"/>
                                          </p:stCondLst>
                                        </p:cTn>
                                        <p:tgtEl>
                                          <p:spTgt spid="165"/>
                                        </p:tgtEl>
                                        <p:attrNameLst>
                                          <p:attrName>style.visibility</p:attrName>
                                        </p:attrNameLst>
                                      </p:cBhvr>
                                      <p:to>
                                        <p:strVal val="visible"/>
                                      </p:to>
                                    </p:set>
                                  </p:childTnLst>
                                </p:cTn>
                              </p:par>
                            </p:childTnLst>
                          </p:cTn>
                        </p:par>
                      </p:childTnLst>
                    </p:cTn>
                  </p:par>
                  <p:par>
                    <p:cTn id="374" fill="hold">
                      <p:stCondLst>
                        <p:cond delay="indefinite"/>
                      </p:stCondLst>
                      <p:childTnLst>
                        <p:par>
                          <p:cTn id="375" fill="hold">
                            <p:stCondLst>
                              <p:cond delay="0"/>
                            </p:stCondLst>
                            <p:childTnLst>
                              <p:par>
                                <p:cTn id="376" presetID="1" presetClass="entr" presetSubtype="0" fill="hold" nodeType="clickEffect">
                                  <p:stCondLst>
                                    <p:cond delay="0"/>
                                  </p:stCondLst>
                                  <p:childTnLst>
                                    <p:set>
                                      <p:cBhvr>
                                        <p:cTn id="377" dur="1" fill="hold">
                                          <p:stCondLst>
                                            <p:cond delay="0"/>
                                          </p:stCondLst>
                                        </p:cTn>
                                        <p:tgtEl>
                                          <p:spTgt spid="113"/>
                                        </p:tgtEl>
                                        <p:attrNameLst>
                                          <p:attrName>style.visibility</p:attrName>
                                        </p:attrNameLst>
                                      </p:cBhvr>
                                      <p:to>
                                        <p:strVal val="visible"/>
                                      </p:to>
                                    </p:set>
                                  </p:childTnLst>
                                </p:cTn>
                              </p:par>
                              <p:par>
                                <p:cTn id="378" presetID="1" presetClass="entr" presetSubtype="0" fill="hold" nodeType="withEffect">
                                  <p:stCondLst>
                                    <p:cond delay="0"/>
                                  </p:stCondLst>
                                  <p:childTnLst>
                                    <p:set>
                                      <p:cBhvr>
                                        <p:cTn id="379" dur="1" fill="hold">
                                          <p:stCondLst>
                                            <p:cond delay="0"/>
                                          </p:stCondLst>
                                        </p:cTn>
                                        <p:tgtEl>
                                          <p:spTgt spid="116"/>
                                        </p:tgtEl>
                                        <p:attrNameLst>
                                          <p:attrName>style.visibility</p:attrName>
                                        </p:attrNameLst>
                                      </p:cBhvr>
                                      <p:to>
                                        <p:strVal val="visible"/>
                                      </p:to>
                                    </p:set>
                                  </p:childTnLst>
                                </p:cTn>
                              </p:par>
                            </p:childTnLst>
                          </p:cTn>
                        </p:par>
                      </p:childTnLst>
                    </p:cTn>
                  </p:par>
                  <p:par>
                    <p:cTn id="380" fill="hold">
                      <p:stCondLst>
                        <p:cond delay="indefinite"/>
                      </p:stCondLst>
                      <p:childTnLst>
                        <p:par>
                          <p:cTn id="381" fill="hold">
                            <p:stCondLst>
                              <p:cond delay="0"/>
                            </p:stCondLst>
                            <p:childTnLst>
                              <p:par>
                                <p:cTn id="382" presetID="10" presetClass="entr" presetSubtype="0" fill="hold" nodeType="clickEffect">
                                  <p:stCondLst>
                                    <p:cond delay="0"/>
                                  </p:stCondLst>
                                  <p:childTnLst>
                                    <p:set>
                                      <p:cBhvr>
                                        <p:cTn id="383" dur="1" fill="hold">
                                          <p:stCondLst>
                                            <p:cond delay="0"/>
                                          </p:stCondLst>
                                        </p:cTn>
                                        <p:tgtEl>
                                          <p:spTgt spid="187">
                                            <p:txEl>
                                              <p:pRg st="1" end="1"/>
                                            </p:txEl>
                                          </p:spTgt>
                                        </p:tgtEl>
                                        <p:attrNameLst>
                                          <p:attrName>style.visibility</p:attrName>
                                        </p:attrNameLst>
                                      </p:cBhvr>
                                      <p:to>
                                        <p:strVal val="visible"/>
                                      </p:to>
                                    </p:set>
                                    <p:animEffect transition="in" filter="fade">
                                      <p:cBhvr>
                                        <p:cTn id="384" dur="500"/>
                                        <p:tgtEl>
                                          <p:spTgt spid="187">
                                            <p:txEl>
                                              <p:pRg st="1" end="1"/>
                                            </p:txEl>
                                          </p:spTgt>
                                        </p:tgtEl>
                                      </p:cBhvr>
                                    </p:animEffect>
                                  </p:childTnLst>
                                </p:cTn>
                              </p:par>
                            </p:childTnLst>
                          </p:cTn>
                        </p:par>
                      </p:childTnLst>
                    </p:cTn>
                  </p:par>
                  <p:par>
                    <p:cTn id="385" fill="hold">
                      <p:stCondLst>
                        <p:cond delay="indefinite"/>
                      </p:stCondLst>
                      <p:childTnLst>
                        <p:par>
                          <p:cTn id="386" fill="hold">
                            <p:stCondLst>
                              <p:cond delay="0"/>
                            </p:stCondLst>
                            <p:childTnLst>
                              <p:par>
                                <p:cTn id="387" presetID="10" presetClass="entr" presetSubtype="0" fill="hold" nodeType="clickEffect">
                                  <p:stCondLst>
                                    <p:cond delay="0"/>
                                  </p:stCondLst>
                                  <p:childTnLst>
                                    <p:set>
                                      <p:cBhvr>
                                        <p:cTn id="388" dur="1" fill="hold">
                                          <p:stCondLst>
                                            <p:cond delay="0"/>
                                          </p:stCondLst>
                                        </p:cTn>
                                        <p:tgtEl>
                                          <p:spTgt spid="187">
                                            <p:txEl>
                                              <p:pRg st="7" end="7"/>
                                            </p:txEl>
                                          </p:spTgt>
                                        </p:tgtEl>
                                        <p:attrNameLst>
                                          <p:attrName>style.visibility</p:attrName>
                                        </p:attrNameLst>
                                      </p:cBhvr>
                                      <p:to>
                                        <p:strVal val="visible"/>
                                      </p:to>
                                    </p:set>
                                    <p:animEffect transition="in" filter="fade">
                                      <p:cBhvr>
                                        <p:cTn id="389" dur="500"/>
                                        <p:tgtEl>
                                          <p:spTgt spid="187">
                                            <p:txEl>
                                              <p:pRg st="7" end="7"/>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1" presetClass="exit" presetSubtype="0" fill="hold" nodeType="clickEffect">
                                  <p:stCondLst>
                                    <p:cond delay="0"/>
                                  </p:stCondLst>
                                  <p:childTnLst>
                                    <p:set>
                                      <p:cBhvr>
                                        <p:cTn id="393" dur="1" fill="hold">
                                          <p:stCondLst>
                                            <p:cond delay="0"/>
                                          </p:stCondLst>
                                        </p:cTn>
                                        <p:tgtEl>
                                          <p:spTgt spid="113"/>
                                        </p:tgtEl>
                                        <p:attrNameLst>
                                          <p:attrName>style.visibility</p:attrName>
                                        </p:attrNameLst>
                                      </p:cBhvr>
                                      <p:to>
                                        <p:strVal val="hidden"/>
                                      </p:to>
                                    </p:set>
                                  </p:childTnLst>
                                </p:cTn>
                              </p:par>
                              <p:par>
                                <p:cTn id="394" presetID="1" presetClass="exit" presetSubtype="0" fill="hold" nodeType="withEffect">
                                  <p:stCondLst>
                                    <p:cond delay="0"/>
                                  </p:stCondLst>
                                  <p:childTnLst>
                                    <p:set>
                                      <p:cBhvr>
                                        <p:cTn id="395" dur="1" fill="hold">
                                          <p:stCondLst>
                                            <p:cond delay="0"/>
                                          </p:stCondLst>
                                        </p:cTn>
                                        <p:tgtEl>
                                          <p:spTgt spid="116"/>
                                        </p:tgtEl>
                                        <p:attrNameLst>
                                          <p:attrName>style.visibility</p:attrName>
                                        </p:attrNameLst>
                                      </p:cBhvr>
                                      <p:to>
                                        <p:strVal val="hidden"/>
                                      </p:to>
                                    </p:set>
                                  </p:childTnLst>
                                </p:cTn>
                              </p:par>
                              <p:par>
                                <p:cTn id="396" presetID="1" presetClass="entr" presetSubtype="0" fill="hold" nodeType="withEffect">
                                  <p:stCondLst>
                                    <p:cond delay="0"/>
                                  </p:stCondLst>
                                  <p:childTnLst>
                                    <p:set>
                                      <p:cBhvr>
                                        <p:cTn id="397" dur="1" fill="hold">
                                          <p:stCondLst>
                                            <p:cond delay="0"/>
                                          </p:stCondLst>
                                        </p:cTn>
                                        <p:tgtEl>
                                          <p:spTgt spid="119"/>
                                        </p:tgtEl>
                                        <p:attrNameLst>
                                          <p:attrName>style.visibility</p:attrName>
                                        </p:attrNameLst>
                                      </p:cBhvr>
                                      <p:to>
                                        <p:strVal val="visible"/>
                                      </p:to>
                                    </p:set>
                                  </p:childTnLst>
                                </p:cTn>
                              </p:par>
                              <p:par>
                                <p:cTn id="398" presetID="1" presetClass="entr" presetSubtype="0" fill="hold" nodeType="withEffect">
                                  <p:stCondLst>
                                    <p:cond delay="0"/>
                                  </p:stCondLst>
                                  <p:childTnLst>
                                    <p:set>
                                      <p:cBhvr>
                                        <p:cTn id="399" dur="1" fill="hold">
                                          <p:stCondLst>
                                            <p:cond delay="0"/>
                                          </p:stCondLst>
                                        </p:cTn>
                                        <p:tgtEl>
                                          <p:spTgt spid="122"/>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presetID="1" presetClass="exit" presetSubtype="0" fill="hold" nodeType="clickEffect">
                                  <p:stCondLst>
                                    <p:cond delay="0"/>
                                  </p:stCondLst>
                                  <p:childTnLst>
                                    <p:set>
                                      <p:cBhvr>
                                        <p:cTn id="403" dur="1" fill="hold">
                                          <p:stCondLst>
                                            <p:cond delay="0"/>
                                          </p:stCondLst>
                                        </p:cTn>
                                        <p:tgtEl>
                                          <p:spTgt spid="119"/>
                                        </p:tgtEl>
                                        <p:attrNameLst>
                                          <p:attrName>style.visibility</p:attrName>
                                        </p:attrNameLst>
                                      </p:cBhvr>
                                      <p:to>
                                        <p:strVal val="hidden"/>
                                      </p:to>
                                    </p:set>
                                  </p:childTnLst>
                                </p:cTn>
                              </p:par>
                              <p:par>
                                <p:cTn id="404" presetID="1" presetClass="exit" presetSubtype="0" fill="hold" nodeType="withEffect">
                                  <p:stCondLst>
                                    <p:cond delay="0"/>
                                  </p:stCondLst>
                                  <p:childTnLst>
                                    <p:set>
                                      <p:cBhvr>
                                        <p:cTn id="405" dur="1" fill="hold">
                                          <p:stCondLst>
                                            <p:cond delay="0"/>
                                          </p:stCondLst>
                                        </p:cTn>
                                        <p:tgtEl>
                                          <p:spTgt spid="122"/>
                                        </p:tgtEl>
                                        <p:attrNameLst>
                                          <p:attrName>style.visibility</p:attrName>
                                        </p:attrNameLst>
                                      </p:cBhvr>
                                      <p:to>
                                        <p:strVal val="hidden"/>
                                      </p:to>
                                    </p:set>
                                  </p:childTnLst>
                                </p:cTn>
                              </p:par>
                              <p:par>
                                <p:cTn id="406" presetID="1" presetClass="emph" presetSubtype="2" fill="hold" nodeType="withEffect">
                                  <p:stCondLst>
                                    <p:cond delay="0"/>
                                  </p:stCondLst>
                                  <p:childTnLst>
                                    <p:animClr clrSpc="rgb" dir="cw">
                                      <p:cBhvr>
                                        <p:cTn id="407" dur="500" fill="hold"/>
                                        <p:tgtEl>
                                          <p:spTgt spid="128"/>
                                        </p:tgtEl>
                                        <p:attrNameLst>
                                          <p:attrName>fillcolor</p:attrName>
                                        </p:attrNameLst>
                                      </p:cBhvr>
                                      <p:to>
                                        <a:srgbClr val="C88282"/>
                                      </p:to>
                                    </p:animClr>
                                    <p:set>
                                      <p:cBhvr>
                                        <p:cTn id="408" dur="500" fill="hold"/>
                                        <p:tgtEl>
                                          <p:spTgt spid="128"/>
                                        </p:tgtEl>
                                        <p:attrNameLst>
                                          <p:attrName>fill.type</p:attrName>
                                        </p:attrNameLst>
                                      </p:cBhvr>
                                      <p:to>
                                        <p:strVal val="solid"/>
                                      </p:to>
                                    </p:set>
                                    <p:set>
                                      <p:cBhvr>
                                        <p:cTn id="409" dur="500" fill="hold"/>
                                        <p:tgtEl>
                                          <p:spTgt spid="128"/>
                                        </p:tgtEl>
                                        <p:attrNameLst>
                                          <p:attrName>fill.on</p:attrName>
                                        </p:attrNameLst>
                                      </p:cBhvr>
                                      <p:to>
                                        <p:strVal val="true"/>
                                      </p:to>
                                    </p:set>
                                  </p:childTnLst>
                                </p:cTn>
                              </p:par>
                            </p:childTnLst>
                          </p:cTn>
                        </p:par>
                        <p:par>
                          <p:cTn id="410" fill="hold">
                            <p:stCondLst>
                              <p:cond delay="500"/>
                            </p:stCondLst>
                            <p:childTnLst>
                              <p:par>
                                <p:cTn id="411" presetID="1" presetClass="exit" presetSubtype="0" fill="hold" grpId="1" nodeType="afterEffect">
                                  <p:stCondLst>
                                    <p:cond delay="0"/>
                                  </p:stCondLst>
                                  <p:childTnLst>
                                    <p:set>
                                      <p:cBhvr>
                                        <p:cTn id="412" dur="1" fill="hold">
                                          <p:stCondLst>
                                            <p:cond delay="0"/>
                                          </p:stCondLst>
                                        </p:cTn>
                                        <p:tgtEl>
                                          <p:spTgt spid="125"/>
                                        </p:tgtEl>
                                        <p:attrNameLst>
                                          <p:attrName>style.visibility</p:attrName>
                                        </p:attrNameLst>
                                      </p:cBhvr>
                                      <p:to>
                                        <p:strVal val="hidden"/>
                                      </p:to>
                                    </p:set>
                                  </p:childTnLst>
                                </p:cTn>
                              </p:par>
                              <p:par>
                                <p:cTn id="413" presetID="1" presetClass="exit" presetSubtype="0" fill="hold" grpId="1" nodeType="withEffect">
                                  <p:stCondLst>
                                    <p:cond delay="0"/>
                                  </p:stCondLst>
                                  <p:childTnLst>
                                    <p:set>
                                      <p:cBhvr>
                                        <p:cTn id="414" dur="1" fill="hold">
                                          <p:stCondLst>
                                            <p:cond delay="0"/>
                                          </p:stCondLst>
                                        </p:cTn>
                                        <p:tgtEl>
                                          <p:spTgt spid="129"/>
                                        </p:tgtEl>
                                        <p:attrNameLst>
                                          <p:attrName>style.visibility</p:attrName>
                                        </p:attrNameLst>
                                      </p:cBhvr>
                                      <p:to>
                                        <p:strVal val="hidden"/>
                                      </p:to>
                                    </p:set>
                                  </p:childTnLst>
                                </p:cTn>
                              </p:par>
                              <p:par>
                                <p:cTn id="415" presetID="1" presetClass="exit" presetSubtype="0" fill="hold" grpId="1" nodeType="withEffect">
                                  <p:stCondLst>
                                    <p:cond delay="0"/>
                                  </p:stCondLst>
                                  <p:childTnLst>
                                    <p:set>
                                      <p:cBhvr>
                                        <p:cTn id="416" dur="1" fill="hold">
                                          <p:stCondLst>
                                            <p:cond delay="0"/>
                                          </p:stCondLst>
                                        </p:cTn>
                                        <p:tgtEl>
                                          <p:spTgt spid="130"/>
                                        </p:tgtEl>
                                        <p:attrNameLst>
                                          <p:attrName>style.visibility</p:attrName>
                                        </p:attrNameLst>
                                      </p:cBhvr>
                                      <p:to>
                                        <p:strVal val="hidden"/>
                                      </p:to>
                                    </p:set>
                                  </p:childTnLst>
                                </p:cTn>
                              </p:par>
                              <p:par>
                                <p:cTn id="417" presetID="1" presetClass="exit" presetSubtype="0" fill="hold" grpId="1" nodeType="withEffect">
                                  <p:stCondLst>
                                    <p:cond delay="0"/>
                                  </p:stCondLst>
                                  <p:childTnLst>
                                    <p:set>
                                      <p:cBhvr>
                                        <p:cTn id="418" dur="1" fill="hold">
                                          <p:stCondLst>
                                            <p:cond delay="0"/>
                                          </p:stCondLst>
                                        </p:cTn>
                                        <p:tgtEl>
                                          <p:spTgt spid="128"/>
                                        </p:tgtEl>
                                        <p:attrNameLst>
                                          <p:attrName>style.visibility</p:attrName>
                                        </p:attrNameLst>
                                      </p:cBhvr>
                                      <p:to>
                                        <p:strVal val="hidden"/>
                                      </p:to>
                                    </p:set>
                                  </p:childTnLst>
                                </p:cTn>
                              </p:par>
                              <p:par>
                                <p:cTn id="419" presetID="1" presetClass="exit" presetSubtype="0" fill="hold" grpId="1" nodeType="withEffect">
                                  <p:stCondLst>
                                    <p:cond delay="0"/>
                                  </p:stCondLst>
                                  <p:childTnLst>
                                    <p:set>
                                      <p:cBhvr>
                                        <p:cTn id="420" dur="1" fill="hold">
                                          <p:stCondLst>
                                            <p:cond delay="0"/>
                                          </p:stCondLst>
                                        </p:cTn>
                                        <p:tgtEl>
                                          <p:spTgt spid="126"/>
                                        </p:tgtEl>
                                        <p:attrNameLst>
                                          <p:attrName>style.visibility</p:attrName>
                                        </p:attrNameLst>
                                      </p:cBhvr>
                                      <p:to>
                                        <p:strVal val="hidden"/>
                                      </p:to>
                                    </p:set>
                                  </p:childTnLst>
                                </p:cTn>
                              </p:par>
                              <p:par>
                                <p:cTn id="421" presetID="1" presetClass="exit" presetSubtype="0" fill="hold" grpId="1" nodeType="withEffect">
                                  <p:stCondLst>
                                    <p:cond delay="0"/>
                                  </p:stCondLst>
                                  <p:childTnLst>
                                    <p:set>
                                      <p:cBhvr>
                                        <p:cTn id="422" dur="1" fill="hold">
                                          <p:stCondLst>
                                            <p:cond delay="0"/>
                                          </p:stCondLst>
                                        </p:cTn>
                                        <p:tgtEl>
                                          <p:spTgt spid="127"/>
                                        </p:tgtEl>
                                        <p:attrNameLst>
                                          <p:attrName>style.visibility</p:attrName>
                                        </p:attrNameLst>
                                      </p:cBhvr>
                                      <p:to>
                                        <p:strVal val="hidden"/>
                                      </p:to>
                                    </p:set>
                                  </p:childTnLst>
                                </p:cTn>
                              </p:par>
                              <p:par>
                                <p:cTn id="423" presetID="1" presetClass="entr" presetSubtype="0" fill="hold" grpId="0" nodeType="withEffect">
                                  <p:stCondLst>
                                    <p:cond delay="0"/>
                                  </p:stCondLst>
                                  <p:childTnLst>
                                    <p:set>
                                      <p:cBhvr>
                                        <p:cTn id="424" dur="1" fill="hold">
                                          <p:stCondLst>
                                            <p:cond delay="0"/>
                                          </p:stCondLst>
                                        </p:cTn>
                                        <p:tgtEl>
                                          <p:spTgt spid="137"/>
                                        </p:tgtEl>
                                        <p:attrNameLst>
                                          <p:attrName>style.visibility</p:attrName>
                                        </p:attrNameLst>
                                      </p:cBhvr>
                                      <p:to>
                                        <p:strVal val="visible"/>
                                      </p:to>
                                    </p:set>
                                  </p:childTnLst>
                                </p:cTn>
                              </p:par>
                              <p:par>
                                <p:cTn id="425" presetID="1" presetClass="entr" presetSubtype="0" fill="hold" grpId="0" nodeType="withEffect">
                                  <p:stCondLst>
                                    <p:cond delay="0"/>
                                  </p:stCondLst>
                                  <p:childTnLst>
                                    <p:set>
                                      <p:cBhvr>
                                        <p:cTn id="426" dur="1" fill="hold">
                                          <p:stCondLst>
                                            <p:cond delay="0"/>
                                          </p:stCondLst>
                                        </p:cTn>
                                        <p:tgtEl>
                                          <p:spTgt spid="138"/>
                                        </p:tgtEl>
                                        <p:attrNameLst>
                                          <p:attrName>style.visibility</p:attrName>
                                        </p:attrNameLst>
                                      </p:cBhvr>
                                      <p:to>
                                        <p:strVal val="visible"/>
                                      </p:to>
                                    </p:set>
                                  </p:childTnLst>
                                </p:cTn>
                              </p:par>
                              <p:par>
                                <p:cTn id="427" presetID="1" presetClass="entr" presetSubtype="0" fill="hold" grpId="0" nodeType="withEffect">
                                  <p:stCondLst>
                                    <p:cond delay="0"/>
                                  </p:stCondLst>
                                  <p:childTnLst>
                                    <p:set>
                                      <p:cBhvr>
                                        <p:cTn id="428" dur="1" fill="hold">
                                          <p:stCondLst>
                                            <p:cond delay="0"/>
                                          </p:stCondLst>
                                        </p:cTn>
                                        <p:tgtEl>
                                          <p:spTgt spid="139"/>
                                        </p:tgtEl>
                                        <p:attrNameLst>
                                          <p:attrName>style.visibility</p:attrName>
                                        </p:attrNameLst>
                                      </p:cBhvr>
                                      <p:to>
                                        <p:strVal val="visible"/>
                                      </p:to>
                                    </p:set>
                                  </p:childTnLst>
                                </p:cTn>
                              </p:par>
                              <p:par>
                                <p:cTn id="429" presetID="1" presetClass="entr" presetSubtype="0" fill="hold" grpId="0" nodeType="withEffect">
                                  <p:stCondLst>
                                    <p:cond delay="0"/>
                                  </p:stCondLst>
                                  <p:childTnLst>
                                    <p:set>
                                      <p:cBhvr>
                                        <p:cTn id="430" dur="1" fill="hold">
                                          <p:stCondLst>
                                            <p:cond delay="0"/>
                                          </p:stCondLst>
                                        </p:cTn>
                                        <p:tgtEl>
                                          <p:spTgt spid="140"/>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141"/>
                                        </p:tgtEl>
                                        <p:attrNameLst>
                                          <p:attrName>style.visibility</p:attrName>
                                        </p:attrNameLst>
                                      </p:cBhvr>
                                      <p:to>
                                        <p:strVal val="visible"/>
                                      </p:to>
                                    </p:set>
                                  </p:childTnLst>
                                </p:cTn>
                              </p:par>
                              <p:par>
                                <p:cTn id="433" presetID="1" presetClass="entr" presetSubtype="0" fill="hold" grpId="0" nodeType="withEffect">
                                  <p:stCondLst>
                                    <p:cond delay="0"/>
                                  </p:stCondLst>
                                  <p:childTnLst>
                                    <p:set>
                                      <p:cBhvr>
                                        <p:cTn id="434" dur="1" fill="hold">
                                          <p:stCondLst>
                                            <p:cond delay="0"/>
                                          </p:stCondLst>
                                        </p:cTn>
                                        <p:tgtEl>
                                          <p:spTgt spid="142"/>
                                        </p:tgtEl>
                                        <p:attrNameLst>
                                          <p:attrName>style.visibility</p:attrName>
                                        </p:attrNameLst>
                                      </p:cBhvr>
                                      <p:to>
                                        <p:strVal val="visible"/>
                                      </p:to>
                                    </p:set>
                                  </p:childTnLst>
                                </p:cTn>
                              </p:par>
                              <p:par>
                                <p:cTn id="435" presetID="1" presetClass="exit" presetSubtype="0" fill="hold" nodeType="withEffect">
                                  <p:stCondLst>
                                    <p:cond delay="1000"/>
                                  </p:stCondLst>
                                  <p:childTnLst>
                                    <p:set>
                                      <p:cBhvr>
                                        <p:cTn id="436" dur="1" fill="hold">
                                          <p:stCondLst>
                                            <p:cond delay="0"/>
                                          </p:stCondLst>
                                        </p:cTn>
                                        <p:tgtEl>
                                          <p:spTgt spid="165"/>
                                        </p:tgtEl>
                                        <p:attrNameLst>
                                          <p:attrName>style.visibility</p:attrName>
                                        </p:attrNameLst>
                                      </p:cBhvr>
                                      <p:to>
                                        <p:strVal val="hidden"/>
                                      </p:to>
                                    </p:set>
                                  </p:childTnLst>
                                </p:cTn>
                              </p:par>
                              <p:par>
                                <p:cTn id="437" presetID="1" presetClass="entr" presetSubtype="0" fill="hold" nodeType="withEffect">
                                  <p:stCondLst>
                                    <p:cond delay="1000"/>
                                  </p:stCondLst>
                                  <p:childTnLst>
                                    <p:set>
                                      <p:cBhvr>
                                        <p:cTn id="438" dur="1" fill="hold">
                                          <p:stCondLst>
                                            <p:cond delay="0"/>
                                          </p:stCondLst>
                                        </p:cTn>
                                        <p:tgtEl>
                                          <p:spTgt spid="17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ntr" presetSubtype="0" fill="hold" nodeType="clickEffect">
                                  <p:stCondLst>
                                    <p:cond delay="0"/>
                                  </p:stCondLst>
                                  <p:childTnLst>
                                    <p:set>
                                      <p:cBhvr>
                                        <p:cTn id="442" dur="1" fill="hold">
                                          <p:stCondLst>
                                            <p:cond delay="0"/>
                                          </p:stCondLst>
                                        </p:cTn>
                                        <p:tgtEl>
                                          <p:spTgt spid="131"/>
                                        </p:tgtEl>
                                        <p:attrNameLst>
                                          <p:attrName>style.visibility</p:attrName>
                                        </p:attrNameLst>
                                      </p:cBhvr>
                                      <p:to>
                                        <p:strVal val="visible"/>
                                      </p:to>
                                    </p:set>
                                  </p:childTnLst>
                                </p:cTn>
                              </p:par>
                              <p:par>
                                <p:cTn id="443" presetID="1" presetClass="entr" presetSubtype="0" fill="hold" nodeType="withEffect">
                                  <p:stCondLst>
                                    <p:cond delay="0"/>
                                  </p:stCondLst>
                                  <p:childTnLst>
                                    <p:set>
                                      <p:cBhvr>
                                        <p:cTn id="444" dur="1" fill="hold">
                                          <p:stCondLst>
                                            <p:cond delay="0"/>
                                          </p:stCondLst>
                                        </p:cTn>
                                        <p:tgtEl>
                                          <p:spTgt spid="134"/>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presetID="1" presetClass="exit" presetSubtype="0" fill="hold" nodeType="clickEffect">
                                  <p:stCondLst>
                                    <p:cond delay="0"/>
                                  </p:stCondLst>
                                  <p:childTnLst>
                                    <p:set>
                                      <p:cBhvr>
                                        <p:cTn id="448" dur="1" fill="hold">
                                          <p:stCondLst>
                                            <p:cond delay="0"/>
                                          </p:stCondLst>
                                        </p:cTn>
                                        <p:tgtEl>
                                          <p:spTgt spid="131"/>
                                        </p:tgtEl>
                                        <p:attrNameLst>
                                          <p:attrName>style.visibility</p:attrName>
                                        </p:attrNameLst>
                                      </p:cBhvr>
                                      <p:to>
                                        <p:strVal val="hidden"/>
                                      </p:to>
                                    </p:set>
                                  </p:childTnLst>
                                </p:cTn>
                              </p:par>
                              <p:par>
                                <p:cTn id="449" presetID="1" presetClass="exit" presetSubtype="0" fill="hold" nodeType="withEffect">
                                  <p:stCondLst>
                                    <p:cond delay="0"/>
                                  </p:stCondLst>
                                  <p:childTnLst>
                                    <p:set>
                                      <p:cBhvr>
                                        <p:cTn id="450" dur="1" fill="hold">
                                          <p:stCondLst>
                                            <p:cond delay="0"/>
                                          </p:stCondLst>
                                        </p:cTn>
                                        <p:tgtEl>
                                          <p:spTgt spid="134"/>
                                        </p:tgtEl>
                                        <p:attrNameLst>
                                          <p:attrName>style.visibility</p:attrName>
                                        </p:attrNameLst>
                                      </p:cBhvr>
                                      <p:to>
                                        <p:strVal val="hidden"/>
                                      </p:to>
                                    </p:set>
                                  </p:childTnLst>
                                </p:cTn>
                              </p:par>
                              <p:par>
                                <p:cTn id="451" presetID="1" presetClass="emph" presetSubtype="2" fill="hold" nodeType="withEffect">
                                  <p:stCondLst>
                                    <p:cond delay="0"/>
                                  </p:stCondLst>
                                  <p:childTnLst>
                                    <p:animClr clrSpc="rgb" dir="cw">
                                      <p:cBhvr>
                                        <p:cTn id="452" dur="500" fill="hold"/>
                                        <p:tgtEl>
                                          <p:spTgt spid="138"/>
                                        </p:tgtEl>
                                        <p:attrNameLst>
                                          <p:attrName>fillcolor</p:attrName>
                                        </p:attrNameLst>
                                      </p:cBhvr>
                                      <p:to>
                                        <a:srgbClr val="C88282"/>
                                      </p:to>
                                    </p:animClr>
                                    <p:set>
                                      <p:cBhvr>
                                        <p:cTn id="453" dur="500" fill="hold"/>
                                        <p:tgtEl>
                                          <p:spTgt spid="138"/>
                                        </p:tgtEl>
                                        <p:attrNameLst>
                                          <p:attrName>fill.type</p:attrName>
                                        </p:attrNameLst>
                                      </p:cBhvr>
                                      <p:to>
                                        <p:strVal val="solid"/>
                                      </p:to>
                                    </p:set>
                                    <p:set>
                                      <p:cBhvr>
                                        <p:cTn id="454" dur="500" fill="hold"/>
                                        <p:tgtEl>
                                          <p:spTgt spid="138"/>
                                        </p:tgtEl>
                                        <p:attrNameLst>
                                          <p:attrName>fill.on</p:attrName>
                                        </p:attrNameLst>
                                      </p:cBhvr>
                                      <p:to>
                                        <p:strVal val="true"/>
                                      </p:to>
                                    </p:set>
                                  </p:childTnLst>
                                </p:cTn>
                              </p:par>
                            </p:childTnLst>
                          </p:cTn>
                        </p:par>
                        <p:par>
                          <p:cTn id="455" fill="hold">
                            <p:stCondLst>
                              <p:cond delay="500"/>
                            </p:stCondLst>
                            <p:childTnLst>
                              <p:par>
                                <p:cTn id="456" presetID="1" presetClass="exit" presetSubtype="0" fill="hold" grpId="1" nodeType="afterEffect">
                                  <p:stCondLst>
                                    <p:cond delay="0"/>
                                  </p:stCondLst>
                                  <p:childTnLst>
                                    <p:set>
                                      <p:cBhvr>
                                        <p:cTn id="457" dur="1" fill="hold">
                                          <p:stCondLst>
                                            <p:cond delay="0"/>
                                          </p:stCondLst>
                                        </p:cTn>
                                        <p:tgtEl>
                                          <p:spTgt spid="137"/>
                                        </p:tgtEl>
                                        <p:attrNameLst>
                                          <p:attrName>style.visibility</p:attrName>
                                        </p:attrNameLst>
                                      </p:cBhvr>
                                      <p:to>
                                        <p:strVal val="hidden"/>
                                      </p:to>
                                    </p:set>
                                  </p:childTnLst>
                                </p:cTn>
                              </p:par>
                              <p:par>
                                <p:cTn id="458" presetID="1" presetClass="exit" presetSubtype="0" fill="hold" grpId="1" nodeType="withEffect">
                                  <p:stCondLst>
                                    <p:cond delay="0"/>
                                  </p:stCondLst>
                                  <p:childTnLst>
                                    <p:set>
                                      <p:cBhvr>
                                        <p:cTn id="459" dur="1" fill="hold">
                                          <p:stCondLst>
                                            <p:cond delay="0"/>
                                          </p:stCondLst>
                                        </p:cTn>
                                        <p:tgtEl>
                                          <p:spTgt spid="141"/>
                                        </p:tgtEl>
                                        <p:attrNameLst>
                                          <p:attrName>style.visibility</p:attrName>
                                        </p:attrNameLst>
                                      </p:cBhvr>
                                      <p:to>
                                        <p:strVal val="hidden"/>
                                      </p:to>
                                    </p:set>
                                  </p:childTnLst>
                                </p:cTn>
                              </p:par>
                              <p:par>
                                <p:cTn id="460" presetID="1" presetClass="exit" presetSubtype="0" fill="hold" grpId="1" nodeType="withEffect">
                                  <p:stCondLst>
                                    <p:cond delay="0"/>
                                  </p:stCondLst>
                                  <p:childTnLst>
                                    <p:set>
                                      <p:cBhvr>
                                        <p:cTn id="461" dur="1" fill="hold">
                                          <p:stCondLst>
                                            <p:cond delay="0"/>
                                          </p:stCondLst>
                                        </p:cTn>
                                        <p:tgtEl>
                                          <p:spTgt spid="142"/>
                                        </p:tgtEl>
                                        <p:attrNameLst>
                                          <p:attrName>style.visibility</p:attrName>
                                        </p:attrNameLst>
                                      </p:cBhvr>
                                      <p:to>
                                        <p:strVal val="hidden"/>
                                      </p:to>
                                    </p:set>
                                  </p:childTnLst>
                                </p:cTn>
                              </p:par>
                              <p:par>
                                <p:cTn id="462" presetID="1" presetClass="exit" presetSubtype="0" fill="hold" grpId="1" nodeType="withEffect">
                                  <p:stCondLst>
                                    <p:cond delay="0"/>
                                  </p:stCondLst>
                                  <p:childTnLst>
                                    <p:set>
                                      <p:cBhvr>
                                        <p:cTn id="463" dur="1" fill="hold">
                                          <p:stCondLst>
                                            <p:cond delay="0"/>
                                          </p:stCondLst>
                                        </p:cTn>
                                        <p:tgtEl>
                                          <p:spTgt spid="140"/>
                                        </p:tgtEl>
                                        <p:attrNameLst>
                                          <p:attrName>style.visibility</p:attrName>
                                        </p:attrNameLst>
                                      </p:cBhvr>
                                      <p:to>
                                        <p:strVal val="hidden"/>
                                      </p:to>
                                    </p:set>
                                  </p:childTnLst>
                                </p:cTn>
                              </p:par>
                              <p:par>
                                <p:cTn id="464" presetID="1" presetClass="exit" presetSubtype="0" fill="hold" grpId="1" nodeType="withEffect">
                                  <p:stCondLst>
                                    <p:cond delay="0"/>
                                  </p:stCondLst>
                                  <p:childTnLst>
                                    <p:set>
                                      <p:cBhvr>
                                        <p:cTn id="465" dur="1" fill="hold">
                                          <p:stCondLst>
                                            <p:cond delay="0"/>
                                          </p:stCondLst>
                                        </p:cTn>
                                        <p:tgtEl>
                                          <p:spTgt spid="138"/>
                                        </p:tgtEl>
                                        <p:attrNameLst>
                                          <p:attrName>style.visibility</p:attrName>
                                        </p:attrNameLst>
                                      </p:cBhvr>
                                      <p:to>
                                        <p:strVal val="hidden"/>
                                      </p:to>
                                    </p:set>
                                  </p:childTnLst>
                                </p:cTn>
                              </p:par>
                              <p:par>
                                <p:cTn id="466" presetID="1" presetClass="exit" presetSubtype="0" fill="hold" grpId="1" nodeType="withEffect">
                                  <p:stCondLst>
                                    <p:cond delay="0"/>
                                  </p:stCondLst>
                                  <p:childTnLst>
                                    <p:set>
                                      <p:cBhvr>
                                        <p:cTn id="467" dur="1" fill="hold">
                                          <p:stCondLst>
                                            <p:cond delay="0"/>
                                          </p:stCondLst>
                                        </p:cTn>
                                        <p:tgtEl>
                                          <p:spTgt spid="139"/>
                                        </p:tgtEl>
                                        <p:attrNameLst>
                                          <p:attrName>style.visibility</p:attrName>
                                        </p:attrNameLst>
                                      </p:cBhvr>
                                      <p:to>
                                        <p:strVal val="hidden"/>
                                      </p:to>
                                    </p:set>
                                  </p:childTnLst>
                                </p:cTn>
                              </p:par>
                              <p:par>
                                <p:cTn id="468" presetID="1" presetClass="entr" presetSubtype="0" fill="hold" grpId="0" nodeType="withEffect">
                                  <p:stCondLst>
                                    <p:cond delay="0"/>
                                  </p:stCondLst>
                                  <p:childTnLst>
                                    <p:set>
                                      <p:cBhvr>
                                        <p:cTn id="469" dur="1" fill="hold">
                                          <p:stCondLst>
                                            <p:cond delay="0"/>
                                          </p:stCondLst>
                                        </p:cTn>
                                        <p:tgtEl>
                                          <p:spTgt spid="143"/>
                                        </p:tgtEl>
                                        <p:attrNameLst>
                                          <p:attrName>style.visibility</p:attrName>
                                        </p:attrNameLst>
                                      </p:cBhvr>
                                      <p:to>
                                        <p:strVal val="visible"/>
                                      </p:to>
                                    </p:set>
                                  </p:childTnLst>
                                </p:cTn>
                              </p:par>
                              <p:par>
                                <p:cTn id="470" presetID="1" presetClass="entr" presetSubtype="0" fill="hold" grpId="0" nodeType="withEffect">
                                  <p:stCondLst>
                                    <p:cond delay="0"/>
                                  </p:stCondLst>
                                  <p:childTnLst>
                                    <p:set>
                                      <p:cBhvr>
                                        <p:cTn id="471" dur="1" fill="hold">
                                          <p:stCondLst>
                                            <p:cond delay="0"/>
                                          </p:stCondLst>
                                        </p:cTn>
                                        <p:tgtEl>
                                          <p:spTgt spid="144"/>
                                        </p:tgtEl>
                                        <p:attrNameLst>
                                          <p:attrName>style.visibility</p:attrName>
                                        </p:attrNameLst>
                                      </p:cBhvr>
                                      <p:to>
                                        <p:strVal val="visible"/>
                                      </p:to>
                                    </p:set>
                                  </p:childTnLst>
                                </p:cTn>
                              </p:par>
                              <p:par>
                                <p:cTn id="472" presetID="1" presetClass="entr" presetSubtype="0" fill="hold" grpId="0" nodeType="withEffect">
                                  <p:stCondLst>
                                    <p:cond delay="0"/>
                                  </p:stCondLst>
                                  <p:childTnLst>
                                    <p:set>
                                      <p:cBhvr>
                                        <p:cTn id="473" dur="1" fill="hold">
                                          <p:stCondLst>
                                            <p:cond delay="0"/>
                                          </p:stCondLst>
                                        </p:cTn>
                                        <p:tgtEl>
                                          <p:spTgt spid="145"/>
                                        </p:tgtEl>
                                        <p:attrNameLst>
                                          <p:attrName>style.visibility</p:attrName>
                                        </p:attrNameLst>
                                      </p:cBhvr>
                                      <p:to>
                                        <p:strVal val="visible"/>
                                      </p:to>
                                    </p:set>
                                  </p:childTnLst>
                                </p:cTn>
                              </p:par>
                              <p:par>
                                <p:cTn id="474" presetID="1" presetClass="entr" presetSubtype="0" fill="hold" grpId="0" nodeType="withEffect">
                                  <p:stCondLst>
                                    <p:cond delay="0"/>
                                  </p:stCondLst>
                                  <p:childTnLst>
                                    <p:set>
                                      <p:cBhvr>
                                        <p:cTn id="475" dur="1" fill="hold">
                                          <p:stCondLst>
                                            <p:cond delay="0"/>
                                          </p:stCondLst>
                                        </p:cTn>
                                        <p:tgtEl>
                                          <p:spTgt spid="146"/>
                                        </p:tgtEl>
                                        <p:attrNameLst>
                                          <p:attrName>style.visibility</p:attrName>
                                        </p:attrNameLst>
                                      </p:cBhvr>
                                      <p:to>
                                        <p:strVal val="visible"/>
                                      </p:to>
                                    </p:set>
                                  </p:childTnLst>
                                </p:cTn>
                              </p:par>
                              <p:par>
                                <p:cTn id="476" presetID="1" presetClass="entr" presetSubtype="0" fill="hold" grpId="0" nodeType="withEffect">
                                  <p:stCondLst>
                                    <p:cond delay="0"/>
                                  </p:stCondLst>
                                  <p:childTnLst>
                                    <p:set>
                                      <p:cBhvr>
                                        <p:cTn id="477" dur="1" fill="hold">
                                          <p:stCondLst>
                                            <p:cond delay="0"/>
                                          </p:stCondLst>
                                        </p:cTn>
                                        <p:tgtEl>
                                          <p:spTgt spid="147"/>
                                        </p:tgtEl>
                                        <p:attrNameLst>
                                          <p:attrName>style.visibility</p:attrName>
                                        </p:attrNameLst>
                                      </p:cBhvr>
                                      <p:to>
                                        <p:strVal val="visible"/>
                                      </p:to>
                                    </p:set>
                                  </p:childTnLst>
                                </p:cTn>
                              </p:par>
                              <p:par>
                                <p:cTn id="478" presetID="1" presetClass="entr" presetSubtype="0" fill="hold" grpId="0" nodeType="withEffect">
                                  <p:stCondLst>
                                    <p:cond delay="0"/>
                                  </p:stCondLst>
                                  <p:childTnLst>
                                    <p:set>
                                      <p:cBhvr>
                                        <p:cTn id="479" dur="1" fill="hold">
                                          <p:stCondLst>
                                            <p:cond delay="0"/>
                                          </p:stCondLst>
                                        </p:cTn>
                                        <p:tgtEl>
                                          <p:spTgt spid="148"/>
                                        </p:tgtEl>
                                        <p:attrNameLst>
                                          <p:attrName>style.visibility</p:attrName>
                                        </p:attrNameLst>
                                      </p:cBhvr>
                                      <p:to>
                                        <p:strVal val="visible"/>
                                      </p:to>
                                    </p:set>
                                  </p:childTnLst>
                                </p:cTn>
                              </p:par>
                              <p:par>
                                <p:cTn id="480" presetID="1" presetClass="exit" presetSubtype="0" fill="hold" nodeType="withEffect">
                                  <p:stCondLst>
                                    <p:cond delay="1000"/>
                                  </p:stCondLst>
                                  <p:childTnLst>
                                    <p:set>
                                      <p:cBhvr>
                                        <p:cTn id="481" dur="1" fill="hold">
                                          <p:stCondLst>
                                            <p:cond delay="0"/>
                                          </p:stCondLst>
                                        </p:cTn>
                                        <p:tgtEl>
                                          <p:spTgt spid="171"/>
                                        </p:tgtEl>
                                        <p:attrNameLst>
                                          <p:attrName>style.visibility</p:attrName>
                                        </p:attrNameLst>
                                      </p:cBhvr>
                                      <p:to>
                                        <p:strVal val="hidden"/>
                                      </p:to>
                                    </p:set>
                                  </p:childTnLst>
                                </p:cTn>
                              </p:par>
                              <p:par>
                                <p:cTn id="482" presetID="1" presetClass="entr" presetSubtype="0" fill="hold" nodeType="withEffect">
                                  <p:stCondLst>
                                    <p:cond delay="1000"/>
                                  </p:stCondLst>
                                  <p:childTnLst>
                                    <p:set>
                                      <p:cBhvr>
                                        <p:cTn id="483" dur="1" fill="hold">
                                          <p:stCondLst>
                                            <p:cond delay="0"/>
                                          </p:stCondLst>
                                        </p:cTn>
                                        <p:tgtEl>
                                          <p:spTgt spid="177"/>
                                        </p:tgtEl>
                                        <p:attrNameLst>
                                          <p:attrName>style.visibility</p:attrName>
                                        </p:attrNameLst>
                                      </p:cBhvr>
                                      <p:to>
                                        <p:strVal val="visible"/>
                                      </p:to>
                                    </p:set>
                                  </p:childTnLst>
                                </p:cTn>
                              </p:par>
                            </p:childTnLst>
                          </p:cTn>
                        </p:par>
                      </p:childTnLst>
                    </p:cTn>
                  </p:par>
                  <p:par>
                    <p:cTn id="484" fill="hold">
                      <p:stCondLst>
                        <p:cond delay="indefinite"/>
                      </p:stCondLst>
                      <p:childTnLst>
                        <p:par>
                          <p:cTn id="485" fill="hold">
                            <p:stCondLst>
                              <p:cond delay="0"/>
                            </p:stCondLst>
                            <p:childTnLst>
                              <p:par>
                                <p:cTn id="486" presetID="1" presetClass="emph" presetSubtype="2" fill="hold" nodeType="clickEffect">
                                  <p:stCondLst>
                                    <p:cond delay="0"/>
                                  </p:stCondLst>
                                  <p:childTnLst>
                                    <p:animClr clrSpc="rgb" dir="cw">
                                      <p:cBhvr>
                                        <p:cTn id="487" dur="500" fill="hold"/>
                                        <p:tgtEl>
                                          <p:spTgt spid="145"/>
                                        </p:tgtEl>
                                        <p:attrNameLst>
                                          <p:attrName>fillcolor</p:attrName>
                                        </p:attrNameLst>
                                      </p:cBhvr>
                                      <p:to>
                                        <a:srgbClr val="C88282"/>
                                      </p:to>
                                    </p:animClr>
                                    <p:set>
                                      <p:cBhvr>
                                        <p:cTn id="488" dur="500" fill="hold"/>
                                        <p:tgtEl>
                                          <p:spTgt spid="145"/>
                                        </p:tgtEl>
                                        <p:attrNameLst>
                                          <p:attrName>fill.type</p:attrName>
                                        </p:attrNameLst>
                                      </p:cBhvr>
                                      <p:to>
                                        <p:strVal val="solid"/>
                                      </p:to>
                                    </p:set>
                                    <p:set>
                                      <p:cBhvr>
                                        <p:cTn id="489" dur="500" fill="hold"/>
                                        <p:tgtEl>
                                          <p:spTgt spid="145"/>
                                        </p:tgtEl>
                                        <p:attrNameLst>
                                          <p:attrName>fill.on</p:attrName>
                                        </p:attrNameLst>
                                      </p:cBhvr>
                                      <p:to>
                                        <p:strVal val="true"/>
                                      </p:to>
                                    </p:set>
                                  </p:childTnLst>
                                </p:cTn>
                              </p:par>
                              <p:par>
                                <p:cTn id="490" presetID="1" presetClass="exit" presetSubtype="0" fill="hold" nodeType="withEffect">
                                  <p:stCondLst>
                                    <p:cond delay="1000"/>
                                  </p:stCondLst>
                                  <p:childTnLst>
                                    <p:set>
                                      <p:cBhvr>
                                        <p:cTn id="491" dur="1" fill="hold">
                                          <p:stCondLst>
                                            <p:cond delay="0"/>
                                          </p:stCondLst>
                                        </p:cTn>
                                        <p:tgtEl>
                                          <p:spTgt spid="177"/>
                                        </p:tgtEl>
                                        <p:attrNameLst>
                                          <p:attrName>style.visibility</p:attrName>
                                        </p:attrNameLst>
                                      </p:cBhvr>
                                      <p:to>
                                        <p:strVal val="hidden"/>
                                      </p:to>
                                    </p:set>
                                  </p:childTnLst>
                                </p:cTn>
                              </p:par>
                              <p:par>
                                <p:cTn id="492" presetID="1" presetClass="entr" presetSubtype="0" fill="hold" nodeType="withEffect">
                                  <p:stCondLst>
                                    <p:cond delay="1000"/>
                                  </p:stCondLst>
                                  <p:childTnLst>
                                    <p:set>
                                      <p:cBhvr>
                                        <p:cTn id="493"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4" grpId="0" animBg="1"/>
      <p:bldP spid="145" grpId="0" animBg="1"/>
      <p:bldP spid="146" grpId="0" animBg="1"/>
      <p:bldP spid="147" grpId="0" animBg="1"/>
      <p:bldP spid="14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br>
              <a:rPr lang="en-US" dirty="0"/>
            </a:br>
            <a:r>
              <a:rPr lang="en-US" dirty="0"/>
              <a:t>(if data is not found)</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7564884" y="1285445"/>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10441619" y="1269507"/>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a:t>
            </a:r>
            <a:r>
              <a:rPr lang="en-US" b="1" dirty="0">
                <a:latin typeface="Times New Roman" panose="02020603050405020304" pitchFamily="18" charset="0"/>
                <a:cs typeface="Times New Roman" panose="02020603050405020304" pitchFamily="18" charset="0"/>
              </a:rPr>
              <a:t>60</a:t>
            </a:r>
          </a:p>
        </p:txBody>
      </p:sp>
      <p:graphicFrame>
        <p:nvGraphicFramePr>
          <p:cNvPr id="8" name="Table 7"/>
          <p:cNvGraphicFramePr>
            <a:graphicFrameLocks noGrp="1"/>
          </p:cNvGraphicFramePr>
          <p:nvPr/>
        </p:nvGraphicFramePr>
        <p:xfrm>
          <a:off x="5282212" y="2068705"/>
          <a:ext cx="2698812" cy="185420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7483875" y="5496362"/>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10442359" y="5452369"/>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9004546" y="5540354"/>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808520" y="5821701"/>
            <a:ext cx="777683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 60 a[mid]= a[7]= 63</a:t>
            </a:r>
          </a:p>
          <a:p>
            <a:r>
              <a:rPr lang="en-US" b="1" dirty="0">
                <a:latin typeface="Times New Roman" panose="02020603050405020304" pitchFamily="18" charset="0"/>
                <a:cs typeface="Times New Roman" panose="02020603050405020304" pitchFamily="18" charset="0"/>
              </a:rPr>
              <a:t>Data &lt;  a[mid] -------</a:t>
            </a:r>
            <a:r>
              <a:rPr lang="en-US" b="1" dirty="0">
                <a:latin typeface="Times New Roman" panose="02020603050405020304" pitchFamily="18" charset="0"/>
                <a:cs typeface="Times New Roman" panose="02020603050405020304" pitchFamily="18" charset="0"/>
                <a:sym typeface="Wingdings" panose="05000000000000000000" pitchFamily="2" charset="2"/>
              </a:rPr>
              <a:t> case 2</a:t>
            </a:r>
          </a:p>
          <a:p>
            <a:r>
              <a:rPr lang="en-US" b="1" dirty="0">
                <a:latin typeface="Times New Roman" panose="02020603050405020304" pitchFamily="18" charset="0"/>
                <a:cs typeface="Times New Roman" panose="02020603050405020304" pitchFamily="18" charset="0"/>
                <a:sym typeface="Wingdings" panose="05000000000000000000" pitchFamily="2" charset="2"/>
              </a:rPr>
              <a:t>High = mid-1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631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br>
              <a:rPr lang="en-US" dirty="0"/>
            </a:br>
            <a:r>
              <a:rPr lang="en-US" dirty="0"/>
              <a:t>(if data is not found)</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7564884" y="1285445"/>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8331322" y="1329438"/>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a:t>
            </a:r>
            <a:r>
              <a:rPr lang="en-US" b="1" dirty="0">
                <a:latin typeface="Times New Roman" panose="02020603050405020304" pitchFamily="18" charset="0"/>
                <a:cs typeface="Times New Roman" panose="02020603050405020304" pitchFamily="18" charset="0"/>
              </a:rPr>
              <a:t>60</a:t>
            </a:r>
          </a:p>
        </p:txBody>
      </p:sp>
      <p:graphicFrame>
        <p:nvGraphicFramePr>
          <p:cNvPr id="8" name="Table 7"/>
          <p:cNvGraphicFramePr>
            <a:graphicFrameLocks noGrp="1"/>
          </p:cNvGraphicFramePr>
          <p:nvPr/>
        </p:nvGraphicFramePr>
        <p:xfrm>
          <a:off x="5282212" y="2068705"/>
          <a:ext cx="2698812" cy="185420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3"/>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7483875" y="5496362"/>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8197789" y="5528742"/>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7504220" y="5713408"/>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808519" y="5838121"/>
            <a:ext cx="777683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 60 a[mid]= a[5]= 45</a:t>
            </a:r>
          </a:p>
          <a:p>
            <a:r>
              <a:rPr lang="en-US" b="1" dirty="0">
                <a:latin typeface="Times New Roman" panose="02020603050405020304" pitchFamily="18" charset="0"/>
                <a:cs typeface="Times New Roman" panose="02020603050405020304" pitchFamily="18" charset="0"/>
              </a:rPr>
              <a:t>data&gt; a[mid] -------</a:t>
            </a:r>
            <a:r>
              <a:rPr lang="en-US" b="1" dirty="0">
                <a:latin typeface="Times New Roman" panose="02020603050405020304" pitchFamily="18" charset="0"/>
                <a:cs typeface="Times New Roman" panose="02020603050405020304" pitchFamily="18" charset="0"/>
                <a:sym typeface="Wingdings" panose="05000000000000000000" pitchFamily="2" charset="2"/>
              </a:rPr>
              <a:t> case 3</a:t>
            </a:r>
          </a:p>
          <a:p>
            <a:r>
              <a:rPr lang="en-US" b="1" dirty="0">
                <a:latin typeface="Times New Roman" panose="02020603050405020304" pitchFamily="18" charset="0"/>
                <a:cs typeface="Times New Roman" panose="02020603050405020304" pitchFamily="18" charset="0"/>
                <a:sym typeface="Wingdings" panose="05000000000000000000" pitchFamily="2" charset="2"/>
              </a:rPr>
              <a:t>low= mid+1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411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br>
              <a:rPr lang="en-US" dirty="0"/>
            </a:br>
            <a:r>
              <a:rPr lang="en-US" dirty="0"/>
              <a:t>(if data is not found)</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8391986" y="1638817"/>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8331322" y="1329438"/>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a:t>
            </a:r>
            <a:r>
              <a:rPr lang="en-US" b="1" dirty="0">
                <a:latin typeface="Times New Roman" panose="02020603050405020304" pitchFamily="18" charset="0"/>
                <a:cs typeface="Times New Roman" panose="02020603050405020304" pitchFamily="18" charset="0"/>
              </a:rPr>
              <a:t>60</a:t>
            </a:r>
          </a:p>
        </p:txBody>
      </p:sp>
      <p:graphicFrame>
        <p:nvGraphicFramePr>
          <p:cNvPr id="8" name="Table 7"/>
          <p:cNvGraphicFramePr>
            <a:graphicFrameLocks noGrp="1"/>
          </p:cNvGraphicFramePr>
          <p:nvPr/>
        </p:nvGraphicFramePr>
        <p:xfrm>
          <a:off x="5282212" y="2068705"/>
          <a:ext cx="2698812" cy="185420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3"/>
                  </a:ext>
                </a:extLst>
              </a:tr>
              <a:tr h="370840">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808520" y="4677606"/>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3808520" y="5081973"/>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8228121" y="6021585"/>
            <a:ext cx="612560" cy="369332"/>
          </a:xfrm>
          <a:prstGeom prst="rect">
            <a:avLst/>
          </a:prstGeom>
          <a:noFill/>
        </p:spPr>
        <p:txBody>
          <a:bodyPr wrap="square" rtlCol="0">
            <a:spAutoFit/>
          </a:bodyPr>
          <a:lstStyle/>
          <a:p>
            <a:r>
              <a:rPr lang="en-US" dirty="0"/>
              <a:t>low</a:t>
            </a:r>
          </a:p>
        </p:txBody>
      </p:sp>
      <p:sp>
        <p:nvSpPr>
          <p:cNvPr id="14" name="TextBox 13"/>
          <p:cNvSpPr txBox="1"/>
          <p:nvPr/>
        </p:nvSpPr>
        <p:spPr>
          <a:xfrm>
            <a:off x="8197789" y="5528742"/>
            <a:ext cx="673224" cy="369332"/>
          </a:xfrm>
          <a:prstGeom prst="rect">
            <a:avLst/>
          </a:prstGeom>
          <a:noFill/>
        </p:spPr>
        <p:txBody>
          <a:bodyPr wrap="square" rtlCol="0">
            <a:spAutoFit/>
          </a:bodyPr>
          <a:lstStyle/>
          <a:p>
            <a:r>
              <a:rPr lang="en-US" dirty="0"/>
              <a:t>high</a:t>
            </a:r>
          </a:p>
        </p:txBody>
      </p:sp>
      <p:sp>
        <p:nvSpPr>
          <p:cNvPr id="15" name="TextBox 14"/>
          <p:cNvSpPr txBox="1"/>
          <p:nvPr/>
        </p:nvSpPr>
        <p:spPr>
          <a:xfrm>
            <a:off x="8197789" y="5775764"/>
            <a:ext cx="673224" cy="369332"/>
          </a:xfrm>
          <a:prstGeom prst="rect">
            <a:avLst/>
          </a:prstGeom>
          <a:noFill/>
        </p:spPr>
        <p:txBody>
          <a:bodyPr wrap="square" rtlCol="0">
            <a:spAutoFit/>
          </a:bodyPr>
          <a:lstStyle/>
          <a:p>
            <a:r>
              <a:rPr lang="en-US" dirty="0"/>
              <a:t>mid</a:t>
            </a:r>
          </a:p>
        </p:txBody>
      </p:sp>
      <p:sp>
        <p:nvSpPr>
          <p:cNvPr id="17" name="TextBox 16"/>
          <p:cNvSpPr txBox="1"/>
          <p:nvPr/>
        </p:nvSpPr>
        <p:spPr>
          <a:xfrm>
            <a:off x="3808519" y="5838121"/>
            <a:ext cx="777683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 60 a[mid]= a[6]= 59</a:t>
            </a:r>
          </a:p>
          <a:p>
            <a:r>
              <a:rPr lang="en-US" b="1" dirty="0">
                <a:latin typeface="Times New Roman" panose="02020603050405020304" pitchFamily="18" charset="0"/>
                <a:cs typeface="Times New Roman" panose="02020603050405020304" pitchFamily="18" charset="0"/>
              </a:rPr>
              <a:t>data&gt; a[mid] -------</a:t>
            </a:r>
            <a:r>
              <a:rPr lang="en-US" b="1" dirty="0">
                <a:latin typeface="Times New Roman" panose="02020603050405020304" pitchFamily="18" charset="0"/>
                <a:cs typeface="Times New Roman" panose="02020603050405020304" pitchFamily="18" charset="0"/>
                <a:sym typeface="Wingdings" panose="05000000000000000000" pitchFamily="2" charset="2"/>
              </a:rPr>
              <a:t> case 3</a:t>
            </a:r>
          </a:p>
          <a:p>
            <a:r>
              <a:rPr lang="en-US" b="1" dirty="0">
                <a:latin typeface="Times New Roman" panose="02020603050405020304" pitchFamily="18" charset="0"/>
                <a:cs typeface="Times New Roman" panose="02020603050405020304" pitchFamily="18" charset="0"/>
                <a:sym typeface="Wingdings" panose="05000000000000000000" pitchFamily="2" charset="2"/>
              </a:rPr>
              <a:t>low= mid+1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433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a:t>
            </a:r>
            <a:br>
              <a:rPr lang="en-US" dirty="0"/>
            </a:br>
            <a:r>
              <a:rPr lang="en-US" dirty="0"/>
              <a:t>(if data is not found)</a:t>
            </a:r>
          </a:p>
        </p:txBody>
      </p:sp>
      <p:graphicFrame>
        <p:nvGraphicFramePr>
          <p:cNvPr id="4" name="Content Placeholder 3"/>
          <p:cNvGraphicFramePr>
            <a:graphicFrameLocks noGrp="1"/>
          </p:cNvGraphicFramePr>
          <p:nvPr>
            <p:ph idx="1"/>
          </p:nvPr>
        </p:nvGraphicFramePr>
        <p:xfrm>
          <a:off x="3868738" y="863600"/>
          <a:ext cx="7315200" cy="370840"/>
        </p:xfrm>
        <a:graphic>
          <a:graphicData uri="http://schemas.openxmlformats.org/drawingml/2006/table">
            <a:tbl>
              <a:tblPr firstRow="1" firstCol="1" lastCol="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gridCol w="731520">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gridCol w="731520">
                  <a:extLst>
                    <a:ext uri="{9D8B030D-6E8A-4147-A177-3AD203B41FA5}">
                      <a16:colId xmlns:a16="http://schemas.microsoft.com/office/drawing/2014/main" val="20007"/>
                    </a:ext>
                  </a:extLst>
                </a:gridCol>
                <a:gridCol w="731520">
                  <a:extLst>
                    <a:ext uri="{9D8B030D-6E8A-4147-A177-3AD203B41FA5}">
                      <a16:colId xmlns:a16="http://schemas.microsoft.com/office/drawing/2014/main" val="20008"/>
                    </a:ext>
                  </a:extLst>
                </a:gridCol>
                <a:gridCol w="731520">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17</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59</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63</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71</a:t>
                      </a:r>
                    </a:p>
                  </a:txBody>
                  <a:tcPr>
                    <a:solidFill>
                      <a:schemeClr val="accent3">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89</a:t>
                      </a:r>
                    </a:p>
                  </a:txBody>
                  <a:tcP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9006767" y="1347194"/>
            <a:ext cx="612560" cy="369332"/>
          </a:xfrm>
          <a:prstGeom prst="rect">
            <a:avLst/>
          </a:prstGeom>
          <a:noFill/>
        </p:spPr>
        <p:txBody>
          <a:bodyPr wrap="square" rtlCol="0">
            <a:spAutoFit/>
          </a:bodyPr>
          <a:lstStyle/>
          <a:p>
            <a:r>
              <a:rPr lang="en-US" dirty="0"/>
              <a:t>low</a:t>
            </a:r>
          </a:p>
        </p:txBody>
      </p:sp>
      <p:sp>
        <p:nvSpPr>
          <p:cNvPr id="6" name="TextBox 5"/>
          <p:cNvSpPr txBox="1"/>
          <p:nvPr/>
        </p:nvSpPr>
        <p:spPr>
          <a:xfrm>
            <a:off x="8331322" y="1329438"/>
            <a:ext cx="673224" cy="369332"/>
          </a:xfrm>
          <a:prstGeom prst="rect">
            <a:avLst/>
          </a:prstGeom>
          <a:noFill/>
        </p:spPr>
        <p:txBody>
          <a:bodyPr wrap="square" rtlCol="0">
            <a:spAutoFit/>
          </a:bodyPr>
          <a:lstStyle/>
          <a:p>
            <a:r>
              <a:rPr lang="en-US" dirty="0"/>
              <a:t>high</a:t>
            </a:r>
          </a:p>
        </p:txBody>
      </p:sp>
      <p:sp>
        <p:nvSpPr>
          <p:cNvPr id="7" name="TextBox 6"/>
          <p:cNvSpPr txBox="1"/>
          <p:nvPr/>
        </p:nvSpPr>
        <p:spPr>
          <a:xfrm>
            <a:off x="3808520" y="2024109"/>
            <a:ext cx="7776839" cy="369332"/>
          </a:xfrm>
          <a:prstGeom prst="rect">
            <a:avLst/>
          </a:prstGeom>
          <a:noFill/>
        </p:spPr>
        <p:txBody>
          <a:bodyPr wrap="square" rtlCol="0">
            <a:spAutoFit/>
          </a:bodyPr>
          <a:lstStyle/>
          <a:p>
            <a:r>
              <a:rPr lang="en-US" b="1" dirty="0"/>
              <a:t>Data = </a:t>
            </a:r>
            <a:r>
              <a:rPr lang="en-US" b="1" dirty="0">
                <a:latin typeface="Times New Roman" panose="02020603050405020304" pitchFamily="18" charset="0"/>
                <a:cs typeface="Times New Roman" panose="02020603050405020304" pitchFamily="18" charset="0"/>
              </a:rPr>
              <a:t>60</a:t>
            </a:r>
          </a:p>
        </p:txBody>
      </p:sp>
      <p:graphicFrame>
        <p:nvGraphicFramePr>
          <p:cNvPr id="8" name="Table 7"/>
          <p:cNvGraphicFramePr>
            <a:graphicFrameLocks noGrp="1"/>
          </p:cNvGraphicFramePr>
          <p:nvPr/>
        </p:nvGraphicFramePr>
        <p:xfrm>
          <a:off x="5282212" y="2068705"/>
          <a:ext cx="2698812" cy="2225040"/>
        </p:xfrm>
        <a:graphic>
          <a:graphicData uri="http://schemas.openxmlformats.org/drawingml/2006/table">
            <a:tbl>
              <a:tblPr firstRow="1" bandRow="1">
                <a:tableStyleId>{F5AB1C69-6EDB-4FF4-983F-18BD219EF322}</a:tableStyleId>
              </a:tblPr>
              <a:tblGrid>
                <a:gridCol w="899604">
                  <a:extLst>
                    <a:ext uri="{9D8B030D-6E8A-4147-A177-3AD203B41FA5}">
                      <a16:colId xmlns:a16="http://schemas.microsoft.com/office/drawing/2014/main" val="20000"/>
                    </a:ext>
                  </a:extLst>
                </a:gridCol>
                <a:gridCol w="899604">
                  <a:extLst>
                    <a:ext uri="{9D8B030D-6E8A-4147-A177-3AD203B41FA5}">
                      <a16:colId xmlns:a16="http://schemas.microsoft.com/office/drawing/2014/main" val="20001"/>
                    </a:ext>
                  </a:extLst>
                </a:gridCol>
                <a:gridCol w="899604">
                  <a:extLst>
                    <a:ext uri="{9D8B030D-6E8A-4147-A177-3AD203B41FA5}">
                      <a16:colId xmlns:a16="http://schemas.microsoft.com/office/drawing/2014/main" val="20002"/>
                    </a:ext>
                  </a:extLst>
                </a:gridCol>
              </a:tblGrid>
              <a:tr h="370840">
                <a:tc>
                  <a:txBody>
                    <a:bodyPr/>
                    <a:lstStyle/>
                    <a:p>
                      <a:r>
                        <a:rPr lang="en-US" dirty="0"/>
                        <a:t>Low</a:t>
                      </a:r>
                    </a:p>
                  </a:txBody>
                  <a:tcPr/>
                </a:tc>
                <a:tc>
                  <a:txBody>
                    <a:bodyPr/>
                    <a:lstStyle/>
                    <a:p>
                      <a:r>
                        <a:rPr lang="en-US" dirty="0"/>
                        <a:t>High</a:t>
                      </a:r>
                    </a:p>
                  </a:txBody>
                  <a:tcPr/>
                </a:tc>
                <a:tc>
                  <a:txBody>
                    <a:bodyPr/>
                    <a:lstStyle/>
                    <a:p>
                      <a:r>
                        <a:rPr lang="en-US" dirty="0"/>
                        <a:t>mid</a:t>
                      </a: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3"/>
                  </a:ext>
                </a:extLst>
              </a:tr>
              <a:tr h="370840">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4"/>
                  </a:ext>
                </a:extLst>
              </a:tr>
              <a:tr h="370840">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3808520" y="530254"/>
          <a:ext cx="7483880" cy="370840"/>
        </p:xfrm>
        <a:graphic>
          <a:graphicData uri="http://schemas.openxmlformats.org/drawingml/2006/table">
            <a:tbl>
              <a:tblPr firstRow="1" bandRow="1">
                <a:tableStyleId>{2D5ABB26-0587-4C30-8999-92F81FD0307C}</a:tableStyleId>
              </a:tblPr>
              <a:tblGrid>
                <a:gridCol w="748388">
                  <a:extLst>
                    <a:ext uri="{9D8B030D-6E8A-4147-A177-3AD203B41FA5}">
                      <a16:colId xmlns:a16="http://schemas.microsoft.com/office/drawing/2014/main" val="20000"/>
                    </a:ext>
                  </a:extLst>
                </a:gridCol>
                <a:gridCol w="748388">
                  <a:extLst>
                    <a:ext uri="{9D8B030D-6E8A-4147-A177-3AD203B41FA5}">
                      <a16:colId xmlns:a16="http://schemas.microsoft.com/office/drawing/2014/main" val="20001"/>
                    </a:ext>
                  </a:extLst>
                </a:gridCol>
                <a:gridCol w="748388">
                  <a:extLst>
                    <a:ext uri="{9D8B030D-6E8A-4147-A177-3AD203B41FA5}">
                      <a16:colId xmlns:a16="http://schemas.microsoft.com/office/drawing/2014/main" val="20002"/>
                    </a:ext>
                  </a:extLst>
                </a:gridCol>
                <a:gridCol w="748388">
                  <a:extLst>
                    <a:ext uri="{9D8B030D-6E8A-4147-A177-3AD203B41FA5}">
                      <a16:colId xmlns:a16="http://schemas.microsoft.com/office/drawing/2014/main" val="20003"/>
                    </a:ext>
                  </a:extLst>
                </a:gridCol>
                <a:gridCol w="748388">
                  <a:extLst>
                    <a:ext uri="{9D8B030D-6E8A-4147-A177-3AD203B41FA5}">
                      <a16:colId xmlns:a16="http://schemas.microsoft.com/office/drawing/2014/main" val="20004"/>
                    </a:ext>
                  </a:extLst>
                </a:gridCol>
                <a:gridCol w="748388">
                  <a:extLst>
                    <a:ext uri="{9D8B030D-6E8A-4147-A177-3AD203B41FA5}">
                      <a16:colId xmlns:a16="http://schemas.microsoft.com/office/drawing/2014/main" val="20005"/>
                    </a:ext>
                  </a:extLst>
                </a:gridCol>
                <a:gridCol w="748388">
                  <a:extLst>
                    <a:ext uri="{9D8B030D-6E8A-4147-A177-3AD203B41FA5}">
                      <a16:colId xmlns:a16="http://schemas.microsoft.com/office/drawing/2014/main" val="20006"/>
                    </a:ext>
                  </a:extLst>
                </a:gridCol>
                <a:gridCol w="748388">
                  <a:extLst>
                    <a:ext uri="{9D8B030D-6E8A-4147-A177-3AD203B41FA5}">
                      <a16:colId xmlns:a16="http://schemas.microsoft.com/office/drawing/2014/main" val="20007"/>
                    </a:ext>
                  </a:extLst>
                </a:gridCol>
                <a:gridCol w="748388">
                  <a:extLst>
                    <a:ext uri="{9D8B030D-6E8A-4147-A177-3AD203B41FA5}">
                      <a16:colId xmlns:a16="http://schemas.microsoft.com/office/drawing/2014/main" val="20008"/>
                    </a:ext>
                  </a:extLst>
                </a:gridCol>
                <a:gridCol w="748388">
                  <a:extLst>
                    <a:ext uri="{9D8B030D-6E8A-4147-A177-3AD203B41FA5}">
                      <a16:colId xmlns:a16="http://schemas.microsoft.com/office/drawing/2014/main" val="20009"/>
                    </a:ext>
                  </a:extLst>
                </a:gridCol>
              </a:tblGrid>
              <a:tr h="370840">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3923929" y="4717647"/>
            <a:ext cx="777683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If (low&gt; high) we should stop. And return -1. element is not found.</a:t>
            </a:r>
          </a:p>
        </p:txBody>
      </p:sp>
    </p:spTree>
    <p:extLst>
      <p:ext uri="{BB962C8B-B14F-4D97-AF65-F5344CB8AC3E}">
        <p14:creationId xmlns:p14="http://schemas.microsoft.com/office/powerpoint/2010/main" val="2616375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Binary Search</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tx1"/>
                </a:solidFill>
              </a:rPr>
              <a:t>BINARY-SEARCH(A, low, high, data)</a:t>
            </a:r>
          </a:p>
          <a:p>
            <a:pPr marL="0" indent="0">
              <a:buNone/>
            </a:pPr>
            <a:r>
              <a:rPr lang="en-US" dirty="0">
                <a:solidFill>
                  <a:schemeClr val="tx1"/>
                </a:solidFill>
              </a:rPr>
              <a:t>  if( low&lt;= high){</a:t>
            </a:r>
          </a:p>
          <a:p>
            <a:pPr marL="0" indent="0">
              <a:buNone/>
            </a:pPr>
            <a:r>
              <a:rPr lang="en-US" dirty="0">
                <a:solidFill>
                  <a:schemeClr val="tx1"/>
                </a:solidFill>
              </a:rPr>
              <a:t>    mid = floor((</a:t>
            </a:r>
            <a:r>
              <a:rPr lang="en-US" dirty="0" err="1">
                <a:solidFill>
                  <a:schemeClr val="tx1"/>
                </a:solidFill>
              </a:rPr>
              <a:t>start+end</a:t>
            </a:r>
            <a:r>
              <a:rPr lang="en-US" dirty="0">
                <a:solidFill>
                  <a:schemeClr val="tx1"/>
                </a:solidFill>
              </a:rPr>
              <a:t>)/2)</a:t>
            </a:r>
          </a:p>
          <a:p>
            <a:pPr marL="0" indent="0">
              <a:buNone/>
            </a:pPr>
            <a:r>
              <a:rPr lang="en-US" dirty="0">
                <a:solidFill>
                  <a:schemeClr val="tx1"/>
                </a:solidFill>
              </a:rPr>
              <a:t>    if (A[mid]== data){</a:t>
            </a:r>
          </a:p>
          <a:p>
            <a:pPr marL="0" indent="0">
              <a:buNone/>
            </a:pPr>
            <a:r>
              <a:rPr lang="en-US" dirty="0">
                <a:solidFill>
                  <a:schemeClr val="tx1"/>
                </a:solidFill>
              </a:rPr>
              <a:t>      return mid</a:t>
            </a:r>
          </a:p>
          <a:p>
            <a:pPr marL="0" indent="0">
              <a:buNone/>
            </a:pPr>
            <a:r>
              <a:rPr lang="en-US" dirty="0">
                <a:solidFill>
                  <a:schemeClr val="tx1"/>
                </a:solidFill>
              </a:rPr>
              <a:t>}</a:t>
            </a:r>
          </a:p>
          <a:p>
            <a:pPr marL="0" indent="0">
              <a:buNone/>
            </a:pPr>
            <a:r>
              <a:rPr lang="en-US" dirty="0">
                <a:solidFill>
                  <a:schemeClr val="tx1"/>
                </a:solidFill>
              </a:rPr>
              <a:t>    if (A[mid]&gt;data){</a:t>
            </a:r>
          </a:p>
          <a:p>
            <a:pPr marL="0" indent="0">
              <a:buNone/>
            </a:pPr>
            <a:r>
              <a:rPr lang="en-US" dirty="0">
                <a:solidFill>
                  <a:schemeClr val="tx1"/>
                </a:solidFill>
              </a:rPr>
              <a:t>      return BINARY-SEARCH(A, low, mid-1, data)</a:t>
            </a:r>
          </a:p>
          <a:p>
            <a:pPr marL="0" indent="0">
              <a:buNone/>
            </a:pPr>
            <a:r>
              <a:rPr lang="en-US" dirty="0">
                <a:solidFill>
                  <a:schemeClr val="tx1"/>
                </a:solidFill>
              </a:rPr>
              <a:t>}</a:t>
            </a:r>
          </a:p>
          <a:p>
            <a:pPr marL="0" indent="0">
              <a:buNone/>
            </a:pPr>
            <a:r>
              <a:rPr lang="en-US" dirty="0">
                <a:solidFill>
                  <a:schemeClr val="tx1"/>
                </a:solidFill>
              </a:rPr>
              <a:t>    if( A[mid]&lt;data){</a:t>
            </a:r>
          </a:p>
          <a:p>
            <a:pPr marL="0" indent="0">
              <a:buNone/>
            </a:pPr>
            <a:r>
              <a:rPr lang="en-US" dirty="0">
                <a:solidFill>
                  <a:schemeClr val="tx1"/>
                </a:solidFill>
              </a:rPr>
              <a:t>      return BINARY-SEARCH(A, mid+1, high, data)</a:t>
            </a:r>
          </a:p>
          <a:p>
            <a:pPr marL="0" indent="0">
              <a:buNone/>
            </a:pPr>
            <a:r>
              <a:rPr lang="en-US" dirty="0">
                <a:solidFill>
                  <a:schemeClr val="tx1"/>
                </a:solidFill>
              </a:rPr>
              <a:t>}</a:t>
            </a:r>
          </a:p>
          <a:p>
            <a:pPr marL="0" indent="0">
              <a:buNone/>
            </a:pPr>
            <a:r>
              <a:rPr lang="en-US" dirty="0">
                <a:solidFill>
                  <a:schemeClr val="tx1"/>
                </a:solidFill>
              </a:rPr>
              <a:t>  return FALSE // in case, element is not in the array</a:t>
            </a:r>
          </a:p>
          <a:p>
            <a:pPr marL="0" indent="0">
              <a:buNone/>
            </a:pPr>
            <a:r>
              <a:rPr lang="en-US" dirty="0">
                <a:solidFill>
                  <a:schemeClr val="tx1"/>
                </a:solidFill>
              </a:rPr>
              <a:t>}</a:t>
            </a:r>
          </a:p>
        </p:txBody>
      </p:sp>
    </p:spTree>
    <p:extLst>
      <p:ext uri="{BB962C8B-B14F-4D97-AF65-F5344CB8AC3E}">
        <p14:creationId xmlns:p14="http://schemas.microsoft.com/office/powerpoint/2010/main" val="1786759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p:txBody>
          <a:bodyPr/>
          <a:lstStyle/>
          <a:p>
            <a:r>
              <a:rPr lang="en-US" b="1">
                <a:solidFill>
                  <a:schemeClr val="tx1"/>
                </a:solidFill>
              </a:rPr>
              <a:t>O(logn</a:t>
            </a:r>
            <a:r>
              <a:rPr lang="en-US" b="1" dirty="0">
                <a:solidFill>
                  <a:schemeClr val="tx1"/>
                </a:solidFill>
              </a:rPr>
              <a:t>) – Worst Case</a:t>
            </a:r>
          </a:p>
          <a:p>
            <a:r>
              <a:rPr lang="en-US" b="1" dirty="0">
                <a:solidFill>
                  <a:schemeClr val="tx1"/>
                </a:solidFill>
              </a:rPr>
              <a:t>O(1)- Best Case.</a:t>
            </a:r>
          </a:p>
        </p:txBody>
      </p:sp>
    </p:spTree>
    <p:extLst>
      <p:ext uri="{BB962C8B-B14F-4D97-AF65-F5344CB8AC3E}">
        <p14:creationId xmlns:p14="http://schemas.microsoft.com/office/powerpoint/2010/main" val="2567953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254051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Best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ea typeface="Gulim" pitchFamily="34" charset="-127"/>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p>
          <a:p>
            <a:pPr lvl="1"/>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Worst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pPr lvl="1"/>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Average Case:</a:t>
            </a:r>
          </a:p>
          <a:p>
            <a:pPr lvl="1"/>
            <a:r>
              <a:rPr lang="en-US" sz="2400" dirty="0">
                <a:solidFill>
                  <a:schemeClr val="tx1"/>
                </a:solidFill>
                <a:latin typeface="Calibri" panose="020F0502020204030204" pitchFamily="34" charset="0"/>
                <a:cs typeface="Calibri" panose="020F0502020204030204" pitchFamily="34" charset="0"/>
              </a:rPr>
              <a:t>T(n) = </a:t>
            </a:r>
            <a:r>
              <a:rPr lang="en-US" altLang="ko-KR" sz="2400" dirty="0">
                <a:solidFill>
                  <a:schemeClr val="tx1"/>
                </a:solidFill>
                <a:latin typeface="Calibri" panose="020F0502020204030204" pitchFamily="34" charset="0"/>
                <a:cs typeface="Calibri" panose="020F0502020204030204" pitchFamily="34" charset="0"/>
                <a:sym typeface="Symbol" pitchFamily="18" charset="2"/>
              </a:rPr>
              <a:t>O</a:t>
            </a:r>
            <a:r>
              <a:rPr lang="en-US" sz="2400" dirty="0">
                <a:solidFill>
                  <a:schemeClr val="tx1"/>
                </a:solidFill>
                <a:latin typeface="Calibri" panose="020F0502020204030204" pitchFamily="34" charset="0"/>
                <a:cs typeface="Calibri" panose="020F0502020204030204" pitchFamily="34" charset="0"/>
              </a:rPr>
              <a:t>(n</a:t>
            </a:r>
            <a:r>
              <a:rPr lang="en-US" sz="2400" baseline="30000" dirty="0">
                <a:solidFill>
                  <a:schemeClr val="tx1"/>
                </a:solidFill>
                <a:latin typeface="Calibri" panose="020F0502020204030204" pitchFamily="34" charset="0"/>
                <a:cs typeface="Calibri" panose="020F0502020204030204" pitchFamily="34" charset="0"/>
              </a:rPr>
              <a:t>2</a:t>
            </a:r>
            <a:r>
              <a:rPr lang="en-US" sz="2400" dirty="0">
                <a:solidFill>
                  <a:schemeClr val="tx1"/>
                </a:solidFill>
                <a:latin typeface="Calibri" panose="020F0502020204030204" pitchFamily="34" charset="0"/>
                <a:cs typeface="Calibri" panose="020F0502020204030204" pitchFamily="34" charset="0"/>
              </a:rPr>
              <a:t>)</a:t>
            </a:r>
          </a:p>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232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AD29-BD8C-D2EE-87BD-05DA9E545A04}"/>
              </a:ext>
            </a:extLst>
          </p:cNvPr>
          <p:cNvSpPr>
            <a:spLocks noGrp="1"/>
          </p:cNvSpPr>
          <p:nvPr>
            <p:ph type="title"/>
          </p:nvPr>
        </p:nvSpPr>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05B086F9-F467-6B50-1E59-77D824992B39}"/>
              </a:ext>
            </a:extLst>
          </p:cNvPr>
          <p:cNvSpPr>
            <a:spLocks noGrp="1"/>
          </p:cNvSpPr>
          <p:nvPr>
            <p:ph idx="1"/>
          </p:nvPr>
        </p:nvSpPr>
        <p:spPr>
          <a:xfrm>
            <a:off x="3607724" y="349135"/>
            <a:ext cx="8025631" cy="5984747"/>
          </a:xfrm>
        </p:spPr>
        <p:txBody>
          <a:bodyPr>
            <a:normAutofit/>
          </a:bodyPr>
          <a:lstStyle/>
          <a:p>
            <a:r>
              <a:rPr lang="en-US" sz="2100" dirty="0">
                <a:solidFill>
                  <a:schemeClr val="tx1"/>
                </a:solidFill>
                <a:latin typeface="Calibri" panose="020F0502020204030204" pitchFamily="34" charset="0"/>
                <a:cs typeface="Calibri" panose="020F0502020204030204" pitchFamily="34" charset="0"/>
              </a:rPr>
              <a:t>Selection sort is a simple and efficient sorting algorithm that works by repeatedly selecting the smallest (or largest) element from the unsorted portion of the list and moving it to the sorted portion of the list. </a:t>
            </a:r>
          </a:p>
          <a:p>
            <a:r>
              <a:rPr lang="en-US" sz="2100" dirty="0">
                <a:solidFill>
                  <a:schemeClr val="tx1"/>
                </a:solidFill>
                <a:latin typeface="Calibri" panose="020F0502020204030204" pitchFamily="34" charset="0"/>
                <a:cs typeface="Calibri" panose="020F0502020204030204" pitchFamily="34" charset="0"/>
              </a:rPr>
              <a:t>The algorithm repeatedly selects the smallest (or largest) element from the unsorted portion of the list and swaps it with the first element of the unsorted portion. </a:t>
            </a:r>
          </a:p>
          <a:p>
            <a:r>
              <a:rPr lang="en-US" sz="2100" dirty="0">
                <a:solidFill>
                  <a:schemeClr val="tx1"/>
                </a:solidFill>
                <a:latin typeface="Calibri" panose="020F0502020204030204" pitchFamily="34" charset="0"/>
                <a:cs typeface="Calibri" panose="020F0502020204030204" pitchFamily="34" charset="0"/>
              </a:rPr>
              <a:t>This process is repeated for the remaining unsorted portion of the list until the entire list is sorted. </a:t>
            </a:r>
          </a:p>
          <a:p>
            <a:r>
              <a:rPr lang="en-US" sz="2100" dirty="0">
                <a:solidFill>
                  <a:schemeClr val="tx1"/>
                </a:solidFill>
                <a:latin typeface="Calibri" panose="020F0502020204030204" pitchFamily="34" charset="0"/>
                <a:cs typeface="Calibri" panose="020F0502020204030204" pitchFamily="34" charset="0"/>
              </a:rPr>
              <a:t>One variation of selection sort is called “Bidirectional selection sort” which goes through the list of elements by alternating between the smallest and largest element, this way the algorithm can be faster in some cases. </a:t>
            </a:r>
          </a:p>
        </p:txBody>
      </p:sp>
    </p:spTree>
    <p:extLst>
      <p:ext uri="{BB962C8B-B14F-4D97-AF65-F5344CB8AC3E}">
        <p14:creationId xmlns:p14="http://schemas.microsoft.com/office/powerpoint/2010/main" val="275512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BEA5-D35F-FC20-FB28-9F9814147D86}"/>
              </a:ext>
            </a:extLst>
          </p:cNvPr>
          <p:cNvSpPr>
            <a:spLocks noGrp="1"/>
          </p:cNvSpPr>
          <p:nvPr>
            <p:ph type="title"/>
          </p:nvPr>
        </p:nvSpPr>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8B1D03F8-AAEC-3BA8-0F95-CE1B3888D0A9}"/>
              </a:ext>
            </a:extLst>
          </p:cNvPr>
          <p:cNvSpPr>
            <a:spLocks noGrp="1"/>
          </p:cNvSpPr>
          <p:nvPr>
            <p:ph idx="1"/>
          </p:nvPr>
        </p:nvSpPr>
        <p:spPr>
          <a:xfrm>
            <a:off x="3869268" y="864107"/>
            <a:ext cx="7816454" cy="5273221"/>
          </a:xfrm>
        </p:spPr>
        <p:txBody>
          <a:bodyPr>
            <a:normAutofit/>
          </a:bodyPr>
          <a:lstStyle/>
          <a:p>
            <a:r>
              <a:rPr lang="en-US" dirty="0">
                <a:solidFill>
                  <a:schemeClr val="tx1"/>
                </a:solidFill>
                <a:latin typeface="Calibri" panose="020F0502020204030204" pitchFamily="34" charset="0"/>
                <a:cs typeface="Calibri" panose="020F0502020204030204" pitchFamily="34" charset="0"/>
              </a:rPr>
              <a:t>The algorithm maintains two subarrays in a given array. </a:t>
            </a:r>
          </a:p>
          <a:p>
            <a:pPr marL="502920" lvl="1" indent="0">
              <a:buNone/>
            </a:pPr>
            <a:r>
              <a:rPr lang="en-US" sz="2000" dirty="0">
                <a:solidFill>
                  <a:schemeClr val="tx1"/>
                </a:solidFill>
                <a:latin typeface="Calibri" panose="020F0502020204030204" pitchFamily="34" charset="0"/>
                <a:cs typeface="Calibri" panose="020F0502020204030204" pitchFamily="34" charset="0"/>
              </a:rPr>
              <a:t>• The subarray which already sorted. </a:t>
            </a:r>
          </a:p>
          <a:p>
            <a:pPr marL="502920" lvl="1" indent="0">
              <a:buNone/>
            </a:pPr>
            <a:r>
              <a:rPr lang="en-US" sz="2000" dirty="0">
                <a:solidFill>
                  <a:schemeClr val="tx1"/>
                </a:solidFill>
                <a:latin typeface="Calibri" panose="020F0502020204030204" pitchFamily="34" charset="0"/>
                <a:cs typeface="Calibri" panose="020F0502020204030204" pitchFamily="34" charset="0"/>
              </a:rPr>
              <a:t>• The remaining subarray was unsorted</a:t>
            </a:r>
            <a:endParaRPr lang="en-IN" sz="20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a:lnSpc>
                <a:spcPct val="107000"/>
              </a:lnSpc>
              <a:spcAft>
                <a:spcPts val="750"/>
              </a:spcAft>
            </a:pPr>
            <a:r>
              <a:rPr lang="en-IN"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every iteration of the selection sort, the minimum element (considering ascending order) from the unsorted subarray is picked and moved to the beginning of the unsorted subarray. </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fontAlgn="base">
              <a:lnSpc>
                <a:spcPct val="107000"/>
              </a:lnSpc>
              <a:spcAft>
                <a:spcPts val="750"/>
              </a:spcAft>
            </a:pPr>
            <a:r>
              <a:rPr lang="en-IN"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After every iteration sorted subarray size increase by one and the unsorted subarray size decrease by one.</a:t>
            </a: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06661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8685</TotalTime>
  <Words>5123</Words>
  <Application>Microsoft Office PowerPoint</Application>
  <PresentationFormat>Widescreen</PresentationFormat>
  <Paragraphs>1729</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Calibri</vt:lpstr>
      <vt:lpstr>Calibri Light</vt:lpstr>
      <vt:lpstr>Cambria Math</vt:lpstr>
      <vt:lpstr>CastleT</vt:lpstr>
      <vt:lpstr>Corbel</vt:lpstr>
      <vt:lpstr>Symbol</vt:lpstr>
      <vt:lpstr>Times New Roman</vt:lpstr>
      <vt:lpstr>Verdana</vt:lpstr>
      <vt:lpstr>Wingdings 2</vt:lpstr>
      <vt:lpstr>Frame</vt:lpstr>
      <vt:lpstr>PowerPoint Presentation</vt:lpstr>
      <vt:lpstr>Sorting</vt:lpstr>
      <vt:lpstr>Bubble Sort</vt:lpstr>
      <vt:lpstr>Working of Bubble sort</vt:lpstr>
      <vt:lpstr>PowerPoint Presentation</vt:lpstr>
      <vt:lpstr>Bubble Sort</vt:lpstr>
      <vt:lpstr>Bubble Sort</vt:lpstr>
      <vt:lpstr>Selection Sort</vt:lpstr>
      <vt:lpstr>Selection Sort</vt:lpstr>
      <vt:lpstr>Selection Sort</vt:lpstr>
      <vt:lpstr>PowerPoint Presentation</vt:lpstr>
      <vt:lpstr>PowerPoint Presentation</vt:lpstr>
      <vt:lpstr>Selection Sort</vt:lpstr>
      <vt:lpstr>Insertion Sort</vt:lpstr>
      <vt:lpstr> Working of Insertion Sort algorithm: </vt:lpstr>
      <vt:lpstr>PowerPoint Presentation</vt:lpstr>
      <vt:lpstr>PowerPoint Presentation</vt:lpstr>
      <vt:lpstr>Insertion Sort</vt:lpstr>
      <vt:lpstr>Insertion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Linear Search</vt:lpstr>
      <vt:lpstr>Linear Search pseudo code</vt:lpstr>
      <vt:lpstr>Time Analysis</vt:lpstr>
      <vt:lpstr>Binary Search</vt:lpstr>
      <vt:lpstr>3 Cases</vt:lpstr>
      <vt:lpstr>Binary Search</vt:lpstr>
      <vt:lpstr>Binary Search Example</vt:lpstr>
      <vt:lpstr>Binary Search Example</vt:lpstr>
      <vt:lpstr>Binary Search Example</vt:lpstr>
      <vt:lpstr>Binary Search Example</vt:lpstr>
      <vt:lpstr>Binary Search Example (if data is not found)</vt:lpstr>
      <vt:lpstr>Binary Search Example (if data is not found)</vt:lpstr>
      <vt:lpstr>Binary Search Example (if data is not found)</vt:lpstr>
      <vt:lpstr>Binary Search Example (if data is not found)</vt:lpstr>
      <vt:lpstr>Binary Search Example (if data is not found)</vt:lpstr>
      <vt:lpstr>Algorithm for Binary Search</vt:lpstr>
      <vt:lpstr>Time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HP</cp:lastModifiedBy>
  <cp:revision>292</cp:revision>
  <dcterms:created xsi:type="dcterms:W3CDTF">2019-05-12T04:30:40Z</dcterms:created>
  <dcterms:modified xsi:type="dcterms:W3CDTF">2023-09-12T05:24:47Z</dcterms:modified>
</cp:coreProperties>
</file>