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4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3900" b="0" strike="noStrike" spc="-1">
                <a:solidFill>
                  <a:srgbClr val="000000"/>
                </a:solidFill>
                <a:latin typeface="Trebuchet MS"/>
              </a:rPr>
              <a:t>Click to move the slide</a:t>
            </a:r>
          </a:p>
        </p:txBody>
      </p:sp>
      <p:sp>
        <p:nvSpPr>
          <p:cNvPr id="53"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54"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55"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56"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57" name="PlaceHolder 6"/>
          <p:cNvSpPr>
            <a:spLocks noGrp="1"/>
          </p:cNvSpPr>
          <p:nvPr>
            <p:ph type="sldNum"/>
          </p:nvPr>
        </p:nvSpPr>
        <p:spPr>
          <a:xfrm>
            <a:off x="4278960" y="10157400"/>
            <a:ext cx="3280680" cy="534240"/>
          </a:xfrm>
          <a:prstGeom prst="rect">
            <a:avLst/>
          </a:prstGeom>
        </p:spPr>
        <p:txBody>
          <a:bodyPr lIns="0" tIns="0" rIns="0" bIns="0" anchor="b"/>
          <a:lstStyle/>
          <a:p>
            <a:pPr algn="r"/>
            <a:fld id="{83F4BEDC-BBC7-40CC-88A1-0D77236B3870}"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3685BC57-9BD8-41F3-B875-C0B3AA516BC6}" type="slidenum">
              <a:rPr lang="en-IN" sz="1400" b="0" strike="noStrike" spc="-1">
                <a:solidFill>
                  <a:srgbClr val="000000"/>
                </a:solidFill>
                <a:latin typeface="Times New Roman"/>
                <a:ea typeface="+mn-ea"/>
              </a:rPr>
              <a:t>1</a:t>
            </a:fld>
            <a:endParaRPr lang="en-IN" sz="1400" b="0" strike="noStrike" spc="-1">
              <a:latin typeface="Times New Roman"/>
            </a:endParaRPr>
          </a:p>
        </p:txBody>
      </p:sp>
      <p:sp>
        <p:nvSpPr>
          <p:cNvPr id="85" name="PlaceHolder 2"/>
          <p:cNvSpPr>
            <a:spLocks noGrp="1" noRot="1" noChangeAspect="1"/>
          </p:cNvSpPr>
          <p:nvPr>
            <p:ph type="sldImg"/>
          </p:nvPr>
        </p:nvSpPr>
        <p:spPr>
          <a:xfrm>
            <a:off x="1106488" y="812800"/>
            <a:ext cx="5346700" cy="4008438"/>
          </a:xfrm>
          <a:prstGeom prst="rect">
            <a:avLst/>
          </a:prstGeom>
        </p:spPr>
      </p:sp>
      <p:sp>
        <p:nvSpPr>
          <p:cNvPr id="86"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53054CB1-2122-4B6E-8927-6F329D08AC06}" type="slidenum">
              <a:rPr lang="en-IN" sz="1400" b="0" strike="noStrike" spc="-1">
                <a:solidFill>
                  <a:srgbClr val="000000"/>
                </a:solidFill>
                <a:latin typeface="Times New Roman"/>
                <a:ea typeface="+mn-ea"/>
              </a:rPr>
              <a:t>10</a:t>
            </a:fld>
            <a:endParaRPr lang="en-IN" sz="1400" b="0" strike="noStrike" spc="-1">
              <a:latin typeface="Times New Roman"/>
            </a:endParaRPr>
          </a:p>
        </p:txBody>
      </p:sp>
      <p:sp>
        <p:nvSpPr>
          <p:cNvPr id="112" name="PlaceHolder 2"/>
          <p:cNvSpPr>
            <a:spLocks noGrp="1" noRot="1" noChangeAspect="1"/>
          </p:cNvSpPr>
          <p:nvPr>
            <p:ph type="sldImg"/>
          </p:nvPr>
        </p:nvSpPr>
        <p:spPr>
          <a:xfrm>
            <a:off x="1106488" y="812800"/>
            <a:ext cx="5346700" cy="4008438"/>
          </a:xfrm>
          <a:prstGeom prst="rect">
            <a:avLst/>
          </a:prstGeom>
        </p:spPr>
      </p:sp>
      <p:sp>
        <p:nvSpPr>
          <p:cNvPr id="113"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C5CF9F81-DC94-4FB8-900D-A90E08AFF46E}" type="slidenum">
              <a:rPr lang="en-IN" sz="1400" b="0" strike="noStrike" spc="-1">
                <a:solidFill>
                  <a:srgbClr val="000000"/>
                </a:solidFill>
                <a:latin typeface="Times New Roman"/>
                <a:ea typeface="+mn-ea"/>
              </a:rPr>
              <a:t>2</a:t>
            </a:fld>
            <a:endParaRPr lang="en-IN" sz="1400" b="0" strike="noStrike" spc="-1">
              <a:latin typeface="Times New Roman"/>
            </a:endParaRPr>
          </a:p>
        </p:txBody>
      </p:sp>
      <p:sp>
        <p:nvSpPr>
          <p:cNvPr id="88" name="PlaceHolder 2"/>
          <p:cNvSpPr>
            <a:spLocks noGrp="1" noRot="1" noChangeAspect="1"/>
          </p:cNvSpPr>
          <p:nvPr>
            <p:ph type="sldImg"/>
          </p:nvPr>
        </p:nvSpPr>
        <p:spPr>
          <a:xfrm>
            <a:off x="1106488" y="812800"/>
            <a:ext cx="5346700" cy="4008438"/>
          </a:xfrm>
          <a:prstGeom prst="rect">
            <a:avLst/>
          </a:prstGeom>
        </p:spPr>
      </p:sp>
      <p:sp>
        <p:nvSpPr>
          <p:cNvPr id="89"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825B7A89-926E-4A48-9116-CA7F1FDF7923}" type="slidenum">
              <a:rPr lang="en-IN" sz="1400" b="0" strike="noStrike" spc="-1">
                <a:solidFill>
                  <a:srgbClr val="000000"/>
                </a:solidFill>
                <a:latin typeface="Times New Roman"/>
                <a:ea typeface="+mn-ea"/>
              </a:rPr>
              <a:t>3</a:t>
            </a:fld>
            <a:endParaRPr lang="en-IN" sz="1400" b="0" strike="noStrike" spc="-1">
              <a:latin typeface="Times New Roman"/>
            </a:endParaRPr>
          </a:p>
        </p:txBody>
      </p:sp>
      <p:sp>
        <p:nvSpPr>
          <p:cNvPr id="91" name="PlaceHolder 2"/>
          <p:cNvSpPr>
            <a:spLocks noGrp="1" noRot="1" noChangeAspect="1"/>
          </p:cNvSpPr>
          <p:nvPr>
            <p:ph type="sldImg"/>
          </p:nvPr>
        </p:nvSpPr>
        <p:spPr>
          <a:xfrm>
            <a:off x="1106488" y="812800"/>
            <a:ext cx="5346700" cy="4008438"/>
          </a:xfrm>
          <a:prstGeom prst="rect">
            <a:avLst/>
          </a:prstGeom>
        </p:spPr>
      </p:sp>
      <p:sp>
        <p:nvSpPr>
          <p:cNvPr id="92"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A29F904D-ED9D-4488-BDD6-087DDD1B55FE}" type="slidenum">
              <a:rPr lang="en-IN" sz="1400" b="0" strike="noStrike" spc="-1">
                <a:solidFill>
                  <a:srgbClr val="000000"/>
                </a:solidFill>
                <a:latin typeface="Times New Roman"/>
                <a:ea typeface="+mn-ea"/>
              </a:rPr>
              <a:t>4</a:t>
            </a:fld>
            <a:endParaRPr lang="en-IN" sz="1400" b="0" strike="noStrike" spc="-1">
              <a:latin typeface="Times New Roman"/>
            </a:endParaRPr>
          </a:p>
        </p:txBody>
      </p:sp>
      <p:sp>
        <p:nvSpPr>
          <p:cNvPr id="94" name="PlaceHolder 2"/>
          <p:cNvSpPr>
            <a:spLocks noGrp="1" noRot="1" noChangeAspect="1"/>
          </p:cNvSpPr>
          <p:nvPr>
            <p:ph type="sldImg"/>
          </p:nvPr>
        </p:nvSpPr>
        <p:spPr>
          <a:xfrm>
            <a:off x="1106640" y="812880"/>
            <a:ext cx="5346360" cy="4008240"/>
          </a:xfrm>
          <a:prstGeom prst="rect">
            <a:avLst/>
          </a:prstGeom>
        </p:spPr>
      </p:sp>
      <p:sp>
        <p:nvSpPr>
          <p:cNvPr id="95"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7DEF54DF-27EF-43B5-8603-D105D6CB773E}" type="slidenum">
              <a:rPr lang="en-IN" sz="1400" b="0" strike="noStrike" spc="-1">
                <a:solidFill>
                  <a:srgbClr val="000000"/>
                </a:solidFill>
                <a:latin typeface="Times New Roman"/>
                <a:ea typeface="+mn-ea"/>
              </a:rPr>
              <a:t>5</a:t>
            </a:fld>
            <a:endParaRPr lang="en-IN" sz="1400" b="0" strike="noStrike" spc="-1">
              <a:latin typeface="Times New Roman"/>
            </a:endParaRPr>
          </a:p>
        </p:txBody>
      </p:sp>
      <p:sp>
        <p:nvSpPr>
          <p:cNvPr id="97" name="PlaceHolder 2"/>
          <p:cNvSpPr>
            <a:spLocks noGrp="1" noRot="1" noChangeAspect="1"/>
          </p:cNvSpPr>
          <p:nvPr>
            <p:ph type="sldImg"/>
          </p:nvPr>
        </p:nvSpPr>
        <p:spPr>
          <a:xfrm>
            <a:off x="1106488" y="812800"/>
            <a:ext cx="5346700" cy="4008438"/>
          </a:xfrm>
          <a:prstGeom prst="rect">
            <a:avLst/>
          </a:prstGeom>
        </p:spPr>
      </p:sp>
      <p:sp>
        <p:nvSpPr>
          <p:cNvPr id="98"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7B02A703-FFE4-4F4F-9F61-6CE22856C3B1}" type="slidenum">
              <a:rPr lang="en-IN" sz="1400" b="0" strike="noStrike" spc="-1">
                <a:solidFill>
                  <a:srgbClr val="000000"/>
                </a:solidFill>
                <a:latin typeface="Times New Roman"/>
                <a:ea typeface="+mn-ea"/>
              </a:rPr>
              <a:t>6</a:t>
            </a:fld>
            <a:endParaRPr lang="en-IN" sz="1400" b="0" strike="noStrike" spc="-1">
              <a:latin typeface="Times New Roman"/>
            </a:endParaRPr>
          </a:p>
        </p:txBody>
      </p:sp>
      <p:sp>
        <p:nvSpPr>
          <p:cNvPr id="100" name="PlaceHolder 2"/>
          <p:cNvSpPr>
            <a:spLocks noGrp="1" noRot="1" noChangeAspect="1"/>
          </p:cNvSpPr>
          <p:nvPr>
            <p:ph type="sldImg"/>
          </p:nvPr>
        </p:nvSpPr>
        <p:spPr>
          <a:xfrm>
            <a:off x="1106488" y="812800"/>
            <a:ext cx="5346700" cy="4008438"/>
          </a:xfrm>
          <a:prstGeom prst="rect">
            <a:avLst/>
          </a:prstGeom>
        </p:spPr>
      </p:sp>
      <p:sp>
        <p:nvSpPr>
          <p:cNvPr id="101"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76A5378B-6897-44DE-91F1-D6C785CE04B9}" type="slidenum">
              <a:rPr lang="en-IN" sz="1400" b="0" strike="noStrike" spc="-1">
                <a:solidFill>
                  <a:srgbClr val="000000"/>
                </a:solidFill>
                <a:latin typeface="Times New Roman"/>
                <a:ea typeface="+mn-ea"/>
              </a:rPr>
              <a:t>7</a:t>
            </a:fld>
            <a:endParaRPr lang="en-IN" sz="1400" b="0" strike="noStrike" spc="-1">
              <a:latin typeface="Times New Roman"/>
            </a:endParaRPr>
          </a:p>
        </p:txBody>
      </p:sp>
      <p:sp>
        <p:nvSpPr>
          <p:cNvPr id="103" name="PlaceHolder 2"/>
          <p:cNvSpPr>
            <a:spLocks noGrp="1" noRot="1" noChangeAspect="1"/>
          </p:cNvSpPr>
          <p:nvPr>
            <p:ph type="sldImg"/>
          </p:nvPr>
        </p:nvSpPr>
        <p:spPr>
          <a:xfrm>
            <a:off x="1106640" y="812880"/>
            <a:ext cx="5346360" cy="4008240"/>
          </a:xfrm>
          <a:prstGeom prst="rect">
            <a:avLst/>
          </a:prstGeom>
        </p:spPr>
      </p:sp>
      <p:sp>
        <p:nvSpPr>
          <p:cNvPr id="104"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B1098E31-B8B4-4FF7-9644-CA748D5486CC}" type="slidenum">
              <a:rPr lang="en-IN" sz="1400" b="0" strike="noStrike" spc="-1">
                <a:solidFill>
                  <a:srgbClr val="000000"/>
                </a:solidFill>
                <a:latin typeface="Times New Roman"/>
                <a:ea typeface="+mn-ea"/>
              </a:rPr>
              <a:t>8</a:t>
            </a:fld>
            <a:endParaRPr lang="en-IN" sz="1400" b="0" strike="noStrike" spc="-1">
              <a:latin typeface="Times New Roman"/>
            </a:endParaRPr>
          </a:p>
        </p:txBody>
      </p:sp>
      <p:sp>
        <p:nvSpPr>
          <p:cNvPr id="106" name="PlaceHolder 2"/>
          <p:cNvSpPr>
            <a:spLocks noGrp="1" noRot="1" noChangeAspect="1"/>
          </p:cNvSpPr>
          <p:nvPr>
            <p:ph type="sldImg"/>
          </p:nvPr>
        </p:nvSpPr>
        <p:spPr>
          <a:xfrm>
            <a:off x="1106488" y="812800"/>
            <a:ext cx="5346700" cy="4008438"/>
          </a:xfrm>
          <a:prstGeom prst="rect">
            <a:avLst/>
          </a:prstGeom>
        </p:spPr>
      </p:sp>
      <p:sp>
        <p:nvSpPr>
          <p:cNvPr id="107"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B58490A0-C955-4D34-BE52-87545D4BD7F2}" type="slidenum">
              <a:rPr lang="en-IN" sz="1400" b="0" strike="noStrike" spc="-1">
                <a:solidFill>
                  <a:srgbClr val="000000"/>
                </a:solidFill>
                <a:latin typeface="Times New Roman"/>
                <a:ea typeface="+mn-ea"/>
              </a:rPr>
              <a:t>9</a:t>
            </a:fld>
            <a:endParaRPr lang="en-IN" sz="1400" b="0" strike="noStrike" spc="-1">
              <a:latin typeface="Times New Roman"/>
            </a:endParaRPr>
          </a:p>
        </p:txBody>
      </p:sp>
      <p:sp>
        <p:nvSpPr>
          <p:cNvPr id="109" name="PlaceHolder 2"/>
          <p:cNvSpPr>
            <a:spLocks noGrp="1" noRot="1" noChangeAspect="1"/>
          </p:cNvSpPr>
          <p:nvPr>
            <p:ph type="sldImg"/>
          </p:nvPr>
        </p:nvSpPr>
        <p:spPr>
          <a:xfrm>
            <a:off x="1106488" y="812800"/>
            <a:ext cx="5346700" cy="4008438"/>
          </a:xfrm>
          <a:prstGeom prst="rect">
            <a:avLst/>
          </a:prstGeom>
        </p:spPr>
      </p:sp>
      <p:sp>
        <p:nvSpPr>
          <p:cNvPr id="110"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38" name="PlaceHolder 2"/>
          <p:cNvSpPr>
            <a:spLocks noGrp="1"/>
          </p:cNvSpPr>
          <p:nvPr>
            <p:ph type="body"/>
          </p:nvPr>
        </p:nvSpPr>
        <p:spPr>
          <a:xfrm>
            <a:off x="671400" y="2381400"/>
            <a:ext cx="699732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9" name="PlaceHolder 3"/>
          <p:cNvSpPr>
            <a:spLocks noGrp="1"/>
          </p:cNvSpPr>
          <p:nvPr>
            <p:ph type="body"/>
          </p:nvPr>
        </p:nvSpPr>
        <p:spPr>
          <a:xfrm>
            <a:off x="671400" y="4616280"/>
            <a:ext cx="699732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41" name="PlaceHolder 2"/>
          <p:cNvSpPr>
            <a:spLocks noGrp="1"/>
          </p:cNvSpPr>
          <p:nvPr>
            <p:ph type="body"/>
          </p:nvPr>
        </p:nvSpPr>
        <p:spPr>
          <a:xfrm>
            <a:off x="6714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2" name="PlaceHolder 3"/>
          <p:cNvSpPr>
            <a:spLocks noGrp="1"/>
          </p:cNvSpPr>
          <p:nvPr>
            <p:ph type="body"/>
          </p:nvPr>
        </p:nvSpPr>
        <p:spPr>
          <a:xfrm>
            <a:off x="42570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3" name="PlaceHolder 4"/>
          <p:cNvSpPr>
            <a:spLocks noGrp="1"/>
          </p:cNvSpPr>
          <p:nvPr>
            <p:ph type="body"/>
          </p:nvPr>
        </p:nvSpPr>
        <p:spPr>
          <a:xfrm>
            <a:off x="6714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4" name="PlaceHolder 5"/>
          <p:cNvSpPr>
            <a:spLocks noGrp="1"/>
          </p:cNvSpPr>
          <p:nvPr>
            <p:ph type="body"/>
          </p:nvPr>
        </p:nvSpPr>
        <p:spPr>
          <a:xfrm>
            <a:off x="42570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46" name="PlaceHolder 2"/>
          <p:cNvSpPr>
            <a:spLocks noGrp="1"/>
          </p:cNvSpPr>
          <p:nvPr>
            <p:ph type="body"/>
          </p:nvPr>
        </p:nvSpPr>
        <p:spPr>
          <a:xfrm>
            <a:off x="671400" y="238140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7" name="PlaceHolder 3"/>
          <p:cNvSpPr>
            <a:spLocks noGrp="1"/>
          </p:cNvSpPr>
          <p:nvPr>
            <p:ph type="body"/>
          </p:nvPr>
        </p:nvSpPr>
        <p:spPr>
          <a:xfrm>
            <a:off x="3037320" y="238140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8" name="PlaceHolder 4"/>
          <p:cNvSpPr>
            <a:spLocks noGrp="1"/>
          </p:cNvSpPr>
          <p:nvPr>
            <p:ph type="body"/>
          </p:nvPr>
        </p:nvSpPr>
        <p:spPr>
          <a:xfrm>
            <a:off x="5403240" y="238140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9" name="PlaceHolder 5"/>
          <p:cNvSpPr>
            <a:spLocks noGrp="1"/>
          </p:cNvSpPr>
          <p:nvPr>
            <p:ph type="body"/>
          </p:nvPr>
        </p:nvSpPr>
        <p:spPr>
          <a:xfrm>
            <a:off x="671400" y="461628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50" name="PlaceHolder 6"/>
          <p:cNvSpPr>
            <a:spLocks noGrp="1"/>
          </p:cNvSpPr>
          <p:nvPr>
            <p:ph type="body"/>
          </p:nvPr>
        </p:nvSpPr>
        <p:spPr>
          <a:xfrm>
            <a:off x="3037320" y="461628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51" name="PlaceHolder 7"/>
          <p:cNvSpPr>
            <a:spLocks noGrp="1"/>
          </p:cNvSpPr>
          <p:nvPr>
            <p:ph type="body"/>
          </p:nvPr>
        </p:nvSpPr>
        <p:spPr>
          <a:xfrm>
            <a:off x="5403240" y="461628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17" name="PlaceHolder 2"/>
          <p:cNvSpPr>
            <a:spLocks noGrp="1"/>
          </p:cNvSpPr>
          <p:nvPr>
            <p:ph type="subTitle"/>
          </p:nvPr>
        </p:nvSpPr>
        <p:spPr>
          <a:xfrm>
            <a:off x="671400" y="2381400"/>
            <a:ext cx="6997320" cy="42778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19" name="PlaceHolder 2"/>
          <p:cNvSpPr>
            <a:spLocks noGrp="1"/>
          </p:cNvSpPr>
          <p:nvPr>
            <p:ph type="body"/>
          </p:nvPr>
        </p:nvSpPr>
        <p:spPr>
          <a:xfrm>
            <a:off x="671400" y="2381400"/>
            <a:ext cx="699732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21" name="PlaceHolder 2"/>
          <p:cNvSpPr>
            <a:spLocks noGrp="1"/>
          </p:cNvSpPr>
          <p:nvPr>
            <p:ph type="body"/>
          </p:nvPr>
        </p:nvSpPr>
        <p:spPr>
          <a:xfrm>
            <a:off x="6714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22" name="PlaceHolder 3"/>
          <p:cNvSpPr>
            <a:spLocks noGrp="1"/>
          </p:cNvSpPr>
          <p:nvPr>
            <p:ph type="body"/>
          </p:nvPr>
        </p:nvSpPr>
        <p:spPr>
          <a:xfrm>
            <a:off x="42570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71400" y="671400"/>
            <a:ext cx="6997320" cy="6748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26" name="PlaceHolder 2"/>
          <p:cNvSpPr>
            <a:spLocks noGrp="1"/>
          </p:cNvSpPr>
          <p:nvPr>
            <p:ph type="body"/>
          </p:nvPr>
        </p:nvSpPr>
        <p:spPr>
          <a:xfrm>
            <a:off x="6714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27" name="PlaceHolder 3"/>
          <p:cNvSpPr>
            <a:spLocks noGrp="1"/>
          </p:cNvSpPr>
          <p:nvPr>
            <p:ph type="body"/>
          </p:nvPr>
        </p:nvSpPr>
        <p:spPr>
          <a:xfrm>
            <a:off x="42570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28" name="PlaceHolder 4"/>
          <p:cNvSpPr>
            <a:spLocks noGrp="1"/>
          </p:cNvSpPr>
          <p:nvPr>
            <p:ph type="body"/>
          </p:nvPr>
        </p:nvSpPr>
        <p:spPr>
          <a:xfrm>
            <a:off x="6714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30" name="PlaceHolder 2"/>
          <p:cNvSpPr>
            <a:spLocks noGrp="1"/>
          </p:cNvSpPr>
          <p:nvPr>
            <p:ph type="body"/>
          </p:nvPr>
        </p:nvSpPr>
        <p:spPr>
          <a:xfrm>
            <a:off x="6714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1" name="PlaceHolder 3"/>
          <p:cNvSpPr>
            <a:spLocks noGrp="1"/>
          </p:cNvSpPr>
          <p:nvPr>
            <p:ph type="body"/>
          </p:nvPr>
        </p:nvSpPr>
        <p:spPr>
          <a:xfrm>
            <a:off x="42570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2" name="PlaceHolder 4"/>
          <p:cNvSpPr>
            <a:spLocks noGrp="1"/>
          </p:cNvSpPr>
          <p:nvPr>
            <p:ph type="body"/>
          </p:nvPr>
        </p:nvSpPr>
        <p:spPr>
          <a:xfrm>
            <a:off x="42570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34" name="PlaceHolder 2"/>
          <p:cNvSpPr>
            <a:spLocks noGrp="1"/>
          </p:cNvSpPr>
          <p:nvPr>
            <p:ph type="body"/>
          </p:nvPr>
        </p:nvSpPr>
        <p:spPr>
          <a:xfrm>
            <a:off x="6714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5" name="PlaceHolder 3"/>
          <p:cNvSpPr>
            <a:spLocks noGrp="1"/>
          </p:cNvSpPr>
          <p:nvPr>
            <p:ph type="body"/>
          </p:nvPr>
        </p:nvSpPr>
        <p:spPr>
          <a:xfrm>
            <a:off x="42570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6" name="PlaceHolder 4"/>
          <p:cNvSpPr>
            <a:spLocks noGrp="1"/>
          </p:cNvSpPr>
          <p:nvPr>
            <p:ph type="body"/>
          </p:nvPr>
        </p:nvSpPr>
        <p:spPr>
          <a:xfrm>
            <a:off x="671400" y="4616280"/>
            <a:ext cx="699732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 name="Group 1"/>
          <p:cNvGrpSpPr/>
          <p:nvPr/>
        </p:nvGrpSpPr>
        <p:grpSpPr>
          <a:xfrm>
            <a:off x="-9360" y="-9360"/>
            <a:ext cx="10110240" cy="7578360"/>
            <a:chOff x="-9360" y="-9360"/>
            <a:chExt cx="10110240" cy="7578360"/>
          </a:xfrm>
        </p:grpSpPr>
        <p:sp>
          <p:nvSpPr>
            <p:cNvPr id="17" name="CustomShape 2"/>
            <p:cNvSpPr/>
            <p:nvPr/>
          </p:nvSpPr>
          <p:spPr>
            <a:xfrm>
              <a:off x="-9360" y="4424400"/>
              <a:ext cx="504360" cy="3144600"/>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Line 3"/>
            <p:cNvSpPr/>
            <p:nvPr/>
          </p:nvSpPr>
          <p:spPr>
            <a:xfrm flipV="1">
              <a:off x="5655960" y="4601880"/>
              <a:ext cx="4434120" cy="295776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3" name="Line 4"/>
            <p:cNvSpPr/>
            <p:nvPr/>
          </p:nvSpPr>
          <p:spPr>
            <a:xfrm>
              <a:off x="7764120" y="0"/>
              <a:ext cx="1343160" cy="7559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4" name="CustomShape 5"/>
            <p:cNvSpPr/>
            <p:nvPr/>
          </p:nvSpPr>
          <p:spPr>
            <a:xfrm>
              <a:off x="7597800" y="0"/>
              <a:ext cx="2501640" cy="7569000"/>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7942320" y="-9360"/>
              <a:ext cx="2147400" cy="7569000"/>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7318440" y="4321080"/>
              <a:ext cx="2769840" cy="323820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7728120" y="-9360"/>
              <a:ext cx="2361960" cy="756900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9145440" y="-9360"/>
              <a:ext cx="944280" cy="756900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8923320" y="-9360"/>
              <a:ext cx="1176120" cy="7569000"/>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8894880" y="5394240"/>
              <a:ext cx="1206000" cy="2165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2"/>
          <p:cNvSpPr>
            <a:spLocks noGrp="1"/>
          </p:cNvSpPr>
          <p:nvPr>
            <p:ph type="title"/>
          </p:nvPr>
        </p:nvSpPr>
        <p:spPr>
          <a:xfrm>
            <a:off x="671400" y="671400"/>
            <a:ext cx="6997320" cy="1455480"/>
          </a:xfrm>
          <a:prstGeom prst="rect">
            <a:avLst/>
          </a:prstGeom>
        </p:spPr>
        <p:txBody>
          <a:bodyPr/>
          <a:lstStyle/>
          <a:p>
            <a:pPr>
              <a:lnSpc>
                <a:spcPct val="100000"/>
              </a:lnSpc>
            </a:pPr>
            <a:r>
              <a:rPr lang="en-US" sz="3970" b="0" strike="noStrike" spc="-1">
                <a:solidFill>
                  <a:srgbClr val="5FCBEF"/>
                </a:solidFill>
                <a:latin typeface="Trebuchet MS"/>
              </a:rPr>
              <a:t>Click to edit Master title style</a:t>
            </a:r>
            <a:endParaRPr lang="en-US" sz="3970" b="0" strike="noStrike" spc="-1">
              <a:solidFill>
                <a:srgbClr val="000000"/>
              </a:solidFill>
              <a:latin typeface="Trebuchet MS"/>
            </a:endParaRPr>
          </a:p>
        </p:txBody>
      </p:sp>
      <p:sp>
        <p:nvSpPr>
          <p:cNvPr id="12" name="PlaceHolder 13"/>
          <p:cNvSpPr>
            <a:spLocks noGrp="1"/>
          </p:cNvSpPr>
          <p:nvPr>
            <p:ph type="body"/>
          </p:nvPr>
        </p:nvSpPr>
        <p:spPr>
          <a:xfrm>
            <a:off x="671400" y="2381400"/>
            <a:ext cx="6997320" cy="4277880"/>
          </a:xfrm>
          <a:prstGeom prst="rect">
            <a:avLst/>
          </a:prstGeom>
        </p:spPr>
        <p:txBody>
          <a:bodyPr/>
          <a:lstStyle/>
          <a:p>
            <a:pPr marL="378000" indent="-377640">
              <a:lnSpc>
                <a:spcPct val="100000"/>
              </a:lnSpc>
              <a:spcBef>
                <a:spcPts val="1100"/>
              </a:spcBef>
              <a:buClr>
                <a:srgbClr val="5FCBEF"/>
              </a:buClr>
              <a:buSzPct val="80000"/>
              <a:buFont typeface="Wingdings 3" charset="2"/>
              <a:buChar char=""/>
            </a:pPr>
            <a:r>
              <a:rPr lang="en-US" sz="1900" b="0" strike="noStrike" spc="-1">
                <a:solidFill>
                  <a:srgbClr val="404040"/>
                </a:solidFill>
                <a:latin typeface="Trebuchet MS"/>
              </a:rPr>
              <a:t>Click to edit Master text styles</a:t>
            </a:r>
          </a:p>
          <a:p>
            <a:pPr marL="817560" lvl="1" indent="-313920">
              <a:lnSpc>
                <a:spcPct val="100000"/>
              </a:lnSpc>
              <a:spcBef>
                <a:spcPts val="1100"/>
              </a:spcBef>
              <a:buClr>
                <a:srgbClr val="5FCBEF"/>
              </a:buClr>
              <a:buSzPct val="80000"/>
              <a:buFont typeface="Wingdings 3" charset="2"/>
              <a:buChar char=""/>
            </a:pPr>
            <a:r>
              <a:rPr lang="en-US" sz="1700" b="0" strike="noStrike" spc="-1">
                <a:solidFill>
                  <a:srgbClr val="404040"/>
                </a:solidFill>
                <a:latin typeface="Trebuchet MS"/>
              </a:rPr>
              <a:t>Second level</a:t>
            </a:r>
          </a:p>
          <a:p>
            <a:pPr marL="1258920" lvl="2" indent="-250560">
              <a:lnSpc>
                <a:spcPct val="100000"/>
              </a:lnSpc>
              <a:spcBef>
                <a:spcPts val="1100"/>
              </a:spcBef>
              <a:buClr>
                <a:srgbClr val="5FCBEF"/>
              </a:buClr>
              <a:buSzPct val="80000"/>
              <a:buFont typeface="Wingdings 3" charset="2"/>
              <a:buChar char=""/>
            </a:pPr>
            <a:r>
              <a:rPr lang="en-US" sz="1500" b="0" strike="noStrike" spc="-1">
                <a:solidFill>
                  <a:srgbClr val="404040"/>
                </a:solidFill>
                <a:latin typeface="Trebuchet MS"/>
              </a:rPr>
              <a:t>Third level</a:t>
            </a:r>
          </a:p>
          <a:p>
            <a:pPr marL="1763640" lvl="3" indent="-250560">
              <a:lnSpc>
                <a:spcPct val="100000"/>
              </a:lnSpc>
              <a:spcBef>
                <a:spcPts val="1100"/>
              </a:spcBef>
              <a:buClr>
                <a:srgbClr val="5FCBEF"/>
              </a:buClr>
              <a:buSzPct val="80000"/>
              <a:buFont typeface="Wingdings 3" charset="2"/>
              <a:buChar char=""/>
            </a:pPr>
            <a:r>
              <a:rPr lang="en-US" sz="1300" b="0" strike="noStrike" spc="-1">
                <a:solidFill>
                  <a:srgbClr val="404040"/>
                </a:solidFill>
                <a:latin typeface="Trebuchet MS"/>
              </a:rPr>
              <a:t>Fourth level</a:t>
            </a:r>
          </a:p>
          <a:p>
            <a:pPr marL="2266920" lvl="4" indent="-250560">
              <a:lnSpc>
                <a:spcPct val="100000"/>
              </a:lnSpc>
              <a:spcBef>
                <a:spcPts val="1100"/>
              </a:spcBef>
              <a:buClr>
                <a:srgbClr val="5FCBEF"/>
              </a:buClr>
              <a:buSzPct val="80000"/>
              <a:buFont typeface="Wingdings 3" charset="2"/>
              <a:buChar char=""/>
            </a:pPr>
            <a:r>
              <a:rPr lang="en-US" sz="1300" b="0" strike="noStrike" spc="-1">
                <a:solidFill>
                  <a:srgbClr val="404040"/>
                </a:solidFill>
                <a:latin typeface="Trebuchet MS"/>
              </a:rPr>
              <a:t>Fifth level</a:t>
            </a:r>
          </a:p>
        </p:txBody>
      </p:sp>
      <p:sp>
        <p:nvSpPr>
          <p:cNvPr id="13" name="PlaceHolder 14"/>
          <p:cNvSpPr>
            <a:spLocks noGrp="1"/>
          </p:cNvSpPr>
          <p:nvPr>
            <p:ph type="dt"/>
          </p:nvPr>
        </p:nvSpPr>
        <p:spPr>
          <a:xfrm>
            <a:off x="5959440" y="6659640"/>
            <a:ext cx="753840" cy="401400"/>
          </a:xfrm>
          <a:prstGeom prst="rect">
            <a:avLst/>
          </a:prstGeom>
        </p:spPr>
        <p:txBody>
          <a:bodyPr anchor="ctr"/>
          <a:lstStyle/>
          <a:p>
            <a:pPr algn="r">
              <a:lnSpc>
                <a:spcPct val="100000"/>
              </a:lnSpc>
            </a:pPr>
            <a:fld id="{10B0353C-3C49-4B7C-89CF-7F6BC4A1A98C}" type="datetime">
              <a:rPr lang="en-IN" sz="989" b="0" strike="noStrike" spc="-1">
                <a:solidFill>
                  <a:srgbClr val="8B8B8B"/>
                </a:solidFill>
                <a:latin typeface="Trebuchet MS"/>
              </a:rPr>
              <a:t>16-01-2023</a:t>
            </a:fld>
            <a:endParaRPr lang="en-IN" sz="989" b="0" strike="noStrike" spc="-1">
              <a:latin typeface="Times New Roman"/>
            </a:endParaRPr>
          </a:p>
        </p:txBody>
      </p:sp>
      <p:sp>
        <p:nvSpPr>
          <p:cNvPr id="14" name="PlaceHolder 15"/>
          <p:cNvSpPr>
            <a:spLocks noGrp="1"/>
          </p:cNvSpPr>
          <p:nvPr>
            <p:ph type="ftr"/>
          </p:nvPr>
        </p:nvSpPr>
        <p:spPr>
          <a:xfrm>
            <a:off x="671400" y="6659640"/>
            <a:ext cx="5097240" cy="401400"/>
          </a:xfrm>
          <a:prstGeom prst="rect">
            <a:avLst/>
          </a:prstGeom>
        </p:spPr>
        <p:txBody>
          <a:bodyPr anchor="ctr"/>
          <a:lstStyle/>
          <a:p>
            <a:endParaRPr lang="en-IN" sz="2400" b="0" strike="noStrike" spc="-1">
              <a:latin typeface="Times New Roman"/>
            </a:endParaRPr>
          </a:p>
        </p:txBody>
      </p:sp>
      <p:sp>
        <p:nvSpPr>
          <p:cNvPr id="15" name="PlaceHolder 16"/>
          <p:cNvSpPr>
            <a:spLocks noGrp="1"/>
          </p:cNvSpPr>
          <p:nvPr>
            <p:ph type="sldNum"/>
          </p:nvPr>
        </p:nvSpPr>
        <p:spPr>
          <a:xfrm>
            <a:off x="7104240" y="6659640"/>
            <a:ext cx="564840" cy="401400"/>
          </a:xfrm>
          <a:prstGeom prst="rect">
            <a:avLst/>
          </a:prstGeom>
        </p:spPr>
        <p:txBody>
          <a:bodyPr anchor="ctr"/>
          <a:lstStyle/>
          <a:p>
            <a:pPr algn="r">
              <a:lnSpc>
                <a:spcPct val="100000"/>
              </a:lnSpc>
            </a:pPr>
            <a:fld id="{AFFB8DE0-7E54-4737-9D6F-9AEF10230C07}" type="slidenum">
              <a:rPr lang="en-IN" sz="989" b="0" strike="noStrike" spc="-1">
                <a:solidFill>
                  <a:srgbClr val="5FCBEF"/>
                </a:solidFill>
                <a:latin typeface="Trebuchet MS"/>
              </a:rPr>
              <a:t>‹#›</a:t>
            </a:fld>
            <a:endParaRPr lang="en-IN" sz="989"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504540" y="1515085"/>
            <a:ext cx="9070560" cy="546696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gn="ctr">
              <a:lnSpc>
                <a:spcPct val="93000"/>
              </a:lnSpc>
            </a:pPr>
            <a:endParaRPr lang="en-IN" sz="2800" b="1" spc="-1" dirty="0">
              <a:solidFill>
                <a:srgbClr val="000000"/>
              </a:solidFill>
              <a:latin typeface="Times New Roman"/>
            </a:endParaRPr>
          </a:p>
          <a:p>
            <a:pPr algn="ctr">
              <a:lnSpc>
                <a:spcPct val="93000"/>
              </a:lnSpc>
            </a:pPr>
            <a:r>
              <a:rPr lang="en-IN" sz="3200" b="1" u="sng" strike="noStrike" spc="-1" dirty="0">
                <a:solidFill>
                  <a:schemeClr val="accent2">
                    <a:lumMod val="75000"/>
                  </a:schemeClr>
                </a:solidFill>
                <a:latin typeface="Arial"/>
              </a:rPr>
              <a:t>BUS RESERVATION SYSTEM</a:t>
            </a:r>
          </a:p>
          <a:p>
            <a:pPr algn="ctr">
              <a:lnSpc>
                <a:spcPct val="93000"/>
              </a:lnSpc>
            </a:pPr>
            <a:r>
              <a:rPr lang="en-IN" sz="3200" b="0" strike="noStrike" spc="-1" dirty="0">
                <a:solidFill>
                  <a:srgbClr val="000000"/>
                </a:solidFill>
                <a:latin typeface="Times New Roman"/>
              </a:rPr>
              <a:t> </a:t>
            </a:r>
            <a:endParaRPr lang="en-IN" sz="3600" b="0" strike="noStrike" spc="-1" dirty="0">
              <a:latin typeface="Arial"/>
            </a:endParaRPr>
          </a:p>
          <a:p>
            <a:pPr algn="ctr">
              <a:lnSpc>
                <a:spcPct val="93000"/>
              </a:lnSpc>
            </a:pPr>
            <a:r>
              <a:rPr lang="en-IN" sz="2800" b="1" strike="noStrike" spc="-1" dirty="0">
                <a:solidFill>
                  <a:srgbClr val="000000"/>
                </a:solidFill>
                <a:latin typeface="Times New Roman"/>
              </a:rPr>
              <a:t>Group members:</a:t>
            </a:r>
          </a:p>
          <a:p>
            <a:pPr algn="ctr">
              <a:lnSpc>
                <a:spcPct val="93000"/>
              </a:lnSpc>
            </a:pPr>
            <a:endParaRPr lang="en-IN" sz="3200" b="0" strike="noStrike" spc="-1" dirty="0">
              <a:latin typeface="Arial"/>
            </a:endParaRPr>
          </a:p>
          <a:p>
            <a:pPr algn="ctr">
              <a:lnSpc>
                <a:spcPct val="93000"/>
              </a:lnSpc>
            </a:pPr>
            <a:r>
              <a:rPr lang="en-IN" sz="2400" b="0" strike="noStrike" spc="-1" dirty="0" err="1">
                <a:solidFill>
                  <a:srgbClr val="000000"/>
                </a:solidFill>
                <a:latin typeface="Times New Roman"/>
              </a:rPr>
              <a:t>Priyanshu</a:t>
            </a:r>
            <a:r>
              <a:rPr lang="en-IN" sz="2400" b="0" strike="noStrike" spc="-1" dirty="0">
                <a:solidFill>
                  <a:srgbClr val="000000"/>
                </a:solidFill>
                <a:latin typeface="Times New Roman"/>
              </a:rPr>
              <a:t> </a:t>
            </a:r>
            <a:r>
              <a:rPr lang="en-IN" sz="2400" b="0" strike="noStrike" spc="-1" dirty="0" err="1">
                <a:solidFill>
                  <a:srgbClr val="000000"/>
                </a:solidFill>
                <a:latin typeface="Times New Roman"/>
              </a:rPr>
              <a:t>Worlikar</a:t>
            </a:r>
            <a:r>
              <a:rPr lang="en-IN" sz="2400" b="0" strike="noStrike" spc="-1" dirty="0">
                <a:solidFill>
                  <a:srgbClr val="000000"/>
                </a:solidFill>
                <a:latin typeface="Times New Roman"/>
              </a:rPr>
              <a:t>  -  22207001</a:t>
            </a:r>
            <a:endParaRPr lang="en-IN" sz="2400" b="0" strike="noStrike" spc="-1" dirty="0">
              <a:latin typeface="Arial"/>
            </a:endParaRPr>
          </a:p>
          <a:p>
            <a:pPr algn="ctr">
              <a:lnSpc>
                <a:spcPct val="93000"/>
              </a:lnSpc>
            </a:pPr>
            <a:r>
              <a:rPr lang="en-IN" sz="2400" b="0" strike="noStrike" spc="-1" dirty="0">
                <a:solidFill>
                  <a:srgbClr val="000000"/>
                </a:solidFill>
                <a:latin typeface="Times New Roman"/>
              </a:rPr>
              <a:t>Harshad </a:t>
            </a:r>
            <a:r>
              <a:rPr lang="en-IN" sz="2400" b="0" strike="noStrike" spc="-1" dirty="0" err="1">
                <a:solidFill>
                  <a:srgbClr val="000000"/>
                </a:solidFill>
                <a:latin typeface="Times New Roman"/>
              </a:rPr>
              <a:t>Raurale</a:t>
            </a:r>
            <a:r>
              <a:rPr lang="en-IN" sz="2400" b="0" strike="noStrike" spc="-1" dirty="0">
                <a:solidFill>
                  <a:srgbClr val="000000"/>
                </a:solidFill>
                <a:latin typeface="Times New Roman"/>
              </a:rPr>
              <a:t>       -  22207002</a:t>
            </a:r>
            <a:endParaRPr lang="en-IN" sz="2400" b="0" strike="noStrike" spc="-1" dirty="0">
              <a:latin typeface="Arial"/>
            </a:endParaRPr>
          </a:p>
          <a:p>
            <a:pPr algn="ctr">
              <a:lnSpc>
                <a:spcPct val="93000"/>
              </a:lnSpc>
            </a:pPr>
            <a:r>
              <a:rPr lang="en-IN" sz="2400" b="0" strike="noStrike" spc="-1" dirty="0">
                <a:solidFill>
                  <a:srgbClr val="000000"/>
                </a:solidFill>
                <a:latin typeface="Times New Roman"/>
              </a:rPr>
              <a:t>Sneha Sabat              -  22207008</a:t>
            </a:r>
          </a:p>
          <a:p>
            <a:pPr algn="ctr">
              <a:lnSpc>
                <a:spcPct val="93000"/>
              </a:lnSpc>
            </a:pPr>
            <a:r>
              <a:rPr lang="en-IN" sz="2400" b="0" strike="noStrike" spc="-1" dirty="0">
                <a:solidFill>
                  <a:srgbClr val="000000"/>
                </a:solidFill>
                <a:latin typeface="Times New Roman"/>
              </a:rPr>
              <a:t>Vineet Mhatre           -  22207009</a:t>
            </a:r>
            <a:endParaRPr lang="en-IN" sz="2400" b="0" strike="noStrike" spc="-1" dirty="0">
              <a:latin typeface="Arial"/>
            </a:endParaRPr>
          </a:p>
          <a:p>
            <a:pPr algn="ctr">
              <a:lnSpc>
                <a:spcPct val="93000"/>
              </a:lnSpc>
            </a:pPr>
            <a:endParaRPr lang="en-IN" sz="3200" b="0" strike="noStrike" spc="-1" dirty="0">
              <a:latin typeface="Arial"/>
            </a:endParaRPr>
          </a:p>
          <a:p>
            <a:pPr algn="ctr">
              <a:lnSpc>
                <a:spcPct val="93000"/>
              </a:lnSpc>
            </a:pPr>
            <a:r>
              <a:rPr lang="en-IN" sz="2400" b="1" strike="noStrike" spc="-1" dirty="0">
                <a:solidFill>
                  <a:srgbClr val="000000"/>
                </a:solidFill>
                <a:latin typeface="Times New Roman"/>
              </a:rPr>
              <a:t>Project Guide -</a:t>
            </a:r>
            <a:endParaRPr lang="en-IN" sz="2400" b="0" strike="noStrike" spc="-1" dirty="0">
              <a:latin typeface="Arial"/>
            </a:endParaRPr>
          </a:p>
          <a:p>
            <a:pPr algn="ctr">
              <a:lnSpc>
                <a:spcPct val="93000"/>
              </a:lnSpc>
            </a:pPr>
            <a:r>
              <a:rPr lang="en-IN" sz="2400" b="1" u="sng" strike="noStrike" spc="-1" dirty="0" err="1">
                <a:solidFill>
                  <a:srgbClr val="000000"/>
                </a:solidFill>
                <a:latin typeface="Times New Roman"/>
              </a:rPr>
              <a:t>Prof.</a:t>
            </a:r>
            <a:r>
              <a:rPr lang="en-IN" sz="2400" b="1" u="sng" strike="noStrike" spc="-1" dirty="0">
                <a:solidFill>
                  <a:srgbClr val="000000"/>
                </a:solidFill>
                <a:latin typeface="Times New Roman"/>
              </a:rPr>
              <a:t> </a:t>
            </a:r>
            <a:r>
              <a:rPr lang="en-IN" sz="2400" b="1" u="sng" strike="noStrike" spc="-1" dirty="0" err="1">
                <a:solidFill>
                  <a:srgbClr val="000000"/>
                </a:solidFill>
                <a:latin typeface="Times New Roman"/>
              </a:rPr>
              <a:t>Rajashri</a:t>
            </a:r>
            <a:r>
              <a:rPr lang="en-IN" sz="2400" b="1" u="sng" strike="noStrike" spc="-1" dirty="0">
                <a:solidFill>
                  <a:srgbClr val="000000"/>
                </a:solidFill>
                <a:latin typeface="Times New Roman"/>
              </a:rPr>
              <a:t> </a:t>
            </a:r>
            <a:r>
              <a:rPr lang="en-IN" sz="2400" b="1" u="sng" strike="noStrike" spc="-1" dirty="0" err="1">
                <a:solidFill>
                  <a:srgbClr val="000000"/>
                </a:solidFill>
                <a:latin typeface="Times New Roman"/>
              </a:rPr>
              <a:t>Chaudhari</a:t>
            </a:r>
            <a:endParaRPr lang="en-IN" sz="2400" b="1" u="sng" strike="noStrike" spc="-1" dirty="0">
              <a:solidFill>
                <a:srgbClr val="000000"/>
              </a:solidFill>
              <a:latin typeface="Times New Roman"/>
            </a:endParaRPr>
          </a:p>
          <a:p>
            <a:pPr algn="ctr">
              <a:lnSpc>
                <a:spcPct val="93000"/>
              </a:lnSpc>
            </a:pPr>
            <a:endParaRPr lang="en-IN" sz="2400" b="0" strike="noStrike" spc="-1" dirty="0">
              <a:latin typeface="Arial"/>
            </a:endParaRPr>
          </a:p>
        </p:txBody>
      </p:sp>
      <p:sp>
        <p:nvSpPr>
          <p:cNvPr id="61" name="Line 2"/>
          <p:cNvSpPr/>
          <p:nvPr/>
        </p:nvSpPr>
        <p:spPr>
          <a:xfrm>
            <a:off x="0" y="1396266"/>
            <a:ext cx="10080360" cy="360"/>
          </a:xfrm>
          <a:prstGeom prst="line">
            <a:avLst/>
          </a:prstGeom>
          <a:ln>
            <a:solidFill>
              <a:schemeClr val="tx1"/>
            </a:solidFill>
            <a:round/>
          </a:ln>
        </p:spPr>
        <p:style>
          <a:lnRef idx="3">
            <a:schemeClr val="accent1"/>
          </a:lnRef>
          <a:fillRef idx="0">
            <a:schemeClr val="accent1"/>
          </a:fillRef>
          <a:effectRef idx="2">
            <a:schemeClr val="accent1"/>
          </a:effectRef>
          <a:fontRef idx="minor"/>
        </p:style>
      </p:sp>
      <p:pic>
        <p:nvPicPr>
          <p:cNvPr id="62" name="Picture 3"/>
          <p:cNvPicPr/>
          <p:nvPr/>
        </p:nvPicPr>
        <p:blipFill>
          <a:blip r:embed="rId3"/>
          <a:srcRect b="12593"/>
          <a:stretch/>
        </p:blipFill>
        <p:spPr>
          <a:xfrm>
            <a:off x="-360" y="-36720"/>
            <a:ext cx="10080360" cy="1479069"/>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196456" y="2957764"/>
            <a:ext cx="9070560" cy="179471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gn="ctr">
              <a:lnSpc>
                <a:spcPct val="93000"/>
              </a:lnSpc>
            </a:pPr>
            <a:r>
              <a:rPr lang="en-IN" sz="4800" b="0" strike="noStrike" spc="-1" dirty="0">
                <a:solidFill>
                  <a:schemeClr val="accent2">
                    <a:lumMod val="50000"/>
                  </a:schemeClr>
                </a:solidFill>
                <a:latin typeface="Times New Roman"/>
              </a:rPr>
              <a:t>Thank You...!!</a:t>
            </a:r>
            <a:endParaRPr lang="en-IN" sz="4800" b="0" strike="noStrike" spc="-1" dirty="0">
              <a:solidFill>
                <a:schemeClr val="accent2">
                  <a:lumMod val="50000"/>
                </a:schemeClr>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
          <p:cNvSpPr/>
          <p:nvPr/>
        </p:nvSpPr>
        <p:spPr>
          <a:xfrm>
            <a:off x="504720" y="144360"/>
            <a:ext cx="9070560" cy="105696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gn="ctr">
              <a:lnSpc>
                <a:spcPct val="93000"/>
              </a:lnSpc>
            </a:pPr>
            <a:r>
              <a:rPr lang="en-IN" sz="3600" b="1" strike="noStrike" spc="-1">
                <a:solidFill>
                  <a:srgbClr val="000000"/>
                </a:solidFill>
                <a:latin typeface="Times New Roman"/>
              </a:rPr>
              <a:t>Contents</a:t>
            </a:r>
            <a:endParaRPr lang="en-IN" sz="3600" b="0" strike="noStrike" spc="-1">
              <a:latin typeface="Arial"/>
            </a:endParaRPr>
          </a:p>
        </p:txBody>
      </p:sp>
      <p:sp>
        <p:nvSpPr>
          <p:cNvPr id="64" name="CustomShape 2"/>
          <p:cNvSpPr/>
          <p:nvPr/>
        </p:nvSpPr>
        <p:spPr>
          <a:xfrm>
            <a:off x="504720" y="815210"/>
            <a:ext cx="9322920" cy="6299315"/>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430200" indent="-321840">
              <a:lnSpc>
                <a:spcPct val="200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Introduction</a:t>
            </a:r>
            <a:endParaRPr lang="en-IN" sz="2400" b="0" strike="noStrike" spc="-1" dirty="0">
              <a:latin typeface="Arial"/>
            </a:endParaRPr>
          </a:p>
          <a:p>
            <a:pPr marL="430200" indent="-321840">
              <a:lnSpc>
                <a:spcPct val="200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Objectives</a:t>
            </a:r>
            <a:endParaRPr lang="en-IN" sz="2400" b="0" strike="noStrike" spc="-1" dirty="0">
              <a:latin typeface="Arial"/>
            </a:endParaRPr>
          </a:p>
          <a:p>
            <a:pPr marL="430200" indent="-321840">
              <a:lnSpc>
                <a:spcPct val="200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Scope</a:t>
            </a:r>
            <a:endParaRPr lang="en-IN" sz="2400" b="0" strike="noStrike" spc="-1" dirty="0">
              <a:latin typeface="Arial"/>
            </a:endParaRPr>
          </a:p>
          <a:p>
            <a:pPr marL="430200" indent="-321840">
              <a:lnSpc>
                <a:spcPct val="200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Features / Functionality</a:t>
            </a:r>
            <a:endParaRPr lang="en-IN" sz="2400" b="0" strike="noStrike" spc="-1" dirty="0">
              <a:latin typeface="Arial"/>
            </a:endParaRPr>
          </a:p>
          <a:p>
            <a:pPr marL="430200" indent="-321840">
              <a:lnSpc>
                <a:spcPct val="200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Project Outcomes</a:t>
            </a:r>
            <a:endParaRPr lang="en-IN" sz="2400" b="0" strike="noStrike" spc="-1" dirty="0">
              <a:latin typeface="Arial"/>
            </a:endParaRPr>
          </a:p>
          <a:p>
            <a:pPr marL="430200" indent="-321840">
              <a:lnSpc>
                <a:spcPct val="200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Technology Stack</a:t>
            </a:r>
            <a:endParaRPr lang="en-IN" sz="2400" b="0" strike="noStrike" spc="-1" dirty="0">
              <a:latin typeface="Arial"/>
            </a:endParaRPr>
          </a:p>
          <a:p>
            <a:pPr marL="430200" indent="-321840">
              <a:lnSpc>
                <a:spcPct val="200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Block Diagram </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1. Introduction</a:t>
            </a:r>
            <a:endParaRPr lang="en-IN" sz="3600" b="0" strike="noStrike" spc="-1">
              <a:latin typeface="Arial"/>
            </a:endParaRPr>
          </a:p>
        </p:txBody>
      </p:sp>
      <p:sp>
        <p:nvSpPr>
          <p:cNvPr id="66" name="CustomShape 2"/>
          <p:cNvSpPr/>
          <p:nvPr/>
        </p:nvSpPr>
        <p:spPr>
          <a:xfrm>
            <a:off x="503280" y="1768320"/>
            <a:ext cx="7748378" cy="498924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450720" indent="-342720">
              <a:lnSpc>
                <a:spcPct val="93000"/>
              </a:lnSpc>
              <a:spcAft>
                <a:spcPts val="1412"/>
              </a:spcAft>
              <a:buClr>
                <a:srgbClr val="000000"/>
              </a:buClr>
              <a:buFont typeface="Arial"/>
              <a:buChar char="•"/>
            </a:pPr>
            <a:r>
              <a:rPr lang="en-IN" sz="2400" b="1" strike="noStrike" spc="-1" dirty="0">
                <a:solidFill>
                  <a:srgbClr val="000000"/>
                </a:solidFill>
                <a:latin typeface="Times New Roman"/>
              </a:rPr>
              <a:t>Problem Identified :</a:t>
            </a:r>
            <a:r>
              <a:rPr lang="en-IN" sz="2400" b="0" strike="noStrike" spc="-1" dirty="0">
                <a:solidFill>
                  <a:srgbClr val="000000"/>
                </a:solidFill>
                <a:latin typeface="Times New Roman"/>
              </a:rPr>
              <a:t> </a:t>
            </a:r>
            <a:endParaRPr lang="en-IN" sz="2400" b="0" strike="noStrike" spc="-1" dirty="0">
              <a:latin typeface="Arial"/>
            </a:endParaRPr>
          </a:p>
          <a:p>
            <a:pPr marL="934920" lvl="2" indent="-342720" algn="just">
              <a:lnSpc>
                <a:spcPct val="93000"/>
              </a:lnSpc>
              <a:spcAft>
                <a:spcPts val="1412"/>
              </a:spcAft>
              <a:buClr>
                <a:srgbClr val="000000"/>
              </a:buClr>
              <a:buFont typeface="Arial"/>
              <a:buChar char="•"/>
            </a:pPr>
            <a:r>
              <a:rPr lang="en-IN" sz="2400" b="0" strike="noStrike" spc="-1" dirty="0">
                <a:solidFill>
                  <a:srgbClr val="000000"/>
                </a:solidFill>
                <a:latin typeface="Times New Roman"/>
              </a:rPr>
              <a:t>It is often see that, when we have to travel to some place via bus, it is very hectic to buy tickets/reserve set at the time of departure. The queues are very long, etc. </a:t>
            </a:r>
          </a:p>
          <a:p>
            <a:pPr marL="592200" lvl="2">
              <a:lnSpc>
                <a:spcPct val="93000"/>
              </a:lnSpc>
              <a:spcAft>
                <a:spcPts val="1412"/>
              </a:spcAft>
              <a:buClr>
                <a:srgbClr val="000000"/>
              </a:buClr>
            </a:pPr>
            <a:endParaRPr lang="en-IN" sz="2400" b="0" strike="noStrike" spc="-1" dirty="0">
              <a:latin typeface="Arial"/>
            </a:endParaRPr>
          </a:p>
          <a:p>
            <a:pPr marL="450720" indent="-342720">
              <a:lnSpc>
                <a:spcPct val="93000"/>
              </a:lnSpc>
              <a:spcAft>
                <a:spcPts val="1412"/>
              </a:spcAft>
              <a:buClr>
                <a:srgbClr val="000000"/>
              </a:buClr>
              <a:buFont typeface="Arial"/>
              <a:buChar char="•"/>
            </a:pPr>
            <a:r>
              <a:rPr lang="en-IN" sz="2400" b="1" strike="noStrike" spc="-1" dirty="0">
                <a:solidFill>
                  <a:srgbClr val="000000"/>
                </a:solidFill>
                <a:latin typeface="Times New Roman"/>
              </a:rPr>
              <a:t>Solution Proposed :</a:t>
            </a:r>
            <a:endParaRPr lang="en-IN" sz="2400" b="1" strike="noStrike" spc="-1" dirty="0">
              <a:latin typeface="Arial"/>
            </a:endParaRPr>
          </a:p>
          <a:p>
            <a:pPr marL="934920" lvl="2" indent="-342720" algn="just">
              <a:lnSpc>
                <a:spcPct val="93000"/>
              </a:lnSpc>
              <a:spcAft>
                <a:spcPts val="1412"/>
              </a:spcAft>
              <a:buClr>
                <a:srgbClr val="000000"/>
              </a:buClr>
              <a:buFont typeface="Arial"/>
              <a:buChar char="•"/>
            </a:pPr>
            <a:r>
              <a:rPr lang="en-IN" sz="2400" b="0" strike="noStrike" spc="-1" dirty="0">
                <a:solidFill>
                  <a:srgbClr val="000000"/>
                </a:solidFill>
                <a:latin typeface="Times New Roman"/>
              </a:rPr>
              <a:t>To over come this problem we have developed the bus seat reservation system, which will help the user to book seats, at his comfort without having to stand in long queues and saving users time.</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2. Objectives</a:t>
            </a:r>
            <a:endParaRPr lang="en-IN" sz="3600" b="0" strike="noStrike" spc="-1">
              <a:latin typeface="Arial"/>
            </a:endParaRPr>
          </a:p>
        </p:txBody>
      </p:sp>
      <p:sp>
        <p:nvSpPr>
          <p:cNvPr id="68" name="CustomShape 2"/>
          <p:cNvSpPr/>
          <p:nvPr/>
        </p:nvSpPr>
        <p:spPr>
          <a:xfrm>
            <a:off x="503280" y="1768320"/>
            <a:ext cx="9070560" cy="498924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566640" indent="-456840">
              <a:lnSpc>
                <a:spcPct val="93000"/>
              </a:lnSpc>
              <a:spcAft>
                <a:spcPts val="1412"/>
              </a:spcAft>
              <a:buClr>
                <a:srgbClr val="000000"/>
              </a:buClr>
              <a:buFont typeface="Trebuchet MS"/>
              <a:buAutoNum type="arabicPeriod"/>
            </a:pPr>
            <a:r>
              <a:rPr lang="en-IN" sz="2400" b="0" strike="noStrike" spc="-1">
                <a:solidFill>
                  <a:srgbClr val="000000"/>
                </a:solidFill>
                <a:latin typeface="Times New Roman"/>
              </a:rPr>
              <a:t>To make the booking process faster, convenient and comfortable.</a:t>
            </a:r>
            <a:endParaRPr lang="en-IN" sz="2400" b="0" strike="noStrike" spc="-1">
              <a:latin typeface="Arial"/>
            </a:endParaRPr>
          </a:p>
          <a:p>
            <a:pPr marL="566640" indent="-456840">
              <a:lnSpc>
                <a:spcPct val="93000"/>
              </a:lnSpc>
              <a:spcAft>
                <a:spcPts val="1412"/>
              </a:spcAft>
              <a:buClr>
                <a:srgbClr val="000000"/>
              </a:buClr>
              <a:buFont typeface="Trebuchet MS"/>
              <a:buAutoNum type="arabicPeriod"/>
            </a:pPr>
            <a:r>
              <a:rPr lang="en-IN" sz="2400" b="0" strike="noStrike" spc="-1">
                <a:solidFill>
                  <a:srgbClr val="000000"/>
                </a:solidFill>
                <a:latin typeface="Times New Roman"/>
              </a:rPr>
              <a:t>To overcome the problem of having to visit the office and wait in long queue.</a:t>
            </a:r>
            <a:endParaRPr lang="en-IN" sz="2400" b="0" strike="noStrike" spc="-1">
              <a:latin typeface="Arial"/>
            </a:endParaRPr>
          </a:p>
          <a:p>
            <a:pPr marL="566640" indent="-456840">
              <a:lnSpc>
                <a:spcPct val="93000"/>
              </a:lnSpc>
              <a:spcAft>
                <a:spcPts val="1412"/>
              </a:spcAft>
              <a:buClr>
                <a:srgbClr val="000000"/>
              </a:buClr>
              <a:buFont typeface="Trebuchet MS"/>
              <a:buAutoNum type="arabicPeriod"/>
            </a:pPr>
            <a:r>
              <a:rPr lang="en-IN" sz="2400" b="0" strike="noStrike" spc="-1">
                <a:solidFill>
                  <a:srgbClr val="000000"/>
                </a:solidFill>
                <a:latin typeface="Times New Roman"/>
              </a:rPr>
              <a:t>To provide the service of reserving the seat 24x7 and from the comfort of the user.</a:t>
            </a:r>
            <a:endParaRPr lang="en-IN" sz="2400" b="0" strike="noStrike" spc="-1">
              <a:latin typeface="Arial"/>
            </a:endParaRPr>
          </a:p>
          <a:p>
            <a:pPr marL="566640" indent="-456840">
              <a:lnSpc>
                <a:spcPct val="93000"/>
              </a:lnSpc>
              <a:spcAft>
                <a:spcPts val="1412"/>
              </a:spcAft>
              <a:buClr>
                <a:srgbClr val="000000"/>
              </a:buClr>
              <a:buFont typeface="Trebuchet MS"/>
              <a:buAutoNum type="arabicPeriod"/>
            </a:pPr>
            <a:r>
              <a:rPr lang="en-IN" sz="2400" b="0" strike="noStrike" spc="-1">
                <a:solidFill>
                  <a:srgbClr val="000000"/>
                </a:solidFill>
                <a:latin typeface="Times New Roman"/>
              </a:rPr>
              <a:t>To save users precious time.</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3. Scope</a:t>
            </a:r>
            <a:endParaRPr lang="en-IN" sz="3600" b="0" strike="noStrike" spc="-1">
              <a:latin typeface="Arial"/>
            </a:endParaRPr>
          </a:p>
        </p:txBody>
      </p:sp>
      <p:sp>
        <p:nvSpPr>
          <p:cNvPr id="70" name="CustomShape 2"/>
          <p:cNvSpPr/>
          <p:nvPr/>
        </p:nvSpPr>
        <p:spPr>
          <a:xfrm>
            <a:off x="322807" y="1285217"/>
            <a:ext cx="9070560" cy="498924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a:lnSpc>
                <a:spcPct val="93000"/>
              </a:lnSpc>
              <a:spcAft>
                <a:spcPts val="1412"/>
              </a:spcAft>
            </a:pPr>
            <a:endParaRPr lang="en-IN" sz="2400" b="0" strike="noStrike" spc="-1" dirty="0">
              <a:latin typeface="Arial"/>
            </a:endParaRPr>
          </a:p>
          <a:p>
            <a:pPr marL="566640" indent="-456840">
              <a:lnSpc>
                <a:spcPct val="93000"/>
              </a:lnSpc>
              <a:spcAft>
                <a:spcPts val="1412"/>
              </a:spcAft>
              <a:buClr>
                <a:srgbClr val="000000"/>
              </a:buClr>
              <a:buFont typeface="Trebuchet MS"/>
              <a:buAutoNum type="arabicPeriod"/>
            </a:pPr>
            <a:r>
              <a:rPr lang="en-IN" sz="2400" b="0" strike="noStrike" spc="-1" dirty="0">
                <a:solidFill>
                  <a:srgbClr val="000000"/>
                </a:solidFill>
                <a:latin typeface="Times New Roman"/>
              </a:rPr>
              <a:t>A bus booking system </a:t>
            </a:r>
            <a:r>
              <a:rPr lang="en-IN" sz="2400" spc="-1" dirty="0">
                <a:solidFill>
                  <a:srgbClr val="000000"/>
                </a:solidFill>
                <a:latin typeface="Times New Roman"/>
              </a:rPr>
              <a:t>allows potential customers to self book </a:t>
            </a:r>
          </a:p>
          <a:p>
            <a:pPr marL="109800">
              <a:lnSpc>
                <a:spcPct val="93000"/>
              </a:lnSpc>
              <a:spcAft>
                <a:spcPts val="1412"/>
              </a:spcAft>
              <a:buClr>
                <a:srgbClr val="000000"/>
              </a:buClr>
            </a:pPr>
            <a:r>
              <a:rPr lang="en-IN" sz="2400" spc="-1" dirty="0">
                <a:solidFill>
                  <a:srgbClr val="000000"/>
                </a:solidFill>
                <a:latin typeface="Times New Roman"/>
              </a:rPr>
              <a:t>       and pay through your own website.</a:t>
            </a:r>
            <a:endParaRPr lang="en-IN" sz="2400" b="0" strike="noStrike" spc="-1" dirty="0">
              <a:latin typeface="Arial"/>
            </a:endParaRPr>
          </a:p>
          <a:p>
            <a:pPr marL="109440">
              <a:lnSpc>
                <a:spcPct val="93000"/>
              </a:lnSpc>
              <a:spcAft>
                <a:spcPts val="1412"/>
              </a:spcAft>
            </a:pPr>
            <a:r>
              <a:rPr lang="en-IN" sz="2400" b="0" strike="noStrike" spc="-1" dirty="0">
                <a:solidFill>
                  <a:srgbClr val="000000"/>
                </a:solidFill>
                <a:latin typeface="Times New Roman"/>
              </a:rPr>
              <a:t> </a:t>
            </a:r>
            <a:r>
              <a:rPr lang="en-IN" sz="2400" spc="-1" dirty="0">
                <a:solidFill>
                  <a:srgbClr val="000000"/>
                </a:solidFill>
                <a:latin typeface="Times New Roman"/>
              </a:rPr>
              <a:t>2.</a:t>
            </a:r>
            <a:r>
              <a:rPr lang="en-IN" sz="2400" b="0" strike="noStrike" spc="-1" dirty="0">
                <a:solidFill>
                  <a:srgbClr val="000000"/>
                </a:solidFill>
                <a:latin typeface="Times New Roman"/>
              </a:rPr>
              <a:t>  Bus Booking System is a web based application which is </a:t>
            </a:r>
          </a:p>
          <a:p>
            <a:pPr marL="109440">
              <a:lnSpc>
                <a:spcPct val="93000"/>
              </a:lnSpc>
              <a:spcAft>
                <a:spcPts val="1412"/>
              </a:spcAft>
            </a:pPr>
            <a:r>
              <a:rPr lang="en-IN" sz="2400" spc="-1" dirty="0">
                <a:solidFill>
                  <a:srgbClr val="000000"/>
                </a:solidFill>
                <a:latin typeface="Times New Roman"/>
              </a:rPr>
              <a:t>      </a:t>
            </a:r>
            <a:r>
              <a:rPr lang="en-IN" sz="2400" b="0" strike="noStrike" spc="-1" dirty="0">
                <a:solidFill>
                  <a:srgbClr val="000000"/>
                </a:solidFill>
                <a:latin typeface="Times New Roman"/>
              </a:rPr>
              <a:t>connected to a complete database.</a:t>
            </a:r>
          </a:p>
          <a:p>
            <a:pPr marL="566640" indent="-457200">
              <a:lnSpc>
                <a:spcPct val="93000"/>
              </a:lnSpc>
              <a:spcAft>
                <a:spcPts val="1412"/>
              </a:spcAft>
              <a:buAutoNum type="arabicPeriod" startAt="3"/>
            </a:pPr>
            <a:r>
              <a:rPr lang="en-IN" sz="2400" b="0" strike="noStrike" spc="-1" dirty="0">
                <a:solidFill>
                  <a:srgbClr val="000000"/>
                </a:solidFill>
                <a:latin typeface="Times New Roman"/>
              </a:rPr>
              <a:t>It helps to securely store customer’s data.</a:t>
            </a:r>
          </a:p>
          <a:p>
            <a:pPr marL="566640" indent="-457200">
              <a:lnSpc>
                <a:spcPct val="93000"/>
              </a:lnSpc>
              <a:spcAft>
                <a:spcPts val="1412"/>
              </a:spcAft>
              <a:buAutoNum type="arabicPeriod" startAt="3"/>
            </a:pPr>
            <a:r>
              <a:rPr lang="en-IN" sz="2400" spc="-1" dirty="0">
                <a:solidFill>
                  <a:srgbClr val="000000"/>
                </a:solidFill>
                <a:latin typeface="Times New Roman"/>
              </a:rPr>
              <a:t>The customers can book their ticket in their own comfort </a:t>
            </a:r>
          </a:p>
          <a:p>
            <a:pPr marL="109440">
              <a:lnSpc>
                <a:spcPct val="93000"/>
              </a:lnSpc>
              <a:spcAft>
                <a:spcPts val="1412"/>
              </a:spcAft>
            </a:pPr>
            <a:r>
              <a:rPr lang="en-IN" sz="2400" b="0" strike="noStrike" spc="-1" dirty="0">
                <a:solidFill>
                  <a:srgbClr val="000000"/>
                </a:solidFill>
                <a:latin typeface="Times New Roman"/>
              </a:rPr>
              <a:t>       any time.</a:t>
            </a:r>
          </a:p>
          <a:p>
            <a:pPr marL="109440">
              <a:lnSpc>
                <a:spcPct val="93000"/>
              </a:lnSpc>
              <a:spcAft>
                <a:spcPts val="1412"/>
              </a:spcAft>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4. Feature /Functionality</a:t>
            </a:r>
            <a:endParaRPr lang="en-IN" sz="3600" b="0" strike="noStrike" spc="-1">
              <a:latin typeface="Arial"/>
            </a:endParaRPr>
          </a:p>
        </p:txBody>
      </p:sp>
      <p:sp>
        <p:nvSpPr>
          <p:cNvPr id="72" name="CustomShape 2"/>
          <p:cNvSpPr/>
          <p:nvPr/>
        </p:nvSpPr>
        <p:spPr>
          <a:xfrm>
            <a:off x="503280" y="1768320"/>
            <a:ext cx="9070560" cy="498924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109440">
              <a:lnSpc>
                <a:spcPct val="93000"/>
              </a:lnSpc>
              <a:spcAft>
                <a:spcPts val="1412"/>
              </a:spcAft>
            </a:pPr>
            <a:endParaRPr lang="en-IN" sz="1800" b="0" strike="noStrike" spc="-1" dirty="0">
              <a:latin typeface="Arial"/>
            </a:endParaRPr>
          </a:p>
          <a:p>
            <a:pPr marL="109800">
              <a:lnSpc>
                <a:spcPct val="93000"/>
              </a:lnSpc>
              <a:spcAft>
                <a:spcPts val="1412"/>
              </a:spcAft>
              <a:buClr>
                <a:srgbClr val="000000"/>
              </a:buClr>
            </a:pPr>
            <a:r>
              <a:rPr lang="en-IN" sz="2400" b="0" strike="noStrike" spc="-1" dirty="0">
                <a:solidFill>
                  <a:srgbClr val="000000"/>
                </a:solidFill>
                <a:latin typeface="Times New Roman"/>
              </a:rPr>
              <a:t>Feature 1 :</a:t>
            </a:r>
            <a:endParaRPr lang="en-IN" sz="2400" b="0" strike="noStrike" spc="-1" dirty="0">
              <a:latin typeface="Arial"/>
            </a:endParaRPr>
          </a:p>
          <a:p>
            <a:pPr marL="1050840" lvl="2" indent="-456840">
              <a:lnSpc>
                <a:spcPct val="93000"/>
              </a:lnSpc>
              <a:spcAft>
                <a:spcPts val="1412"/>
              </a:spcAft>
              <a:buClr>
                <a:srgbClr val="000000"/>
              </a:buClr>
              <a:buFont typeface="Arial"/>
              <a:buChar char="•"/>
            </a:pPr>
            <a:r>
              <a:rPr lang="en-IN" sz="2400" b="0" strike="noStrike" spc="-1" dirty="0">
                <a:solidFill>
                  <a:srgbClr val="000000"/>
                </a:solidFill>
                <a:latin typeface="Times New Roman"/>
              </a:rPr>
              <a:t>Login and New User Registration</a:t>
            </a:r>
            <a:endParaRPr lang="en-IN" sz="2400" b="0" strike="noStrike" spc="-1" dirty="0">
              <a:latin typeface="Arial"/>
            </a:endParaRPr>
          </a:p>
          <a:p>
            <a:pPr marL="109800">
              <a:lnSpc>
                <a:spcPct val="93000"/>
              </a:lnSpc>
              <a:spcAft>
                <a:spcPts val="1412"/>
              </a:spcAft>
              <a:buClr>
                <a:srgbClr val="000000"/>
              </a:buClr>
            </a:pPr>
            <a:r>
              <a:rPr lang="en-IN" sz="2400" b="0" strike="noStrike" spc="-1" dirty="0">
                <a:solidFill>
                  <a:srgbClr val="000000"/>
                </a:solidFill>
                <a:latin typeface="Times New Roman"/>
              </a:rPr>
              <a:t>Feature 2 :</a:t>
            </a:r>
            <a:endParaRPr lang="en-IN" sz="2400" b="0" strike="noStrike" spc="-1" dirty="0">
              <a:latin typeface="Arial"/>
            </a:endParaRPr>
          </a:p>
          <a:p>
            <a:pPr marL="1050840" lvl="2" indent="-456840">
              <a:lnSpc>
                <a:spcPct val="93000"/>
              </a:lnSpc>
              <a:spcAft>
                <a:spcPts val="1412"/>
              </a:spcAft>
              <a:buClr>
                <a:srgbClr val="000000"/>
              </a:buClr>
              <a:buFont typeface="Arial"/>
              <a:buChar char="•"/>
            </a:pPr>
            <a:r>
              <a:rPr lang="en-IN" sz="2400" b="0" strike="noStrike" spc="-1" dirty="0">
                <a:solidFill>
                  <a:srgbClr val="000000"/>
                </a:solidFill>
                <a:latin typeface="Times New Roman"/>
              </a:rPr>
              <a:t>Easy Booking and Cancellation of Ticket.</a:t>
            </a:r>
            <a:endParaRPr lang="en-IN" sz="2400" b="0" strike="noStrike" spc="-1" dirty="0">
              <a:latin typeface="Arial"/>
            </a:endParaRPr>
          </a:p>
          <a:p>
            <a:pPr marL="109800">
              <a:lnSpc>
                <a:spcPct val="93000"/>
              </a:lnSpc>
              <a:spcAft>
                <a:spcPts val="1412"/>
              </a:spcAft>
              <a:buClr>
                <a:srgbClr val="000000"/>
              </a:buClr>
            </a:pPr>
            <a:r>
              <a:rPr lang="en-IN" sz="2400" b="0" strike="noStrike" spc="-1" dirty="0">
                <a:solidFill>
                  <a:srgbClr val="000000"/>
                </a:solidFill>
                <a:latin typeface="Times New Roman"/>
              </a:rPr>
              <a:t>Feature 3 :</a:t>
            </a:r>
            <a:endParaRPr lang="en-IN" sz="2400" b="0" strike="noStrike" spc="-1" dirty="0">
              <a:latin typeface="Arial"/>
            </a:endParaRPr>
          </a:p>
          <a:p>
            <a:pPr marL="1050840" lvl="2" indent="-456840">
              <a:lnSpc>
                <a:spcPct val="93000"/>
              </a:lnSpc>
              <a:spcAft>
                <a:spcPts val="1412"/>
              </a:spcAft>
              <a:buClr>
                <a:srgbClr val="000000"/>
              </a:buClr>
              <a:buFont typeface="Arial"/>
              <a:buChar char="•"/>
            </a:pPr>
            <a:r>
              <a:rPr lang="en-IN" sz="2400" b="0" strike="noStrike" spc="-1" dirty="0">
                <a:solidFill>
                  <a:srgbClr val="000000"/>
                </a:solidFill>
                <a:latin typeface="Times New Roman"/>
              </a:rPr>
              <a:t>Add Balance to the account and View Ticket.</a:t>
            </a:r>
            <a:endParaRPr lang="en-IN" sz="2400" b="0" strike="noStrike" spc="-1" dirty="0">
              <a:latin typeface="Arial"/>
            </a:endParaRPr>
          </a:p>
          <a:p>
            <a:pPr marL="109440">
              <a:lnSpc>
                <a:spcPct val="93000"/>
              </a:lnSpc>
              <a:spcAft>
                <a:spcPts val="1412"/>
              </a:spcAft>
            </a:pPr>
            <a:r>
              <a:rPr lang="en-IN" sz="2400" b="0" strike="noStrike" spc="-1" dirty="0">
                <a:latin typeface="Times New Roman" panose="02020603050405020304" pitchFamily="18" charset="0"/>
                <a:cs typeface="Times New Roman" panose="02020603050405020304" pitchFamily="18" charset="0"/>
              </a:rPr>
              <a:t>Feature 4 :</a:t>
            </a:r>
            <a:endParaRPr lang="en-IN" sz="2400" spc="-1" dirty="0">
              <a:latin typeface="Times New Roman" panose="02020603050405020304" pitchFamily="18" charset="0"/>
              <a:cs typeface="Times New Roman" panose="02020603050405020304" pitchFamily="18" charset="0"/>
            </a:endParaRPr>
          </a:p>
          <a:p>
            <a:pPr marL="109440">
              <a:lnSpc>
                <a:spcPct val="93000"/>
              </a:lnSpc>
              <a:spcAft>
                <a:spcPts val="1412"/>
              </a:spcAft>
            </a:pPr>
            <a:r>
              <a:rPr lang="en-IN" sz="2400" b="0" strike="noStrike" spc="-1" dirty="0">
                <a:latin typeface="Times New Roman" panose="02020603050405020304" pitchFamily="18" charset="0"/>
                <a:cs typeface="Times New Roman" panose="02020603050405020304" pitchFamily="18" charset="0"/>
              </a:rPr>
              <a:t>      •   </a:t>
            </a:r>
            <a:r>
              <a:rPr lang="en-IN" sz="2400" strike="noStrike" spc="-1" dirty="0">
                <a:latin typeface="Times New Roman" panose="02020603050405020304" pitchFamily="18" charset="0"/>
                <a:cs typeface="Times New Roman" panose="02020603050405020304" pitchFamily="18" charset="0"/>
              </a:rPr>
              <a:t>  </a:t>
            </a:r>
            <a:r>
              <a:rPr lang="en-IN" sz="2400" i="0" dirty="0">
                <a:solidFill>
                  <a:srgbClr val="292D3B"/>
                </a:solidFill>
                <a:effectLst/>
                <a:latin typeface="Times New Roman" panose="02020603050405020304" pitchFamily="18" charset="0"/>
                <a:cs typeface="Times New Roman" panose="02020603050405020304" pitchFamily="18" charset="0"/>
              </a:rPr>
              <a:t>Instant and contact-free payments</a:t>
            </a:r>
            <a:endParaRPr lang="en-IN" sz="240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5. Outcome of Project</a:t>
            </a:r>
            <a:endParaRPr lang="en-IN" sz="3600" b="0" strike="noStrike" spc="-1">
              <a:latin typeface="Arial"/>
            </a:endParaRPr>
          </a:p>
        </p:txBody>
      </p:sp>
      <p:sp>
        <p:nvSpPr>
          <p:cNvPr id="74" name="CustomShape 2"/>
          <p:cNvSpPr/>
          <p:nvPr/>
        </p:nvSpPr>
        <p:spPr>
          <a:xfrm>
            <a:off x="503280" y="1768320"/>
            <a:ext cx="9070560" cy="498924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109440">
              <a:lnSpc>
                <a:spcPct val="93000"/>
              </a:lnSpc>
              <a:spcAft>
                <a:spcPts val="1412"/>
              </a:spcAft>
            </a:pPr>
            <a:r>
              <a:rPr lang="en-IN" sz="2400" b="0" strike="noStrike" spc="-1">
                <a:solidFill>
                  <a:srgbClr val="000000"/>
                </a:solidFill>
                <a:latin typeface="Times New Roman"/>
              </a:rPr>
              <a:t> </a:t>
            </a:r>
            <a:endParaRPr lang="en-IN" sz="2400" b="0" strike="noStrike" spc="-1">
              <a:latin typeface="Arial"/>
            </a:endParaRPr>
          </a:p>
          <a:p>
            <a:pPr marL="566640" indent="-456840">
              <a:lnSpc>
                <a:spcPct val="150000"/>
              </a:lnSpc>
              <a:spcAft>
                <a:spcPts val="1412"/>
              </a:spcAft>
              <a:buClr>
                <a:srgbClr val="000000"/>
              </a:buClr>
              <a:buFont typeface="StarSymbol"/>
              <a:buAutoNum type="arabicPeriod"/>
            </a:pPr>
            <a:r>
              <a:rPr lang="en-IN" sz="2400" b="0" strike="noStrike" spc="-1">
                <a:solidFill>
                  <a:srgbClr val="000000"/>
                </a:solidFill>
                <a:latin typeface="Times New Roman"/>
              </a:rPr>
              <a:t>User Can login and register</a:t>
            </a:r>
            <a:endParaRPr lang="en-IN" sz="2400" b="0" strike="noStrike" spc="-1">
              <a:latin typeface="Arial"/>
            </a:endParaRPr>
          </a:p>
          <a:p>
            <a:pPr marL="566640" indent="-456840">
              <a:lnSpc>
                <a:spcPct val="150000"/>
              </a:lnSpc>
              <a:spcAft>
                <a:spcPts val="1412"/>
              </a:spcAft>
              <a:buClr>
                <a:srgbClr val="000000"/>
              </a:buClr>
              <a:buFont typeface="StarSymbol"/>
              <a:buAutoNum type="arabicPeriod"/>
            </a:pPr>
            <a:r>
              <a:rPr lang="en-IN" sz="2400" b="0" strike="noStrike" spc="-1">
                <a:solidFill>
                  <a:srgbClr val="000000"/>
                </a:solidFill>
                <a:latin typeface="Times New Roman"/>
              </a:rPr>
              <a:t>User Can Add Balance</a:t>
            </a:r>
            <a:endParaRPr lang="en-IN" sz="2400" b="0" strike="noStrike" spc="-1">
              <a:latin typeface="Arial"/>
            </a:endParaRPr>
          </a:p>
          <a:p>
            <a:pPr marL="566640" indent="-456840">
              <a:lnSpc>
                <a:spcPct val="150000"/>
              </a:lnSpc>
              <a:spcAft>
                <a:spcPts val="1412"/>
              </a:spcAft>
              <a:buClr>
                <a:srgbClr val="000000"/>
              </a:buClr>
              <a:buFont typeface="StarSymbol"/>
              <a:buAutoNum type="arabicPeriod"/>
            </a:pPr>
            <a:r>
              <a:rPr lang="en-IN" sz="2400" b="0" strike="noStrike" spc="-1">
                <a:solidFill>
                  <a:srgbClr val="000000"/>
                </a:solidFill>
                <a:latin typeface="Times New Roman"/>
              </a:rPr>
              <a:t>Used can book ticket by providing following inputs</a:t>
            </a:r>
            <a:endParaRPr lang="en-IN" sz="2400" b="0" strike="noStrike" spc="-1">
              <a:latin typeface="Arial"/>
            </a:endParaRPr>
          </a:p>
          <a:p>
            <a:pPr marL="1508040" lvl="3" indent="-456840">
              <a:lnSpc>
                <a:spcPct val="150000"/>
              </a:lnSpc>
              <a:spcAft>
                <a:spcPts val="1412"/>
              </a:spcAft>
              <a:buClr>
                <a:srgbClr val="000000"/>
              </a:buClr>
              <a:buFont typeface="StarSymbol"/>
              <a:buAutoNum type="arabicPeriod"/>
            </a:pPr>
            <a:r>
              <a:rPr lang="en-IN" sz="2400" b="0" strike="noStrike" spc="-1">
                <a:solidFill>
                  <a:srgbClr val="000000"/>
                </a:solidFill>
                <a:latin typeface="Times New Roman"/>
              </a:rPr>
              <a:t>Loction.</a:t>
            </a:r>
            <a:endParaRPr lang="en-IN" sz="2400" b="0" strike="noStrike" spc="-1">
              <a:latin typeface="Arial"/>
            </a:endParaRPr>
          </a:p>
          <a:p>
            <a:pPr marL="1508040" lvl="3" indent="-456840">
              <a:lnSpc>
                <a:spcPct val="150000"/>
              </a:lnSpc>
              <a:spcAft>
                <a:spcPts val="1412"/>
              </a:spcAft>
              <a:buClr>
                <a:srgbClr val="000000"/>
              </a:buClr>
              <a:buFont typeface="StarSymbol"/>
              <a:buAutoNum type="arabicPeriod"/>
            </a:pPr>
            <a:r>
              <a:rPr lang="en-IN" sz="2400" b="0" strike="noStrike" spc="-1">
                <a:solidFill>
                  <a:srgbClr val="000000"/>
                </a:solidFill>
                <a:latin typeface="Times New Roman"/>
              </a:rPr>
              <a:t> Time.</a:t>
            </a:r>
            <a:endParaRPr lang="en-IN" sz="2400" b="0" strike="noStrike" spc="-1">
              <a:latin typeface="Arial"/>
            </a:endParaRPr>
          </a:p>
          <a:p>
            <a:pPr marL="566640" indent="-456840">
              <a:lnSpc>
                <a:spcPct val="150000"/>
              </a:lnSpc>
              <a:spcAft>
                <a:spcPts val="1412"/>
              </a:spcAft>
              <a:buClr>
                <a:srgbClr val="000000"/>
              </a:buClr>
              <a:buFont typeface="StarSymbol"/>
              <a:buAutoNum type="arabicPeriod"/>
            </a:pPr>
            <a:r>
              <a:rPr lang="en-IN" sz="2400" b="0" strike="noStrike" spc="-1">
                <a:solidFill>
                  <a:srgbClr val="000000"/>
                </a:solidFill>
                <a:latin typeface="Times New Roman"/>
              </a:rPr>
              <a:t>User can View the Ticket.</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6. Technology Stack</a:t>
            </a:r>
            <a:endParaRPr lang="en-IN" sz="3600" b="0" strike="noStrike" spc="-1">
              <a:latin typeface="Arial"/>
            </a:endParaRPr>
          </a:p>
        </p:txBody>
      </p:sp>
      <p:sp>
        <p:nvSpPr>
          <p:cNvPr id="76" name="CustomShape 2"/>
          <p:cNvSpPr/>
          <p:nvPr/>
        </p:nvSpPr>
        <p:spPr>
          <a:xfrm>
            <a:off x="503280" y="1563840"/>
            <a:ext cx="9070560" cy="519408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109440">
              <a:lnSpc>
                <a:spcPct val="93000"/>
              </a:lnSpc>
              <a:spcAft>
                <a:spcPts val="1412"/>
              </a:spcAft>
            </a:pPr>
            <a:endParaRPr lang="en-IN" sz="1800" b="0" strike="noStrike" spc="-1" dirty="0">
              <a:latin typeface="Arial"/>
            </a:endParaRPr>
          </a:p>
          <a:p>
            <a:pPr marL="566640" indent="-456840">
              <a:lnSpc>
                <a:spcPct val="150000"/>
              </a:lnSpc>
              <a:spcAft>
                <a:spcPts val="1412"/>
              </a:spcAft>
              <a:buClr>
                <a:srgbClr val="000000"/>
              </a:buClr>
              <a:buFont typeface="StarSymbol"/>
              <a:buAutoNum type="arabicPeriod"/>
            </a:pPr>
            <a:r>
              <a:rPr lang="en-IN" sz="2400" b="0" strike="noStrike" spc="-1" dirty="0" err="1">
                <a:solidFill>
                  <a:srgbClr val="000000"/>
                </a:solidFill>
                <a:latin typeface="Times New Roman"/>
              </a:rPr>
              <a:t>Xampp</a:t>
            </a:r>
            <a:r>
              <a:rPr lang="en-IN" sz="2400" b="0" strike="noStrike" spc="-1" dirty="0">
                <a:solidFill>
                  <a:srgbClr val="000000"/>
                </a:solidFill>
                <a:latin typeface="Times New Roman"/>
              </a:rPr>
              <a:t> 8.0.25/</a:t>
            </a:r>
            <a:r>
              <a:rPr lang="en-IN" sz="2400" spc="-1" dirty="0">
                <a:solidFill>
                  <a:srgbClr val="000000"/>
                </a:solidFill>
                <a:latin typeface="Times New Roman"/>
              </a:rPr>
              <a:t>P</a:t>
            </a:r>
            <a:r>
              <a:rPr lang="en-IN" sz="2400" b="0" strike="noStrike" spc="-1" dirty="0">
                <a:solidFill>
                  <a:srgbClr val="000000"/>
                </a:solidFill>
                <a:latin typeface="Times New Roman"/>
              </a:rPr>
              <a:t>HP 8.0.25</a:t>
            </a:r>
            <a:endParaRPr lang="en-IN" sz="2400" b="0" strike="noStrike" spc="-1" dirty="0">
              <a:latin typeface="Arial"/>
            </a:endParaRPr>
          </a:p>
          <a:p>
            <a:pPr marL="566640" indent="-456840">
              <a:lnSpc>
                <a:spcPct val="150000"/>
              </a:lnSpc>
              <a:spcAft>
                <a:spcPts val="1412"/>
              </a:spcAft>
              <a:buClr>
                <a:srgbClr val="000000"/>
              </a:buClr>
              <a:buFont typeface="StarSymbol"/>
              <a:buAutoNum type="arabicPeriod"/>
            </a:pPr>
            <a:r>
              <a:rPr lang="en-IN" sz="2400" b="0" strike="noStrike" spc="-1" dirty="0">
                <a:solidFill>
                  <a:srgbClr val="000000"/>
                </a:solidFill>
                <a:latin typeface="Times New Roman"/>
              </a:rPr>
              <a:t>MySQL 8.0.31</a:t>
            </a:r>
            <a:endParaRPr lang="en-IN" sz="2400" b="0" strike="noStrike" spc="-1" dirty="0">
              <a:latin typeface="Arial"/>
            </a:endParaRPr>
          </a:p>
          <a:p>
            <a:pPr marL="566640" indent="-456840">
              <a:lnSpc>
                <a:spcPct val="150000"/>
              </a:lnSpc>
              <a:spcAft>
                <a:spcPts val="1412"/>
              </a:spcAft>
              <a:buClr>
                <a:srgbClr val="000000"/>
              </a:buClr>
              <a:buFont typeface="StarSymbol"/>
              <a:buAutoNum type="arabicPeriod"/>
            </a:pPr>
            <a:r>
              <a:rPr lang="en-IN" sz="2400" b="0" strike="noStrike" spc="-1" dirty="0">
                <a:solidFill>
                  <a:srgbClr val="000000"/>
                </a:solidFill>
                <a:latin typeface="Times New Roman"/>
              </a:rPr>
              <a:t>NetBeans 11.1</a:t>
            </a:r>
            <a:endParaRPr lang="en-IN" sz="2400" b="0" strike="noStrike" spc="-1" dirty="0">
              <a:latin typeface="Arial"/>
            </a:endParaRPr>
          </a:p>
          <a:p>
            <a:pPr marL="566640" indent="-456840">
              <a:lnSpc>
                <a:spcPct val="150000"/>
              </a:lnSpc>
              <a:spcAft>
                <a:spcPts val="1412"/>
              </a:spcAft>
              <a:buClr>
                <a:srgbClr val="000000"/>
              </a:buClr>
              <a:buFont typeface="StarSymbol"/>
              <a:buAutoNum type="arabicPeriod"/>
            </a:pPr>
            <a:r>
              <a:rPr lang="en-IN" sz="2400" spc="-1">
                <a:solidFill>
                  <a:srgbClr val="000000"/>
                </a:solidFill>
                <a:latin typeface="Times New Roman"/>
              </a:rPr>
              <a:t>JDK</a:t>
            </a:r>
            <a:r>
              <a:rPr lang="en-IN" sz="2400" b="0" strike="noStrike" spc="-1">
                <a:solidFill>
                  <a:srgbClr val="000000"/>
                </a:solidFill>
                <a:latin typeface="Times New Roman"/>
              </a:rPr>
              <a:t>-19</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dirty="0">
                <a:solidFill>
                  <a:srgbClr val="000000"/>
                </a:solidFill>
                <a:latin typeface="Times New Roman"/>
              </a:rPr>
              <a:t>7. Block Diagram </a:t>
            </a:r>
            <a:endParaRPr lang="en-IN" sz="2400" b="0" strike="noStrike" spc="-1" dirty="0">
              <a:latin typeface="Arial"/>
            </a:endParaRPr>
          </a:p>
        </p:txBody>
      </p:sp>
      <p:sp>
        <p:nvSpPr>
          <p:cNvPr id="78" name="CustomShape 2"/>
          <p:cNvSpPr/>
          <p:nvPr/>
        </p:nvSpPr>
        <p:spPr>
          <a:xfrm>
            <a:off x="503280" y="1563840"/>
            <a:ext cx="9070560" cy="519408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71A82F17-60BB-087F-1DF7-974E062861B7}"/>
              </a:ext>
            </a:extLst>
          </p:cNvPr>
          <p:cNvPicPr>
            <a:picLocks noChangeAspect="1"/>
          </p:cNvPicPr>
          <p:nvPr/>
        </p:nvPicPr>
        <p:blipFill rotWithShape="1">
          <a:blip r:embed="rId3">
            <a:extLst>
              <a:ext uri="{28A0092B-C50C-407E-A947-70E740481C1C}">
                <a14:useLocalDpi xmlns:a14="http://schemas.microsoft.com/office/drawing/2010/main" val="0"/>
              </a:ext>
            </a:extLst>
          </a:blip>
          <a:srcRect l="4679" t="9533" r="5051" b="6285"/>
          <a:stretch/>
        </p:blipFill>
        <p:spPr>
          <a:xfrm>
            <a:off x="852056" y="1740125"/>
            <a:ext cx="6766594" cy="443235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445</TotalTime>
  <Words>356</Words>
  <Application>Microsoft Office PowerPoint</Application>
  <PresentationFormat>Custom</PresentationFormat>
  <Paragraphs>76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StarSymbol</vt:lpstr>
      <vt:lpstr>Times New Roman</vt:lpstr>
      <vt:lpstr>Trebuchet MS</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v b</dc:creator>
  <dc:description/>
  <cp:lastModifiedBy>Priyanshu Wolikar</cp:lastModifiedBy>
  <cp:revision>52</cp:revision>
  <cp:lastPrinted>2022-08-20T08:09:49Z</cp:lastPrinted>
  <dcterms:created xsi:type="dcterms:W3CDTF">2017-10-25T08:22:14Z</dcterms:created>
  <dcterms:modified xsi:type="dcterms:W3CDTF">2023-01-16T10:28:05Z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