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3FB1-FE3D-4DE7-B317-AE7715D77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D7E3-5109-4963-BD1B-360963584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7382-035A-4768-BC1B-C0470CE9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ACE73-CE61-4764-BB58-A982223F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CD4-3F32-487B-95D2-E211B762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002A-7DE0-4856-B4EB-1E5CCB4D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C0A51-2D3D-4D51-BC8C-7D26CEED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32E3-39D8-4256-BAC0-C31ECBA6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AC12-C3CB-4777-BB75-98A63BE7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6C18-C43B-4578-B242-8810CE27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9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49F4-1318-4423-A4F5-156556076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57928-6C89-4237-BCD5-88D83A4EE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2C9D-814F-46BE-99E4-4C9B24F1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19C2-07FB-4AB8-B15B-10F907A9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BFAA-AF95-4002-9754-71F5240A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1CA1-7FBB-470C-A51C-C55FE26B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729E-8802-4455-B086-64AFF012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88F9-E00D-4B04-850C-71919214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2811-2DD9-4D6C-8AED-8809807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DF4AE-C201-44DD-A577-FD73C39C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7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4B00-5828-4D9F-B5D2-90B4E1F2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DC6D9-C30D-4FD3-B027-75881C74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461D5-4314-467A-A1F6-ED8EC3A5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2671-C8C0-492A-979A-6F9B656D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3853-B4E2-48B1-8D19-2013FAA3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6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8F65-0D60-46A2-9275-605383D6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3F70-5673-48C1-A219-DD967F2CF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32352-665F-4680-86AD-2AA094547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197C-ED08-46B5-9861-9B83A2E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A1907-CD1A-41BB-96A1-DB47618F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DB0D-F79B-4B15-8CE7-609D8014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685D-893A-4B2D-8D5C-C572B1C5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F1116-8729-4CF5-8E50-110057452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5334-3DB6-44F9-88E9-DB1A3DB14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D5B7A-7277-49AE-8197-5D4EB0C32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54E41-ABD5-407E-8D43-25CE77A1A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E15BB-27A1-4937-9D76-D39A19DC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13117-64E8-4117-99F8-5706BE1E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D3A3F-D498-4362-8FA3-21CB3DC4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5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9DA8-A139-431D-91E2-125287E9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D328F-BCB7-4D66-9F6A-E4A1FB80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0B38-77D1-4816-AF47-0F191E74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3F810-0B1B-4640-A50F-95DD3220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78F5C-F08B-4F0A-BF19-9EB48DBB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4C992-BBB3-496F-9798-4183ECDD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94F78-908D-400F-AD22-94A94686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CBD4-008E-466E-B10D-5D4ADDA3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0DB6-C8FF-40BB-9E2C-0CC4C5E7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1C51F-893D-4011-8354-7ED1F9586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95D7-E99F-434B-9723-FD15D0DC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8B23C-608B-48B3-B6DC-182EE1AC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C67FC-8D57-4E1E-B431-1482BAAA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3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7B75-57B9-4052-BED7-B4624199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C526B-6E9D-458B-9DCB-B75928D83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CD071-98CA-400A-9B2B-E59ED864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C502-0153-430B-BE24-5CB5DC1C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16A7-E63C-4E6C-8029-A77ADF30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D8179-3238-4CED-8D06-D229470D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83B19-3D2A-4C90-B210-255EA665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D7951-2613-4194-811D-177B2802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82C7-D26E-409B-A3D1-C32726CB5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C97B-AECD-4C02-8AEF-9703AFCCAD2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042E-E8C9-45FD-B395-B49A8EE95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D5FC-053D-4E23-BFCA-8CCE06D2C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D713-5E08-4C5B-82E5-A3BBD2ED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51B-C18C-4F61-A826-70D09E5ED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MULE SOFT </a:t>
            </a:r>
            <a:b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33157-14C7-40D8-BF9B-46514ECAA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 BY : HARSHADA AMBALKAR</a:t>
            </a:r>
          </a:p>
        </p:txBody>
      </p:sp>
    </p:spTree>
    <p:extLst>
      <p:ext uri="{BB962C8B-B14F-4D97-AF65-F5344CB8AC3E}">
        <p14:creationId xmlns:p14="http://schemas.microsoft.com/office/powerpoint/2010/main" val="157156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5D4A-BE8E-49F7-BDA4-3B51EFBF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CFE4-948C-4C52-B62B-F5C80205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Mule Project Creation</a:t>
            </a:r>
          </a:p>
          <a:p>
            <a:r>
              <a:rPr lang="en-US" dirty="0"/>
              <a:t>Basic Structure</a:t>
            </a:r>
          </a:p>
          <a:p>
            <a:r>
              <a:rPr lang="en-US" dirty="0" err="1"/>
              <a:t>Smiple</a:t>
            </a:r>
            <a:r>
              <a:rPr lang="en-US" dirty="0"/>
              <a:t> Program</a:t>
            </a:r>
          </a:p>
          <a:p>
            <a:r>
              <a:rPr lang="en-US" dirty="0"/>
              <a:t>Run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5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E368-20B6-4955-A2A3-5EEE57F4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Program in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8C16-01E6-4407-A784-4967C446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continue  with the program mentioned in previous session . Run the program in debug mode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1C074-2936-4D6A-842A-22E62701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29" y="2668294"/>
            <a:ext cx="7448366" cy="4189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A8F39-434C-45FD-B3FB-7845873801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8" t="39870" r="35195" b="18706"/>
          <a:stretch/>
        </p:blipFill>
        <p:spPr>
          <a:xfrm>
            <a:off x="1447061" y="2734322"/>
            <a:ext cx="6454066" cy="28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D538-AB68-4394-96B0-5D6AD935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 Mode Continues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DE30-29DD-4486-8536-C2BC8992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Mule application will be running in ‘Mule debug’ perspective</a:t>
            </a:r>
          </a:p>
          <a:p>
            <a:r>
              <a:rPr lang="en-US" dirty="0"/>
              <a:t>Mule Debugger perspective</a:t>
            </a:r>
          </a:p>
          <a:p>
            <a:r>
              <a:rPr lang="en-US" dirty="0"/>
              <a:t>Will open and application would start running in </a:t>
            </a:r>
            <a:r>
              <a:rPr lang="en-US" dirty="0" err="1"/>
              <a:t>deubug</a:t>
            </a:r>
            <a:r>
              <a:rPr lang="en-US" dirty="0"/>
              <a:t> mode . Upon successful deployment , debugger view will open</a:t>
            </a:r>
          </a:p>
        </p:txBody>
      </p:sp>
    </p:spTree>
    <p:extLst>
      <p:ext uri="{BB962C8B-B14F-4D97-AF65-F5344CB8AC3E}">
        <p14:creationId xmlns:p14="http://schemas.microsoft.com/office/powerpoint/2010/main" val="406868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8BF7-2625-491D-BAA7-7263010C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Debugging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0E4A-87A5-4FAD-819B-772151C8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could be some </a:t>
            </a:r>
            <a:r>
              <a:rPr lang="en-US" dirty="0" err="1"/>
              <a:t>sceniores</a:t>
            </a:r>
            <a:r>
              <a:rPr lang="en-US" dirty="0"/>
              <a:t> where application might not run in debug mode. </a:t>
            </a:r>
            <a:r>
              <a:rPr lang="en-US" dirty="0" err="1"/>
              <a:t>Anypoint</a:t>
            </a:r>
            <a:r>
              <a:rPr lang="en-US" dirty="0"/>
              <a:t> doesn’t show the error sometime in that case</a:t>
            </a:r>
          </a:p>
          <a:p>
            <a:pPr marL="0" indent="0">
              <a:buNone/>
            </a:pPr>
            <a:r>
              <a:rPr lang="en-US" dirty="0"/>
              <a:t>     - possible solution</a:t>
            </a:r>
          </a:p>
          <a:p>
            <a:pPr marL="0" indent="0">
              <a:buNone/>
            </a:pPr>
            <a:r>
              <a:rPr lang="en-US" dirty="0"/>
              <a:t>            &gt;change the port number for  debug mode</a:t>
            </a:r>
          </a:p>
          <a:p>
            <a:pPr marL="0" indent="0">
              <a:buNone/>
            </a:pPr>
            <a:r>
              <a:rPr lang="en-US" dirty="0"/>
              <a:t>            &gt; Restart the workspace</a:t>
            </a:r>
          </a:p>
          <a:p>
            <a:r>
              <a:rPr lang="en-US" dirty="0"/>
              <a:t>Port number can be changed by going into below </a:t>
            </a:r>
          </a:p>
          <a:p>
            <a:pPr marL="0" indent="0">
              <a:buNone/>
            </a:pPr>
            <a:r>
              <a:rPr lang="en-US" dirty="0"/>
              <a:t> Right click&gt;Debug&gt;Debug </a:t>
            </a:r>
            <a:r>
              <a:rPr lang="en-US" dirty="0" err="1"/>
              <a:t>Configrutions</a:t>
            </a:r>
            <a:r>
              <a:rPr lang="en-US" dirty="0"/>
              <a:t> &gt;Mule Debugger &gt;port</a:t>
            </a:r>
          </a:p>
        </p:txBody>
      </p:sp>
    </p:spTree>
    <p:extLst>
      <p:ext uri="{BB962C8B-B14F-4D97-AF65-F5344CB8AC3E}">
        <p14:creationId xmlns:p14="http://schemas.microsoft.com/office/powerpoint/2010/main" val="154705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B6AF-5FCB-4F19-8F39-3EAA7E04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4A59-8598-471A-91D1-8F6009E3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 can be applied easily by right click on any of the message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7367E-469A-43F5-A781-8A9FA06A5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7" y="2281560"/>
            <a:ext cx="9751628" cy="45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7D04-DFE3-4225-8A48-02764B51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3DE13-AD17-4606-B0AC-9CFC91B28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938" y="1391259"/>
            <a:ext cx="8507918" cy="4785704"/>
          </a:xfrm>
        </p:spPr>
      </p:pic>
    </p:spTree>
    <p:extLst>
      <p:ext uri="{BB962C8B-B14F-4D97-AF65-F5344CB8AC3E}">
        <p14:creationId xmlns:p14="http://schemas.microsoft.com/office/powerpoint/2010/main" val="117921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CDD3-50E2-4FFE-920C-E63E4DB7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 Program (Continue)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F6523D-FD9D-44E2-9C26-C8E82DEDA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31493" r="29419" b="20198"/>
          <a:stretch/>
        </p:blipFill>
        <p:spPr>
          <a:xfrm>
            <a:off x="1013057" y="1401765"/>
            <a:ext cx="9033768" cy="3896307"/>
          </a:xfrm>
        </p:spPr>
      </p:pic>
    </p:spTree>
    <p:extLst>
      <p:ext uri="{BB962C8B-B14F-4D97-AF65-F5344CB8AC3E}">
        <p14:creationId xmlns:p14="http://schemas.microsoft.com/office/powerpoint/2010/main" val="339137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8D22-9B78-4FE8-B5FF-D6476DE4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 </a:t>
            </a:r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A95F-8924-4D68-A1CE-CC04116D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Progarm</a:t>
            </a:r>
            <a:r>
              <a:rPr lang="en-US" dirty="0"/>
              <a:t> can be continue . By pressing f8 or next message processer button under mule debugger</a:t>
            </a:r>
          </a:p>
          <a:p>
            <a:r>
              <a:rPr lang="en-US" dirty="0"/>
              <a:t>Debugger is having capabilities to check the properties at runtime </a:t>
            </a:r>
            <a:r>
              <a:rPr lang="en-US" dirty="0" err="1"/>
              <a:t>evalute</a:t>
            </a:r>
            <a:r>
              <a:rPr lang="en-US" dirty="0"/>
              <a:t> the expression analyze each component in detail</a:t>
            </a:r>
          </a:p>
        </p:txBody>
      </p:sp>
    </p:spTree>
    <p:extLst>
      <p:ext uri="{BB962C8B-B14F-4D97-AF65-F5344CB8AC3E}">
        <p14:creationId xmlns:p14="http://schemas.microsoft.com/office/powerpoint/2010/main" val="416663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MULE SOFT  DEBUG PROGRAM</vt:lpstr>
      <vt:lpstr>Topics</vt:lpstr>
      <vt:lpstr>Run Program in Debug</vt:lpstr>
      <vt:lpstr>Debug Mode Continues</vt:lpstr>
      <vt:lpstr>Some Debugging Issues</vt:lpstr>
      <vt:lpstr>Apply Breakpoint</vt:lpstr>
      <vt:lpstr>Debug Program</vt:lpstr>
      <vt:lpstr>Debug Program (Continue)</vt:lpstr>
      <vt:lpstr>Debug Program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 SOFT  DEBUG PROGRAM</dc:title>
  <dc:creator>harshada</dc:creator>
  <cp:lastModifiedBy>harshada</cp:lastModifiedBy>
  <cp:revision>2</cp:revision>
  <dcterms:created xsi:type="dcterms:W3CDTF">2021-12-16T13:12:55Z</dcterms:created>
  <dcterms:modified xsi:type="dcterms:W3CDTF">2021-12-16T14:04:53Z</dcterms:modified>
</cp:coreProperties>
</file>