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4836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1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3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1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9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6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0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6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8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7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1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E620FB-9790-445B-BADB-8B74F64464A9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041F1-9014-43BD-BB37-C85D39D0E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84785"/>
            <a:ext cx="7772400" cy="1224135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6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Capstone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2924944"/>
            <a:ext cx="5112568" cy="8763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  <a:ea typeface="Cambria" pitchFamily="18" charset="0"/>
              </a:rPr>
              <a:t>Presented by : H. V. Sonawane</a:t>
            </a:r>
          </a:p>
        </p:txBody>
      </p:sp>
    </p:spTree>
    <p:extLst>
      <p:ext uri="{BB962C8B-B14F-4D97-AF65-F5344CB8AC3E}">
        <p14:creationId xmlns:p14="http://schemas.microsoft.com/office/powerpoint/2010/main" val="162883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359024"/>
          </a:xfrm>
        </p:spPr>
        <p:txBody>
          <a:bodyPr>
            <a:normAutofit/>
          </a:bodyPr>
          <a:lstStyle/>
          <a:p>
            <a:r>
              <a:rPr lang="en-IN" sz="4600" dirty="0">
                <a:latin typeface="Cambria" pitchFamily="18" charset="0"/>
                <a:ea typeface="Cambria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7416824" cy="309634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Summary of Dataset 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Exploratory Data Analysis 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Data Cleaning and Data </a:t>
            </a:r>
            <a:r>
              <a:rPr lang="en-IN" sz="2400" dirty="0" err="1">
                <a:latin typeface="Cambria" pitchFamily="18" charset="0"/>
                <a:ea typeface="Cambria" pitchFamily="18" charset="0"/>
              </a:rPr>
              <a:t>Preprocessing</a:t>
            </a:r>
            <a:r>
              <a:rPr lang="en-IN" sz="2400" dirty="0">
                <a:latin typeface="Cambria" pitchFamily="18" charset="0"/>
                <a:ea typeface="Cambria" pitchFamily="18" charset="0"/>
              </a:rPr>
              <a:t> </a:t>
            </a:r>
          </a:p>
          <a:p>
            <a:r>
              <a:rPr lang="en-IN" sz="2400" dirty="0">
                <a:latin typeface="Cambria" pitchFamily="18" charset="0"/>
                <a:ea typeface="Cambria" pitchFamily="18" charset="0"/>
              </a:rPr>
              <a:t>Model Building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423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Summary of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Car Details Dataset has the following columns which provide information about car sales: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name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This column contains the names of cars.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year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: It provides information on which year the car was sold.</a:t>
            </a:r>
          </a:p>
          <a:p>
            <a:r>
              <a:rPr lang="en-US" sz="1800" b="1" dirty="0" err="1">
                <a:latin typeface="Cambria" pitchFamily="18" charset="0"/>
                <a:ea typeface="Cambria" pitchFamily="18" charset="0"/>
              </a:rPr>
              <a:t>Selling_price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The selling price of cars.( it is an target feature ) </a:t>
            </a:r>
          </a:p>
          <a:p>
            <a:r>
              <a:rPr lang="en-US" sz="1800" b="1" dirty="0" err="1">
                <a:latin typeface="Cambria" pitchFamily="18" charset="0"/>
                <a:ea typeface="Cambria" pitchFamily="18" charset="0"/>
              </a:rPr>
              <a:t>Km_driven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: Indicates how many kilometers the car has been driven.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fuel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: Shows the type of fuel used by cars, such as petrol, CNG, or diesel.</a:t>
            </a:r>
          </a:p>
          <a:p>
            <a:r>
              <a:rPr lang="en-US" sz="1800" b="1" dirty="0" err="1">
                <a:latin typeface="Cambria" pitchFamily="18" charset="0"/>
                <a:ea typeface="Cambria" pitchFamily="18" charset="0"/>
              </a:rPr>
              <a:t>Seller_type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Represents how the cars were sold, such as individual or dealer.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transmission :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800" dirty="0"/>
              <a:t>It indicates whether the car gear system is automatic or manual.</a:t>
            </a:r>
          </a:p>
          <a:p>
            <a:r>
              <a:rPr lang="en-US" sz="1800" b="1" dirty="0">
                <a:latin typeface="Cambria" pitchFamily="18" charset="0"/>
                <a:ea typeface="Cambria" pitchFamily="18" charset="0"/>
              </a:rPr>
              <a:t>owner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: Represents whether the selling car owner is the first owner or the second owner."</a:t>
            </a:r>
          </a:p>
          <a:p>
            <a:pPr marL="0" indent="0">
              <a:buNone/>
            </a:pP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4438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/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1"/>
            <a:ext cx="8229600" cy="345638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No missing values are present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When the car has driven more kilometers, its selling price tends to be lower.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The maximum number of cars sold is within the years 2012 to 2018.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Diesel and petrol cars have the highest sales, while CNG, LPG, and electric cars have much fewer sales.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Cars with a manual gear system have higher sales compared to those with an automatic gear system.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The maximum number of cars is sold by owners successively: first owner &gt; second owner &gt; fourth and above owner &gt; third owner.</a:t>
            </a:r>
          </a:p>
        </p:txBody>
      </p:sp>
    </p:spTree>
    <p:extLst>
      <p:ext uri="{BB962C8B-B14F-4D97-AF65-F5344CB8AC3E}">
        <p14:creationId xmlns:p14="http://schemas.microsoft.com/office/powerpoint/2010/main" val="389642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596" y="2132856"/>
            <a:ext cx="7272808" cy="388843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Cars with an automatic gear system have a higher selling price than those with a manual gear system.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Diesel cars have the highest selling price, followed by petrol, electric, CNG, and then LPG cars.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Trustmark dealers sell cars at higher prices compared to regular dealers and individual sellers.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Test-driven cars by owners are sold at higher prices, followed by successively first owner, second owner, third owner, and fourth and above owner.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Automatic cars have a higher selling price than cars with manual transmission.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BA809-CDEE-1386-B606-F3A46CCAB6BD}"/>
              </a:ext>
            </a:extLst>
          </p:cNvPr>
          <p:cNvSpPr txBox="1"/>
          <p:nvPr/>
        </p:nvSpPr>
        <p:spPr>
          <a:xfrm>
            <a:off x="827584" y="548680"/>
            <a:ext cx="7272808" cy="800219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600" dirty="0">
                <a:latin typeface="Cambria" pitchFamily="18" charset="0"/>
                <a:ea typeface="Cambria" pitchFamily="18" charset="0"/>
              </a:rPr>
              <a:t>Exploratory Data Analysis 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69078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728192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Data Cleaning and Data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Preprocessing</a:t>
            </a:r>
            <a:r>
              <a:rPr lang="en-IN" dirty="0"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Read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Check for missing Values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Remove Duplicates Present in the Dataset.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Encode categorical Data using the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LabelEncoder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Method.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Analyze correlation between columns using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Heatmap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1800" dirty="0">
                <a:latin typeface="Cambria" pitchFamily="18" charset="0"/>
                <a:ea typeface="Cambria" pitchFamily="18" charset="0"/>
              </a:rPr>
              <a:t>Save Cleaned Data.</a:t>
            </a:r>
          </a:p>
        </p:txBody>
      </p:sp>
    </p:spTree>
    <p:extLst>
      <p:ext uri="{BB962C8B-B14F-4D97-AF65-F5344CB8AC3E}">
        <p14:creationId xmlns:p14="http://schemas.microsoft.com/office/powerpoint/2010/main" val="3888228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itchFamily="18" charset="0"/>
                <a:ea typeface="Cambria" pitchFamily="18" charset="0"/>
              </a:rPr>
              <a:t>Model Building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900" dirty="0">
                <a:latin typeface="Cambria" pitchFamily="18" charset="0"/>
                <a:ea typeface="Cambria" pitchFamily="18" charset="0"/>
              </a:rPr>
              <a:t>Split Data into dependent and independent feature </a:t>
            </a:r>
          </a:p>
          <a:p>
            <a:r>
              <a:rPr lang="en-IN" sz="1900" dirty="0">
                <a:latin typeface="Cambria" pitchFamily="18" charset="0"/>
                <a:ea typeface="Cambria" pitchFamily="18" charset="0"/>
              </a:rPr>
              <a:t>Split Data into training and Test Data </a:t>
            </a:r>
          </a:p>
          <a:p>
            <a:r>
              <a:rPr lang="en-IN" sz="1900" dirty="0">
                <a:latin typeface="Cambria" pitchFamily="18" charset="0"/>
                <a:ea typeface="Cambria" pitchFamily="18" charset="0"/>
              </a:rPr>
              <a:t>Model Training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      1.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LinearRegression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model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      2 . Lasso Regression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      3.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RandomForestRegressor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model: 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          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thses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model Work Better than  above </a:t>
            </a:r>
            <a:r>
              <a:rPr lang="en-IN" sz="1900" dirty="0" err="1">
                <a:latin typeface="Cambria" pitchFamily="18" charset="0"/>
                <a:ea typeface="Cambria" pitchFamily="18" charset="0"/>
              </a:rPr>
              <a:t>metion</a:t>
            </a:r>
            <a:r>
              <a:rPr lang="en-IN" sz="1900" dirty="0">
                <a:latin typeface="Cambria" pitchFamily="18" charset="0"/>
                <a:ea typeface="Cambria" pitchFamily="18" charset="0"/>
              </a:rPr>
              <a:t> model .</a:t>
            </a:r>
          </a:p>
          <a:p>
            <a:r>
              <a:rPr lang="en-IN" sz="1900" dirty="0">
                <a:latin typeface="Cambria" pitchFamily="18" charset="0"/>
                <a:ea typeface="Cambria" pitchFamily="18" charset="0"/>
              </a:rPr>
              <a:t>Save Model and Load Model</a:t>
            </a:r>
          </a:p>
          <a:p>
            <a:pPr marL="0" indent="0">
              <a:buNone/>
            </a:pPr>
            <a:r>
              <a:rPr lang="en-IN" sz="1900" dirty="0">
                <a:latin typeface="Cambria" pitchFamily="18" charset="0"/>
                <a:ea typeface="Cambria" pitchFamily="18" charset="0"/>
              </a:rPr>
              <a:t>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02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026570"/>
          </a:xfrm>
        </p:spPr>
        <p:txBody>
          <a:bodyPr/>
          <a:lstStyle/>
          <a:p>
            <a:pPr algn="ctr"/>
            <a:r>
              <a:rPr lang="en-IN" sz="7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40032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762</TotalTime>
  <Words>465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Corbel</vt:lpstr>
      <vt:lpstr>Parallax</vt:lpstr>
      <vt:lpstr> Capstone Project </vt:lpstr>
      <vt:lpstr>Content </vt:lpstr>
      <vt:lpstr>Summary of Dataset </vt:lpstr>
      <vt:lpstr>Exploratory Data Analysis </vt:lpstr>
      <vt:lpstr>PowerPoint Presentation</vt:lpstr>
      <vt:lpstr>Data Cleaning and Data Preprocessing </vt:lpstr>
      <vt:lpstr>Model Building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comps</dc:creator>
  <cp:lastModifiedBy>Harshada Sonawane</cp:lastModifiedBy>
  <cp:revision>13</cp:revision>
  <dcterms:created xsi:type="dcterms:W3CDTF">2024-03-01T04:20:58Z</dcterms:created>
  <dcterms:modified xsi:type="dcterms:W3CDTF">2024-03-01T17:35:36Z</dcterms:modified>
</cp:coreProperties>
</file>