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4.bp.blogspot.com/-2MX8XwLU7kM/WS1Km0m3r-I/AAAAAAAAAho/gcJxim4Ri5MCsjYG1Ylm6PeIJpRHBJvQQCLcB/s1600/Cute-Baby-Doll-Whatsapp-D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7086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planwallpaper.com/static/images/6-house-in-green-f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-3429000"/>
            <a:ext cx="16459200" cy="1028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2006-08-16T00:00:00Z</dcterms:created>
  <dcterms:modified xsi:type="dcterms:W3CDTF">2017-09-16T08:16:49Z</dcterms:modified>
</cp:coreProperties>
</file>