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72" r:id="rId5"/>
    <p:sldId id="273" r:id="rId6"/>
    <p:sldId id="263" r:id="rId7"/>
    <p:sldId id="264" r:id="rId8"/>
    <p:sldId id="265" r:id="rId9"/>
    <p:sldId id="274" r:id="rId10"/>
    <p:sldId id="267" r:id="rId11"/>
    <p:sldId id="268" r:id="rId12"/>
    <p:sldId id="270" r:id="rId13"/>
    <p:sldId id="269" r:id="rId14"/>
    <p:sldId id="27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03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015F5F-F175-5ADE-48BC-AF80183861AD}" v="115" dt="2022-12-10T01:55:20.614"/>
    <p1510:client id="{997FF204-2C93-02C2-ECC2-BBAC16EA6C9A}" v="178" dt="2022-12-09T01:26:24.5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88"/>
    <p:restoredTop sz="94651"/>
  </p:normalViewPr>
  <p:slideViewPr>
    <p:cSldViewPr snapToGrid="0">
      <p:cViewPr varScale="1">
        <p:scale>
          <a:sx n="105" d="100"/>
          <a:sy n="105"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a Israni" userId="S::israni.r@northeastern.edu::4965f2fb-dee6-4fff-b492-2f846ded357a" providerId="AD" clId="Web-{87015F5F-F175-5ADE-48BC-AF80183861AD}"/>
    <pc:docChg chg="addSld delSld modSld sldOrd">
      <pc:chgData name="Raksha Israni" userId="S::israni.r@northeastern.edu::4965f2fb-dee6-4fff-b492-2f846ded357a" providerId="AD" clId="Web-{87015F5F-F175-5ADE-48BC-AF80183861AD}" dt="2022-12-10T01:55:20.614" v="128" actId="14100"/>
      <pc:docMkLst>
        <pc:docMk/>
      </pc:docMkLst>
      <pc:sldChg chg="del">
        <pc:chgData name="Raksha Israni" userId="S::israni.r@northeastern.edu::4965f2fb-dee6-4fff-b492-2f846ded357a" providerId="AD" clId="Web-{87015F5F-F175-5ADE-48BC-AF80183861AD}" dt="2022-12-10T01:39:42.830" v="22"/>
        <pc:sldMkLst>
          <pc:docMk/>
          <pc:sldMk cId="1658342834" sldId="258"/>
        </pc:sldMkLst>
      </pc:sldChg>
      <pc:sldChg chg="modSp">
        <pc:chgData name="Raksha Israni" userId="S::israni.r@northeastern.edu::4965f2fb-dee6-4fff-b492-2f846ded357a" providerId="AD" clId="Web-{87015F5F-F175-5ADE-48BC-AF80183861AD}" dt="2022-12-10T01:55:20.614" v="128" actId="14100"/>
        <pc:sldMkLst>
          <pc:docMk/>
          <pc:sldMk cId="4044063641" sldId="259"/>
        </pc:sldMkLst>
        <pc:picChg chg="mod">
          <ac:chgData name="Raksha Israni" userId="S::israni.r@northeastern.edu::4965f2fb-dee6-4fff-b492-2f846ded357a" providerId="AD" clId="Web-{87015F5F-F175-5ADE-48BC-AF80183861AD}" dt="2022-12-10T01:55:20.614" v="128" actId="14100"/>
          <ac:picMkLst>
            <pc:docMk/>
            <pc:sldMk cId="4044063641" sldId="259"/>
            <ac:picMk id="5" creationId="{220CC53A-1BEB-33CE-1375-7679C456FE06}"/>
          </ac:picMkLst>
        </pc:picChg>
      </pc:sldChg>
      <pc:sldChg chg="del">
        <pc:chgData name="Raksha Israni" userId="S::israni.r@northeastern.edu::4965f2fb-dee6-4fff-b492-2f846ded357a" providerId="AD" clId="Web-{87015F5F-F175-5ADE-48BC-AF80183861AD}" dt="2022-12-10T01:46:22.769" v="84"/>
        <pc:sldMkLst>
          <pc:docMk/>
          <pc:sldMk cId="2160357657" sldId="260"/>
        </pc:sldMkLst>
      </pc:sldChg>
      <pc:sldChg chg="del">
        <pc:chgData name="Raksha Israni" userId="S::israni.r@northeastern.edu::4965f2fb-dee6-4fff-b492-2f846ded357a" providerId="AD" clId="Web-{87015F5F-F175-5ADE-48BC-AF80183861AD}" dt="2022-12-10T01:46:30.410" v="85"/>
        <pc:sldMkLst>
          <pc:docMk/>
          <pc:sldMk cId="4090957571" sldId="261"/>
        </pc:sldMkLst>
      </pc:sldChg>
      <pc:sldChg chg="del">
        <pc:chgData name="Raksha Israni" userId="S::israni.r@northeastern.edu::4965f2fb-dee6-4fff-b492-2f846ded357a" providerId="AD" clId="Web-{87015F5F-F175-5ADE-48BC-AF80183861AD}" dt="2022-12-10T01:46:33.238" v="86"/>
        <pc:sldMkLst>
          <pc:docMk/>
          <pc:sldMk cId="2626469443" sldId="262"/>
        </pc:sldMkLst>
      </pc:sldChg>
      <pc:sldChg chg="addSp delSp modSp">
        <pc:chgData name="Raksha Israni" userId="S::israni.r@northeastern.edu::4965f2fb-dee6-4fff-b492-2f846ded357a" providerId="AD" clId="Web-{87015F5F-F175-5ADE-48BC-AF80183861AD}" dt="2022-12-10T01:50:44.684" v="109" actId="14100"/>
        <pc:sldMkLst>
          <pc:docMk/>
          <pc:sldMk cId="346609442" sldId="263"/>
        </pc:sldMkLst>
        <pc:spChg chg="add del mod">
          <ac:chgData name="Raksha Israni" userId="S::israni.r@northeastern.edu::4965f2fb-dee6-4fff-b492-2f846ded357a" providerId="AD" clId="Web-{87015F5F-F175-5ADE-48BC-AF80183861AD}" dt="2022-12-10T01:49:56.026" v="104"/>
          <ac:spMkLst>
            <pc:docMk/>
            <pc:sldMk cId="346609442" sldId="263"/>
            <ac:spMk id="2" creationId="{6948FA5A-DC2D-5C53-71EB-E8A3C6D556F5}"/>
          </ac:spMkLst>
        </pc:spChg>
        <pc:spChg chg="mod">
          <ac:chgData name="Raksha Israni" userId="S::israni.r@northeastern.edu::4965f2fb-dee6-4fff-b492-2f846ded357a" providerId="AD" clId="Web-{87015F5F-F175-5ADE-48BC-AF80183861AD}" dt="2022-12-10T01:49:50.385" v="99" actId="20577"/>
          <ac:spMkLst>
            <pc:docMk/>
            <pc:sldMk cId="346609442" sldId="263"/>
            <ac:spMk id="3" creationId="{8A4A136D-E9CB-901C-A863-1FDF2CA9C08D}"/>
          </ac:spMkLst>
        </pc:spChg>
        <pc:picChg chg="del">
          <ac:chgData name="Raksha Israni" userId="S::israni.r@northeastern.edu::4965f2fb-dee6-4fff-b492-2f846ded357a" providerId="AD" clId="Web-{87015F5F-F175-5ADE-48BC-AF80183861AD}" dt="2022-12-10T01:49:53.448" v="100"/>
          <ac:picMkLst>
            <pc:docMk/>
            <pc:sldMk cId="346609442" sldId="263"/>
            <ac:picMk id="7" creationId="{C8ED1A5D-24D4-77D3-B4DF-2DD70F0D8A3E}"/>
          </ac:picMkLst>
        </pc:picChg>
        <pc:picChg chg="add mod">
          <ac:chgData name="Raksha Israni" userId="S::israni.r@northeastern.edu::4965f2fb-dee6-4fff-b492-2f846ded357a" providerId="AD" clId="Web-{87015F5F-F175-5ADE-48BC-AF80183861AD}" dt="2022-12-10T01:50:44.684" v="109" actId="14100"/>
          <ac:picMkLst>
            <pc:docMk/>
            <pc:sldMk cId="346609442" sldId="263"/>
            <ac:picMk id="10" creationId="{D0DF7447-3A83-8CB8-F9F8-1C9191A0C9F6}"/>
          </ac:picMkLst>
        </pc:picChg>
      </pc:sldChg>
      <pc:sldChg chg="modSp">
        <pc:chgData name="Raksha Israni" userId="S::israni.r@northeastern.edu::4965f2fb-dee6-4fff-b492-2f846ded357a" providerId="AD" clId="Web-{87015F5F-F175-5ADE-48BC-AF80183861AD}" dt="2022-12-10T01:51:05.622" v="111" actId="14100"/>
        <pc:sldMkLst>
          <pc:docMk/>
          <pc:sldMk cId="4003150427" sldId="265"/>
        </pc:sldMkLst>
        <pc:picChg chg="mod">
          <ac:chgData name="Raksha Israni" userId="S::israni.r@northeastern.edu::4965f2fb-dee6-4fff-b492-2f846ded357a" providerId="AD" clId="Web-{87015F5F-F175-5ADE-48BC-AF80183861AD}" dt="2022-12-10T01:51:05.622" v="111" actId="14100"/>
          <ac:picMkLst>
            <pc:docMk/>
            <pc:sldMk cId="4003150427" sldId="265"/>
            <ac:picMk id="5" creationId="{527B5DCF-B02A-AC25-3F34-B67FAEFCDD0B}"/>
          </ac:picMkLst>
        </pc:picChg>
      </pc:sldChg>
      <pc:sldChg chg="addSp delSp modSp">
        <pc:chgData name="Raksha Israni" userId="S::israni.r@northeastern.edu::4965f2fb-dee6-4fff-b492-2f846ded357a" providerId="AD" clId="Web-{87015F5F-F175-5ADE-48BC-AF80183861AD}" dt="2022-12-10T01:46:10.858" v="83" actId="1076"/>
        <pc:sldMkLst>
          <pc:docMk/>
          <pc:sldMk cId="2140121708" sldId="272"/>
        </pc:sldMkLst>
        <pc:spChg chg="mod">
          <ac:chgData name="Raksha Israni" userId="S::israni.r@northeastern.edu::4965f2fb-dee6-4fff-b492-2f846ded357a" providerId="AD" clId="Web-{87015F5F-F175-5ADE-48BC-AF80183861AD}" dt="2022-12-10T01:45:34.044" v="78" actId="20577"/>
          <ac:spMkLst>
            <pc:docMk/>
            <pc:sldMk cId="2140121708" sldId="272"/>
            <ac:spMk id="3" creationId="{CFC62AE7-7C6D-9B6A-FF58-475B8B99BE9B}"/>
          </ac:spMkLst>
        </pc:spChg>
        <pc:picChg chg="add mod">
          <ac:chgData name="Raksha Israni" userId="S::israni.r@northeastern.edu::4965f2fb-dee6-4fff-b492-2f846ded357a" providerId="AD" clId="Web-{87015F5F-F175-5ADE-48BC-AF80183861AD}" dt="2022-12-10T01:45:40.982" v="80" actId="1076"/>
          <ac:picMkLst>
            <pc:docMk/>
            <pc:sldMk cId="2140121708" sldId="272"/>
            <ac:picMk id="4" creationId="{4AB3323C-92E6-2131-E8B1-71C4F2385587}"/>
          </ac:picMkLst>
        </pc:picChg>
        <pc:picChg chg="add del mod">
          <ac:chgData name="Raksha Israni" userId="S::israni.r@northeastern.edu::4965f2fb-dee6-4fff-b492-2f846ded357a" providerId="AD" clId="Web-{87015F5F-F175-5ADE-48BC-AF80183861AD}" dt="2022-12-10T01:42:47.539" v="37"/>
          <ac:picMkLst>
            <pc:docMk/>
            <pc:sldMk cId="2140121708" sldId="272"/>
            <ac:picMk id="5" creationId="{80DCBE8F-943F-3EE3-1DCD-A3E5364693A8}"/>
          </ac:picMkLst>
        </pc:picChg>
        <pc:picChg chg="add mod">
          <ac:chgData name="Raksha Israni" userId="S::israni.r@northeastern.edu::4965f2fb-dee6-4fff-b492-2f846ded357a" providerId="AD" clId="Web-{87015F5F-F175-5ADE-48BC-AF80183861AD}" dt="2022-12-10T01:46:10.858" v="83" actId="1076"/>
          <ac:picMkLst>
            <pc:docMk/>
            <pc:sldMk cId="2140121708" sldId="272"/>
            <ac:picMk id="6" creationId="{8800778C-77A0-7B2F-EA00-A9A4E794EEB8}"/>
          </ac:picMkLst>
        </pc:picChg>
      </pc:sldChg>
      <pc:sldChg chg="addSp delSp modSp mod setBg">
        <pc:chgData name="Raksha Israni" userId="S::israni.r@northeastern.edu::4965f2fb-dee6-4fff-b492-2f846ded357a" providerId="AD" clId="Web-{87015F5F-F175-5ADE-48BC-AF80183861AD}" dt="2022-12-10T01:47:35.881" v="94" actId="14100"/>
        <pc:sldMkLst>
          <pc:docMk/>
          <pc:sldMk cId="1029458853" sldId="273"/>
        </pc:sldMkLst>
        <pc:spChg chg="mod">
          <ac:chgData name="Raksha Israni" userId="S::israni.r@northeastern.edu::4965f2fb-dee6-4fff-b492-2f846ded357a" providerId="AD" clId="Web-{87015F5F-F175-5ADE-48BC-AF80183861AD}" dt="2022-12-10T01:47:14.255" v="91"/>
          <ac:spMkLst>
            <pc:docMk/>
            <pc:sldMk cId="1029458853" sldId="273"/>
            <ac:spMk id="2" creationId="{01BA566D-544A-1D22-319D-FB08413B6891}"/>
          </ac:spMkLst>
        </pc:spChg>
        <pc:spChg chg="add del">
          <ac:chgData name="Raksha Israni" userId="S::israni.r@northeastern.edu::4965f2fb-dee6-4fff-b492-2f846ded357a" providerId="AD" clId="Web-{87015F5F-F175-5ADE-48BC-AF80183861AD}" dt="2022-12-10T01:47:14.255" v="91"/>
          <ac:spMkLst>
            <pc:docMk/>
            <pc:sldMk cId="1029458853" sldId="273"/>
            <ac:spMk id="3" creationId="{49B82E0F-9CC1-B558-EAB5-3005A89F6DB9}"/>
          </ac:spMkLst>
        </pc:spChg>
        <pc:spChg chg="add del">
          <ac:chgData name="Raksha Israni" userId="S::israni.r@northeastern.edu::4965f2fb-dee6-4fff-b492-2f846ded357a" providerId="AD" clId="Web-{87015F5F-F175-5ADE-48BC-AF80183861AD}" dt="2022-12-10T01:47:06.536" v="88"/>
          <ac:spMkLst>
            <pc:docMk/>
            <pc:sldMk cId="1029458853" sldId="273"/>
            <ac:spMk id="9" creationId="{655AE6B0-AC9E-4167-806F-E9DB135FC46B}"/>
          </ac:spMkLst>
        </pc:spChg>
        <pc:spChg chg="add del">
          <ac:chgData name="Raksha Israni" userId="S::israni.r@northeastern.edu::4965f2fb-dee6-4fff-b492-2f846ded357a" providerId="AD" clId="Web-{87015F5F-F175-5ADE-48BC-AF80183861AD}" dt="2022-12-10T01:47:14.240" v="90"/>
          <ac:spMkLst>
            <pc:docMk/>
            <pc:sldMk cId="1029458853" sldId="273"/>
            <ac:spMk id="13" creationId="{B2205F6E-03C6-4E92-877C-E2482F6599AA}"/>
          </ac:spMkLst>
        </pc:spChg>
        <pc:spChg chg="add del">
          <ac:chgData name="Raksha Israni" userId="S::israni.r@northeastern.edu::4965f2fb-dee6-4fff-b492-2f846ded357a" providerId="AD" clId="Web-{87015F5F-F175-5ADE-48BC-AF80183861AD}" dt="2022-12-10T01:47:06.536" v="88"/>
          <ac:spMkLst>
            <pc:docMk/>
            <pc:sldMk cId="1029458853" sldId="273"/>
            <ac:spMk id="22" creationId="{87BD1F4E-A66D-4C06-86DA-8D56CA7A3B41}"/>
          </ac:spMkLst>
        </pc:spChg>
        <pc:spChg chg="add del">
          <ac:chgData name="Raksha Israni" userId="S::israni.r@northeastern.edu::4965f2fb-dee6-4fff-b492-2f846ded357a" providerId="AD" clId="Web-{87015F5F-F175-5ADE-48BC-AF80183861AD}" dt="2022-12-10T01:47:14.240" v="90"/>
          <ac:spMkLst>
            <pc:docMk/>
            <pc:sldMk cId="1029458853" sldId="273"/>
            <ac:spMk id="24" creationId="{9F4444CE-BC8D-4D61-B303-4C05614E62AB}"/>
          </ac:spMkLst>
        </pc:spChg>
        <pc:spChg chg="add del">
          <ac:chgData name="Raksha Israni" userId="S::israni.r@northeastern.edu::4965f2fb-dee6-4fff-b492-2f846ded357a" providerId="AD" clId="Web-{87015F5F-F175-5ADE-48BC-AF80183861AD}" dt="2022-12-10T01:47:14.240" v="90"/>
          <ac:spMkLst>
            <pc:docMk/>
            <pc:sldMk cId="1029458853" sldId="273"/>
            <ac:spMk id="25" creationId="{73772B81-181F-48B7-8826-4D9686D15DF5}"/>
          </ac:spMkLst>
        </pc:spChg>
        <pc:spChg chg="add">
          <ac:chgData name="Raksha Israni" userId="S::israni.r@northeastern.edu::4965f2fb-dee6-4fff-b492-2f846ded357a" providerId="AD" clId="Web-{87015F5F-F175-5ADE-48BC-AF80183861AD}" dt="2022-12-10T01:47:14.255" v="91"/>
          <ac:spMkLst>
            <pc:docMk/>
            <pc:sldMk cId="1029458853" sldId="273"/>
            <ac:spMk id="28" creationId="{655AE6B0-AC9E-4167-806F-E9DB135FC46B}"/>
          </ac:spMkLst>
        </pc:spChg>
        <pc:spChg chg="add">
          <ac:chgData name="Raksha Israni" userId="S::israni.r@northeastern.edu::4965f2fb-dee6-4fff-b492-2f846ded357a" providerId="AD" clId="Web-{87015F5F-F175-5ADE-48BC-AF80183861AD}" dt="2022-12-10T01:47:14.255" v="91"/>
          <ac:spMkLst>
            <pc:docMk/>
            <pc:sldMk cId="1029458853" sldId="273"/>
            <ac:spMk id="31" creationId="{87BD1F4E-A66D-4C06-86DA-8D56CA7A3B41}"/>
          </ac:spMkLst>
        </pc:spChg>
        <pc:grpChg chg="add del">
          <ac:chgData name="Raksha Israni" userId="S::israni.r@northeastern.edu::4965f2fb-dee6-4fff-b492-2f846ded357a" providerId="AD" clId="Web-{87015F5F-F175-5ADE-48BC-AF80183861AD}" dt="2022-12-10T01:47:06.536" v="88"/>
          <ac:grpSpMkLst>
            <pc:docMk/>
            <pc:sldMk cId="1029458853" sldId="273"/>
            <ac:grpSpMk id="11" creationId="{3523416A-383B-4FDC-B4C9-D8EDDFE9C043}"/>
          </ac:grpSpMkLst>
        </pc:grpChg>
        <pc:grpChg chg="add">
          <ac:chgData name="Raksha Israni" userId="S::israni.r@northeastern.edu::4965f2fb-dee6-4fff-b492-2f846ded357a" providerId="AD" clId="Web-{87015F5F-F175-5ADE-48BC-AF80183861AD}" dt="2022-12-10T01:47:14.255" v="91"/>
          <ac:grpSpMkLst>
            <pc:docMk/>
            <pc:sldMk cId="1029458853" sldId="273"/>
            <ac:grpSpMk id="29" creationId="{3523416A-383B-4FDC-B4C9-D8EDDFE9C043}"/>
          </ac:grpSpMkLst>
        </pc:grpChg>
        <pc:graphicFrameChg chg="add del">
          <ac:chgData name="Raksha Israni" userId="S::israni.r@northeastern.edu::4965f2fb-dee6-4fff-b492-2f846ded357a" providerId="AD" clId="Web-{87015F5F-F175-5ADE-48BC-AF80183861AD}" dt="2022-12-10T01:47:06.536" v="88"/>
          <ac:graphicFrameMkLst>
            <pc:docMk/>
            <pc:sldMk cId="1029458853" sldId="273"/>
            <ac:graphicFrameMk id="5" creationId="{D1CF450A-59AB-3C36-D1DB-AE57A10AAF9E}"/>
          </ac:graphicFrameMkLst>
        </pc:graphicFrameChg>
        <pc:graphicFrameChg chg="add del">
          <ac:chgData name="Raksha Israni" userId="S::israni.r@northeastern.edu::4965f2fb-dee6-4fff-b492-2f846ded357a" providerId="AD" clId="Web-{87015F5F-F175-5ADE-48BC-AF80183861AD}" dt="2022-12-10T01:47:14.240" v="90"/>
          <ac:graphicFrameMkLst>
            <pc:docMk/>
            <pc:sldMk cId="1029458853" sldId="273"/>
            <ac:graphicFrameMk id="26" creationId="{4307BBB4-79FD-7DA3-90A8-A8AFF7574499}"/>
          </ac:graphicFrameMkLst>
        </pc:graphicFrameChg>
        <pc:graphicFrameChg chg="add mod">
          <ac:chgData name="Raksha Israni" userId="S::israni.r@northeastern.edu::4965f2fb-dee6-4fff-b492-2f846ded357a" providerId="AD" clId="Web-{87015F5F-F175-5ADE-48BC-AF80183861AD}" dt="2022-12-10T01:47:35.881" v="94" actId="14100"/>
          <ac:graphicFrameMkLst>
            <pc:docMk/>
            <pc:sldMk cId="1029458853" sldId="273"/>
            <ac:graphicFrameMk id="32" creationId="{D1CF450A-59AB-3C36-D1DB-AE57A10AAF9E}"/>
          </ac:graphicFrameMkLst>
        </pc:graphicFrameChg>
      </pc:sldChg>
      <pc:sldChg chg="addSp delSp modSp mod setBg">
        <pc:chgData name="Raksha Israni" userId="S::israni.r@northeastern.edu::4965f2fb-dee6-4fff-b492-2f846ded357a" providerId="AD" clId="Web-{87015F5F-F175-5ADE-48BC-AF80183861AD}" dt="2022-12-10T01:52:44.875" v="125" actId="20577"/>
        <pc:sldMkLst>
          <pc:docMk/>
          <pc:sldMk cId="3158605331" sldId="274"/>
        </pc:sldMkLst>
        <pc:spChg chg="mod">
          <ac:chgData name="Raksha Israni" userId="S::israni.r@northeastern.edu::4965f2fb-dee6-4fff-b492-2f846ded357a" providerId="AD" clId="Web-{87015F5F-F175-5ADE-48BC-AF80183861AD}" dt="2022-12-10T01:51:48.248" v="114"/>
          <ac:spMkLst>
            <pc:docMk/>
            <pc:sldMk cId="3158605331" sldId="274"/>
            <ac:spMk id="2" creationId="{2BAAD029-F0BD-7479-03D8-13765B3FFC18}"/>
          </ac:spMkLst>
        </pc:spChg>
        <pc:spChg chg="del mod">
          <ac:chgData name="Raksha Israni" userId="S::israni.r@northeastern.edu::4965f2fb-dee6-4fff-b492-2f846ded357a" providerId="AD" clId="Web-{87015F5F-F175-5ADE-48BC-AF80183861AD}" dt="2022-12-10T01:51:48.248" v="114"/>
          <ac:spMkLst>
            <pc:docMk/>
            <pc:sldMk cId="3158605331" sldId="274"/>
            <ac:spMk id="3" creationId="{4001A819-F715-F8E7-BD3D-9C528C0DE70B}"/>
          </ac:spMkLst>
        </pc:spChg>
        <pc:spChg chg="add del">
          <ac:chgData name="Raksha Israni" userId="S::israni.r@northeastern.edu::4965f2fb-dee6-4fff-b492-2f846ded357a" providerId="AD" clId="Web-{87015F5F-F175-5ADE-48BC-AF80183861AD}" dt="2022-12-10T01:51:48.217" v="113"/>
          <ac:spMkLst>
            <pc:docMk/>
            <pc:sldMk cId="3158605331" sldId="274"/>
            <ac:spMk id="13" creationId="{3F088236-D655-4F88-B238-E16762358025}"/>
          </ac:spMkLst>
        </pc:spChg>
        <pc:spChg chg="add del">
          <ac:chgData name="Raksha Israni" userId="S::israni.r@northeastern.edu::4965f2fb-dee6-4fff-b492-2f846ded357a" providerId="AD" clId="Web-{87015F5F-F175-5ADE-48BC-AF80183861AD}" dt="2022-12-10T01:51:48.217" v="113"/>
          <ac:spMkLst>
            <pc:docMk/>
            <pc:sldMk cId="3158605331" sldId="274"/>
            <ac:spMk id="15" creationId="{3DAC0C92-199E-475C-9390-119A9B027276}"/>
          </ac:spMkLst>
        </pc:spChg>
        <pc:spChg chg="add del">
          <ac:chgData name="Raksha Israni" userId="S::israni.r@northeastern.edu::4965f2fb-dee6-4fff-b492-2f846ded357a" providerId="AD" clId="Web-{87015F5F-F175-5ADE-48BC-AF80183861AD}" dt="2022-12-10T01:51:48.217" v="113"/>
          <ac:spMkLst>
            <pc:docMk/>
            <pc:sldMk cId="3158605331" sldId="274"/>
            <ac:spMk id="17" creationId="{C4CFB339-0ED8-4FE2-9EF1-6D1375B8499B}"/>
          </ac:spMkLst>
        </pc:spChg>
        <pc:spChg chg="add del">
          <ac:chgData name="Raksha Israni" userId="S::israni.r@northeastern.edu::4965f2fb-dee6-4fff-b492-2f846ded357a" providerId="AD" clId="Web-{87015F5F-F175-5ADE-48BC-AF80183861AD}" dt="2022-12-10T01:51:48.217" v="113"/>
          <ac:spMkLst>
            <pc:docMk/>
            <pc:sldMk cId="3158605331" sldId="274"/>
            <ac:spMk id="19" creationId="{31896C80-2069-4431-9C19-83B913734490}"/>
          </ac:spMkLst>
        </pc:spChg>
        <pc:spChg chg="add del">
          <ac:chgData name="Raksha Israni" userId="S::israni.r@northeastern.edu::4965f2fb-dee6-4fff-b492-2f846ded357a" providerId="AD" clId="Web-{87015F5F-F175-5ADE-48BC-AF80183861AD}" dt="2022-12-10T01:51:48.217" v="113"/>
          <ac:spMkLst>
            <pc:docMk/>
            <pc:sldMk cId="3158605331" sldId="274"/>
            <ac:spMk id="21" creationId="{BF120A21-0841-4823-B0C4-28AEBCEF9B78}"/>
          </ac:spMkLst>
        </pc:spChg>
        <pc:spChg chg="add">
          <ac:chgData name="Raksha Israni" userId="S::israni.r@northeastern.edu::4965f2fb-dee6-4fff-b492-2f846ded357a" providerId="AD" clId="Web-{87015F5F-F175-5ADE-48BC-AF80183861AD}" dt="2022-12-10T01:51:48.248" v="114"/>
          <ac:spMkLst>
            <pc:docMk/>
            <pc:sldMk cId="3158605331" sldId="274"/>
            <ac:spMk id="22" creationId="{87BD1F4E-A66D-4C06-86DA-8D56CA7A3B41}"/>
          </ac:spMkLst>
        </pc:spChg>
        <pc:spChg chg="add del">
          <ac:chgData name="Raksha Israni" userId="S::israni.r@northeastern.edu::4965f2fb-dee6-4fff-b492-2f846ded357a" providerId="AD" clId="Web-{87015F5F-F175-5ADE-48BC-AF80183861AD}" dt="2022-12-10T01:51:48.217" v="113"/>
          <ac:spMkLst>
            <pc:docMk/>
            <pc:sldMk cId="3158605331" sldId="274"/>
            <ac:spMk id="23" creationId="{DBB05BAE-BBD3-4289-899F-A6851503C6B0}"/>
          </ac:spMkLst>
        </pc:spChg>
        <pc:spChg chg="add del">
          <ac:chgData name="Raksha Israni" userId="S::israni.r@northeastern.edu::4965f2fb-dee6-4fff-b492-2f846ded357a" providerId="AD" clId="Web-{87015F5F-F175-5ADE-48BC-AF80183861AD}" dt="2022-12-10T01:51:48.217" v="113"/>
          <ac:spMkLst>
            <pc:docMk/>
            <pc:sldMk cId="3158605331" sldId="274"/>
            <ac:spMk id="25" creationId="{9874D11C-36F5-4BBE-A490-019A54E953B0}"/>
          </ac:spMkLst>
        </pc:spChg>
        <pc:spChg chg="add">
          <ac:chgData name="Raksha Israni" userId="S::israni.r@northeastern.edu::4965f2fb-dee6-4fff-b492-2f846ded357a" providerId="AD" clId="Web-{87015F5F-F175-5ADE-48BC-AF80183861AD}" dt="2022-12-10T01:51:48.248" v="114"/>
          <ac:spMkLst>
            <pc:docMk/>
            <pc:sldMk cId="3158605331" sldId="274"/>
            <ac:spMk id="27" creationId="{655AE6B0-AC9E-4167-806F-E9DB135FC46B}"/>
          </ac:spMkLst>
        </pc:spChg>
        <pc:grpChg chg="add">
          <ac:chgData name="Raksha Israni" userId="S::israni.r@northeastern.edu::4965f2fb-dee6-4fff-b492-2f846ded357a" providerId="AD" clId="Web-{87015F5F-F175-5ADE-48BC-AF80183861AD}" dt="2022-12-10T01:51:48.248" v="114"/>
          <ac:grpSpMkLst>
            <pc:docMk/>
            <pc:sldMk cId="3158605331" sldId="274"/>
            <ac:grpSpMk id="28" creationId="{3523416A-383B-4FDC-B4C9-D8EDDFE9C043}"/>
          </ac:grpSpMkLst>
        </pc:grpChg>
        <pc:graphicFrameChg chg="add modGraphic">
          <ac:chgData name="Raksha Israni" userId="S::israni.r@northeastern.edu::4965f2fb-dee6-4fff-b492-2f846ded357a" providerId="AD" clId="Web-{87015F5F-F175-5ADE-48BC-AF80183861AD}" dt="2022-12-10T01:52:44.875" v="125" actId="20577"/>
          <ac:graphicFrameMkLst>
            <pc:docMk/>
            <pc:sldMk cId="3158605331" sldId="274"/>
            <ac:graphicFrameMk id="33" creationId="{E486496F-4BE4-D548-FA15-327BA628DD71}"/>
          </ac:graphicFrameMkLst>
        </pc:graphicFrameChg>
        <pc:picChg chg="add del">
          <ac:chgData name="Raksha Israni" userId="S::israni.r@northeastern.edu::4965f2fb-dee6-4fff-b492-2f846ded357a" providerId="AD" clId="Web-{87015F5F-F175-5ADE-48BC-AF80183861AD}" dt="2022-12-10T01:51:48.217" v="113"/>
          <ac:picMkLst>
            <pc:docMk/>
            <pc:sldMk cId="3158605331" sldId="274"/>
            <ac:picMk id="5" creationId="{9CBB21CD-E969-477A-7EDC-DE64C44CC0F7}"/>
          </ac:picMkLst>
        </pc:picChg>
        <pc:cxnChg chg="add del">
          <ac:chgData name="Raksha Israni" userId="S::israni.r@northeastern.edu::4965f2fb-dee6-4fff-b492-2f846ded357a" providerId="AD" clId="Web-{87015F5F-F175-5ADE-48BC-AF80183861AD}" dt="2022-12-10T01:51:48.217" v="113"/>
          <ac:cxnSpMkLst>
            <pc:docMk/>
            <pc:sldMk cId="3158605331" sldId="274"/>
            <ac:cxnSpMk id="9" creationId="{64FA5DFF-7FE6-4855-84E6-DFA78EE978BD}"/>
          </ac:cxnSpMkLst>
        </pc:cxnChg>
        <pc:cxnChg chg="add del">
          <ac:chgData name="Raksha Israni" userId="S::israni.r@northeastern.edu::4965f2fb-dee6-4fff-b492-2f846ded357a" providerId="AD" clId="Web-{87015F5F-F175-5ADE-48BC-AF80183861AD}" dt="2022-12-10T01:51:48.217" v="113"/>
          <ac:cxnSpMkLst>
            <pc:docMk/>
            <pc:sldMk cId="3158605331" sldId="274"/>
            <ac:cxnSpMk id="11" creationId="{2AFD8CBA-54A3-4363-991B-B9C631BBFA74}"/>
          </ac:cxnSpMkLst>
        </pc:cxnChg>
      </pc:sldChg>
      <pc:sldChg chg="addSp delSp modSp new mod ord modShow">
        <pc:chgData name="Raksha Israni" userId="S::israni.r@northeastern.edu::4965f2fb-dee6-4fff-b492-2f846ded357a" providerId="AD" clId="Web-{87015F5F-F175-5ADE-48BC-AF80183861AD}" dt="2022-12-10T00:59:14.957" v="21" actId="20577"/>
        <pc:sldMkLst>
          <pc:docMk/>
          <pc:sldMk cId="1781806284" sldId="275"/>
        </pc:sldMkLst>
        <pc:spChg chg="mod">
          <ac:chgData name="Raksha Israni" userId="S::israni.r@northeastern.edu::4965f2fb-dee6-4fff-b492-2f846ded357a" providerId="AD" clId="Web-{87015F5F-F175-5ADE-48BC-AF80183861AD}" dt="2022-12-10T00:59:14.957" v="21" actId="20577"/>
          <ac:spMkLst>
            <pc:docMk/>
            <pc:sldMk cId="1781806284" sldId="275"/>
            <ac:spMk id="2" creationId="{A3EF2E72-5B7A-9928-8285-D00EC0F842B7}"/>
          </ac:spMkLst>
        </pc:spChg>
        <pc:spChg chg="del">
          <ac:chgData name="Raksha Israni" userId="S::israni.r@northeastern.edu::4965f2fb-dee6-4fff-b492-2f846ded357a" providerId="AD" clId="Web-{87015F5F-F175-5ADE-48BC-AF80183861AD}" dt="2022-12-10T00:56:21.498" v="6"/>
          <ac:spMkLst>
            <pc:docMk/>
            <pc:sldMk cId="1781806284" sldId="275"/>
            <ac:spMk id="3" creationId="{EF99A12C-B8F4-6572-E61F-C9BE5027C06B}"/>
          </ac:spMkLst>
        </pc:spChg>
        <pc:spChg chg="add del mod">
          <ac:chgData name="Raksha Israni" userId="S::israni.r@northeastern.edu::4965f2fb-dee6-4fff-b492-2f846ded357a" providerId="AD" clId="Web-{87015F5F-F175-5ADE-48BC-AF80183861AD}" dt="2022-12-10T00:58:58.097" v="16"/>
          <ac:spMkLst>
            <pc:docMk/>
            <pc:sldMk cId="1781806284" sldId="275"/>
            <ac:spMk id="6" creationId="{CE3EA2A3-99AB-1FA6-6422-2EEA6089C118}"/>
          </ac:spMkLst>
        </pc:spChg>
        <pc:picChg chg="add del mod ord">
          <ac:chgData name="Raksha Israni" userId="S::israni.r@northeastern.edu::4965f2fb-dee6-4fff-b492-2f846ded357a" providerId="AD" clId="Web-{87015F5F-F175-5ADE-48BC-AF80183861AD}" dt="2022-12-10T00:58:41.847" v="14"/>
          <ac:picMkLst>
            <pc:docMk/>
            <pc:sldMk cId="1781806284" sldId="275"/>
            <ac:picMk id="4" creationId="{5FB0CF3F-3BD4-CFCC-708B-93B3453EE966}"/>
          </ac:picMkLst>
        </pc:picChg>
        <pc:picChg chg="add mod ord">
          <ac:chgData name="Raksha Israni" userId="S::israni.r@northeastern.edu::4965f2fb-dee6-4fff-b492-2f846ded357a" providerId="AD" clId="Web-{87015F5F-F175-5ADE-48BC-AF80183861AD}" dt="2022-12-10T00:59:08.660" v="20" actId="1076"/>
          <ac:picMkLst>
            <pc:docMk/>
            <pc:sldMk cId="1781806284" sldId="275"/>
            <ac:picMk id="7" creationId="{736FBFC5-3173-BB0D-9F95-083C299C5B9C}"/>
          </ac:picMkLst>
        </pc:picChg>
      </pc:sldChg>
    </pc:docChg>
  </pc:docChgLst>
  <pc:docChgLst>
    <pc:chgData name="Shobhitha Rajanand" userId="S::rajanand.s@northeastern.edu::d9faff0c-aa0b-405e-8752-df4a4f9a506f" providerId="AD" clId="Web-{997FF204-2C93-02C2-ECC2-BBAC16EA6C9A}"/>
    <pc:docChg chg="addSld delSld modSld">
      <pc:chgData name="Shobhitha Rajanand" userId="S::rajanand.s@northeastern.edu::d9faff0c-aa0b-405e-8752-df4a4f9a506f" providerId="AD" clId="Web-{997FF204-2C93-02C2-ECC2-BBAC16EA6C9A}" dt="2022-12-09T01:26:24.552" v="174" actId="20577"/>
      <pc:docMkLst>
        <pc:docMk/>
      </pc:docMkLst>
      <pc:sldChg chg="modSp new">
        <pc:chgData name="Shobhitha Rajanand" userId="S::rajanand.s@northeastern.edu::d9faff0c-aa0b-405e-8752-df4a4f9a506f" providerId="AD" clId="Web-{997FF204-2C93-02C2-ECC2-BBAC16EA6C9A}" dt="2022-12-09T01:17:41.327" v="79" actId="20577"/>
        <pc:sldMkLst>
          <pc:docMk/>
          <pc:sldMk cId="2140121708" sldId="272"/>
        </pc:sldMkLst>
        <pc:spChg chg="mod">
          <ac:chgData name="Shobhitha Rajanand" userId="S::rajanand.s@northeastern.edu::d9faff0c-aa0b-405e-8752-df4a4f9a506f" providerId="AD" clId="Web-{997FF204-2C93-02C2-ECC2-BBAC16EA6C9A}" dt="2022-12-09T01:17:20.389" v="77" actId="20577"/>
          <ac:spMkLst>
            <pc:docMk/>
            <pc:sldMk cId="2140121708" sldId="272"/>
            <ac:spMk id="2" creationId="{CB263BF8-780F-4CBD-B945-CBC09DFE3675}"/>
          </ac:spMkLst>
        </pc:spChg>
        <pc:spChg chg="mod">
          <ac:chgData name="Shobhitha Rajanand" userId="S::rajanand.s@northeastern.edu::d9faff0c-aa0b-405e-8752-df4a4f9a506f" providerId="AD" clId="Web-{997FF204-2C93-02C2-ECC2-BBAC16EA6C9A}" dt="2022-12-09T01:17:41.327" v="79" actId="20577"/>
          <ac:spMkLst>
            <pc:docMk/>
            <pc:sldMk cId="2140121708" sldId="272"/>
            <ac:spMk id="3" creationId="{CFC62AE7-7C6D-9B6A-FF58-475B8B99BE9B}"/>
          </ac:spMkLst>
        </pc:spChg>
      </pc:sldChg>
      <pc:sldChg chg="modSp new">
        <pc:chgData name="Shobhitha Rajanand" userId="S::rajanand.s@northeastern.edu::d9faff0c-aa0b-405e-8752-df4a4f9a506f" providerId="AD" clId="Web-{997FF204-2C93-02C2-ECC2-BBAC16EA6C9A}" dt="2022-12-09T01:25:20.455" v="172" actId="20577"/>
        <pc:sldMkLst>
          <pc:docMk/>
          <pc:sldMk cId="1029458853" sldId="273"/>
        </pc:sldMkLst>
        <pc:spChg chg="mod">
          <ac:chgData name="Shobhitha Rajanand" userId="S::rajanand.s@northeastern.edu::d9faff0c-aa0b-405e-8752-df4a4f9a506f" providerId="AD" clId="Web-{997FF204-2C93-02C2-ECC2-BBAC16EA6C9A}" dt="2022-12-09T01:18:21.672" v="84" actId="20577"/>
          <ac:spMkLst>
            <pc:docMk/>
            <pc:sldMk cId="1029458853" sldId="273"/>
            <ac:spMk id="2" creationId="{01BA566D-544A-1D22-319D-FB08413B6891}"/>
          </ac:spMkLst>
        </pc:spChg>
        <pc:spChg chg="mod">
          <ac:chgData name="Shobhitha Rajanand" userId="S::rajanand.s@northeastern.edu::d9faff0c-aa0b-405e-8752-df4a4f9a506f" providerId="AD" clId="Web-{997FF204-2C93-02C2-ECC2-BBAC16EA6C9A}" dt="2022-12-09T01:25:20.455" v="172" actId="20577"/>
          <ac:spMkLst>
            <pc:docMk/>
            <pc:sldMk cId="1029458853" sldId="273"/>
            <ac:spMk id="3" creationId="{49B82E0F-9CC1-B558-EAB5-3005A89F6DB9}"/>
          </ac:spMkLst>
        </pc:spChg>
      </pc:sldChg>
      <pc:sldChg chg="new del">
        <pc:chgData name="Shobhitha Rajanand" userId="S::rajanand.s@northeastern.edu::d9faff0c-aa0b-405e-8752-df4a4f9a506f" providerId="AD" clId="Web-{997FF204-2C93-02C2-ECC2-BBAC16EA6C9A}" dt="2022-12-09T01:11:06.092" v="2"/>
        <pc:sldMkLst>
          <pc:docMk/>
          <pc:sldMk cId="3160551626" sldId="273"/>
        </pc:sldMkLst>
      </pc:sldChg>
      <pc:sldChg chg="modSp new">
        <pc:chgData name="Shobhitha Rajanand" userId="S::rajanand.s@northeastern.edu::d9faff0c-aa0b-405e-8752-df4a4f9a506f" providerId="AD" clId="Web-{997FF204-2C93-02C2-ECC2-BBAC16EA6C9A}" dt="2022-12-09T01:26:24.552" v="174" actId="20577"/>
        <pc:sldMkLst>
          <pc:docMk/>
          <pc:sldMk cId="3158605331" sldId="274"/>
        </pc:sldMkLst>
        <pc:spChg chg="mod">
          <ac:chgData name="Shobhitha Rajanand" userId="S::rajanand.s@northeastern.edu::d9faff0c-aa0b-405e-8752-df4a4f9a506f" providerId="AD" clId="Web-{997FF204-2C93-02C2-ECC2-BBAC16EA6C9A}" dt="2022-12-09T01:21:59.572" v="120" actId="20577"/>
          <ac:spMkLst>
            <pc:docMk/>
            <pc:sldMk cId="3158605331" sldId="274"/>
            <ac:spMk id="2" creationId="{2BAAD029-F0BD-7479-03D8-13765B3FFC18}"/>
          </ac:spMkLst>
        </pc:spChg>
        <pc:spChg chg="mod">
          <ac:chgData name="Shobhitha Rajanand" userId="S::rajanand.s@northeastern.edu::d9faff0c-aa0b-405e-8752-df4a4f9a506f" providerId="AD" clId="Web-{997FF204-2C93-02C2-ECC2-BBAC16EA6C9A}" dt="2022-12-09T01:26:24.552" v="174" actId="20577"/>
          <ac:spMkLst>
            <pc:docMk/>
            <pc:sldMk cId="3158605331" sldId="274"/>
            <ac:spMk id="3" creationId="{4001A819-F715-F8E7-BD3D-9C528C0DE70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67C95-0F4E-429C-924E-85B9062756C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0E6E277-C923-4485-BAE5-AD57277074FB}">
      <dgm:prSet/>
      <dgm:spPr/>
      <dgm:t>
        <a:bodyPr/>
        <a:lstStyle/>
        <a:p>
          <a:r>
            <a:rPr lang="en-US"/>
            <a:t>Next Due Date</a:t>
          </a:r>
        </a:p>
      </dgm:t>
    </dgm:pt>
    <dgm:pt modelId="{ABB2E873-F858-45B9-BA55-9581BDEFB933}" type="parTrans" cxnId="{7C9E417B-F2CF-457A-8F6A-1503E71B1017}">
      <dgm:prSet/>
      <dgm:spPr/>
      <dgm:t>
        <a:bodyPr/>
        <a:lstStyle/>
        <a:p>
          <a:endParaRPr lang="en-US"/>
        </a:p>
      </dgm:t>
    </dgm:pt>
    <dgm:pt modelId="{E853FB3B-DF50-4940-90CD-E87B35CB6287}" type="sibTrans" cxnId="{7C9E417B-F2CF-457A-8F6A-1503E71B1017}">
      <dgm:prSet/>
      <dgm:spPr/>
      <dgm:t>
        <a:bodyPr/>
        <a:lstStyle/>
        <a:p>
          <a:endParaRPr lang="en-US"/>
        </a:p>
      </dgm:t>
    </dgm:pt>
    <dgm:pt modelId="{FC4EE646-7042-4E88-982A-88E3F6EFE82E}">
      <dgm:prSet/>
      <dgm:spPr/>
      <dgm:t>
        <a:bodyPr/>
        <a:lstStyle/>
        <a:p>
          <a:r>
            <a:rPr lang="en-US"/>
            <a:t>Update Payment</a:t>
          </a:r>
        </a:p>
      </dgm:t>
    </dgm:pt>
    <dgm:pt modelId="{69663B06-67DC-492E-ADA4-1E16DDCA45AE}" type="parTrans" cxnId="{7EE3DECA-ACD1-4E4A-85F8-2F49F93A882A}">
      <dgm:prSet/>
      <dgm:spPr/>
      <dgm:t>
        <a:bodyPr/>
        <a:lstStyle/>
        <a:p>
          <a:endParaRPr lang="en-US"/>
        </a:p>
      </dgm:t>
    </dgm:pt>
    <dgm:pt modelId="{235C84C0-8718-4ADD-861F-8DD0EA9788AD}" type="sibTrans" cxnId="{7EE3DECA-ACD1-4E4A-85F8-2F49F93A882A}">
      <dgm:prSet/>
      <dgm:spPr/>
      <dgm:t>
        <a:bodyPr/>
        <a:lstStyle/>
        <a:p>
          <a:endParaRPr lang="en-US"/>
        </a:p>
      </dgm:t>
    </dgm:pt>
    <dgm:pt modelId="{9C2F648F-19B1-452C-BD8F-F6F00E943C15}">
      <dgm:prSet/>
      <dgm:spPr/>
      <dgm:t>
        <a:bodyPr/>
        <a:lstStyle/>
        <a:p>
          <a:r>
            <a:rPr lang="en-US"/>
            <a:t>Update SSN</a:t>
          </a:r>
        </a:p>
      </dgm:t>
    </dgm:pt>
    <dgm:pt modelId="{12CB9C75-D7A1-4DF1-9A27-02EED808B661}" type="parTrans" cxnId="{B4273788-FB9E-4EC6-9FE8-59F3C613993E}">
      <dgm:prSet/>
      <dgm:spPr/>
      <dgm:t>
        <a:bodyPr/>
        <a:lstStyle/>
        <a:p>
          <a:endParaRPr lang="en-US"/>
        </a:p>
      </dgm:t>
    </dgm:pt>
    <dgm:pt modelId="{F12F31E4-639A-4458-917F-DC2082760A25}" type="sibTrans" cxnId="{B4273788-FB9E-4EC6-9FE8-59F3C613993E}">
      <dgm:prSet/>
      <dgm:spPr/>
      <dgm:t>
        <a:bodyPr/>
        <a:lstStyle/>
        <a:p>
          <a:endParaRPr lang="en-US"/>
        </a:p>
      </dgm:t>
    </dgm:pt>
    <dgm:pt modelId="{BDFAB9D9-D9B9-4C27-8C0D-1F65C30A64B3}">
      <dgm:prSet/>
      <dgm:spPr/>
      <dgm:t>
        <a:bodyPr/>
        <a:lstStyle/>
        <a:p>
          <a:r>
            <a:rPr lang="en-US"/>
            <a:t>Set Transfer Eligibility</a:t>
          </a:r>
        </a:p>
      </dgm:t>
    </dgm:pt>
    <dgm:pt modelId="{8EB294B0-E3ED-47B1-908B-5BE9A6BB65FC}" type="parTrans" cxnId="{931906C1-17F4-4197-9824-F5DA0779B308}">
      <dgm:prSet/>
      <dgm:spPr/>
      <dgm:t>
        <a:bodyPr/>
        <a:lstStyle/>
        <a:p>
          <a:endParaRPr lang="en-US"/>
        </a:p>
      </dgm:t>
    </dgm:pt>
    <dgm:pt modelId="{A45921F2-48A1-4205-96A7-783EC83D0A14}" type="sibTrans" cxnId="{931906C1-17F4-4197-9824-F5DA0779B308}">
      <dgm:prSet/>
      <dgm:spPr/>
      <dgm:t>
        <a:bodyPr/>
        <a:lstStyle/>
        <a:p>
          <a:endParaRPr lang="en-US"/>
        </a:p>
      </dgm:t>
    </dgm:pt>
    <dgm:pt modelId="{EB04B72B-4B85-4B17-913F-5B80FC326266}">
      <dgm:prSet/>
      <dgm:spPr/>
      <dgm:t>
        <a:bodyPr/>
        <a:lstStyle/>
        <a:p>
          <a:r>
            <a:rPr lang="en-US"/>
            <a:t>Update Availability</a:t>
          </a:r>
        </a:p>
      </dgm:t>
    </dgm:pt>
    <dgm:pt modelId="{C6866AFB-EF65-4130-9B53-ADE45D006415}" type="parTrans" cxnId="{86E73337-D493-4C43-8174-45AB2F307B2C}">
      <dgm:prSet/>
      <dgm:spPr/>
      <dgm:t>
        <a:bodyPr/>
        <a:lstStyle/>
        <a:p>
          <a:endParaRPr lang="en-US"/>
        </a:p>
      </dgm:t>
    </dgm:pt>
    <dgm:pt modelId="{F13980C1-D1FD-4D22-A9A1-E8DCB031FC23}" type="sibTrans" cxnId="{86E73337-D493-4C43-8174-45AB2F307B2C}">
      <dgm:prSet/>
      <dgm:spPr/>
      <dgm:t>
        <a:bodyPr/>
        <a:lstStyle/>
        <a:p>
          <a:endParaRPr lang="en-US"/>
        </a:p>
      </dgm:t>
    </dgm:pt>
    <dgm:pt modelId="{C4D178DE-9A69-4B66-81BE-09E4C587D6DE}" type="pres">
      <dgm:prSet presAssocID="{75667C95-0F4E-429C-924E-85B9062756CB}" presName="linear" presStyleCnt="0">
        <dgm:presLayoutVars>
          <dgm:animLvl val="lvl"/>
          <dgm:resizeHandles val="exact"/>
        </dgm:presLayoutVars>
      </dgm:prSet>
      <dgm:spPr/>
    </dgm:pt>
    <dgm:pt modelId="{AE1318ED-1325-4AA8-BE70-1B684ECB4B31}" type="pres">
      <dgm:prSet presAssocID="{00E6E277-C923-4485-BAE5-AD57277074FB}" presName="parentText" presStyleLbl="node1" presStyleIdx="0" presStyleCnt="5">
        <dgm:presLayoutVars>
          <dgm:chMax val="0"/>
          <dgm:bulletEnabled val="1"/>
        </dgm:presLayoutVars>
      </dgm:prSet>
      <dgm:spPr/>
    </dgm:pt>
    <dgm:pt modelId="{EEF9899C-C616-43F2-9926-1AEDEEA73AEB}" type="pres">
      <dgm:prSet presAssocID="{E853FB3B-DF50-4940-90CD-E87B35CB6287}" presName="spacer" presStyleCnt="0"/>
      <dgm:spPr/>
    </dgm:pt>
    <dgm:pt modelId="{90BB38BA-6BEA-4360-8CD0-941120EB388D}" type="pres">
      <dgm:prSet presAssocID="{FC4EE646-7042-4E88-982A-88E3F6EFE82E}" presName="parentText" presStyleLbl="node1" presStyleIdx="1" presStyleCnt="5">
        <dgm:presLayoutVars>
          <dgm:chMax val="0"/>
          <dgm:bulletEnabled val="1"/>
        </dgm:presLayoutVars>
      </dgm:prSet>
      <dgm:spPr/>
    </dgm:pt>
    <dgm:pt modelId="{426D0082-4198-43A5-99D6-86B3896E5897}" type="pres">
      <dgm:prSet presAssocID="{235C84C0-8718-4ADD-861F-8DD0EA9788AD}" presName="spacer" presStyleCnt="0"/>
      <dgm:spPr/>
    </dgm:pt>
    <dgm:pt modelId="{E2BF1CFC-F034-4396-9D56-A6080DA21BE5}" type="pres">
      <dgm:prSet presAssocID="{9C2F648F-19B1-452C-BD8F-F6F00E943C15}" presName="parentText" presStyleLbl="node1" presStyleIdx="2" presStyleCnt="5">
        <dgm:presLayoutVars>
          <dgm:chMax val="0"/>
          <dgm:bulletEnabled val="1"/>
        </dgm:presLayoutVars>
      </dgm:prSet>
      <dgm:spPr/>
    </dgm:pt>
    <dgm:pt modelId="{B01C5EC0-F967-4F56-B4C3-A8DD843B7F35}" type="pres">
      <dgm:prSet presAssocID="{F12F31E4-639A-4458-917F-DC2082760A25}" presName="spacer" presStyleCnt="0"/>
      <dgm:spPr/>
    </dgm:pt>
    <dgm:pt modelId="{301348A3-541F-4D8A-976F-4BCAE66701F3}" type="pres">
      <dgm:prSet presAssocID="{BDFAB9D9-D9B9-4C27-8C0D-1F65C30A64B3}" presName="parentText" presStyleLbl="node1" presStyleIdx="3" presStyleCnt="5">
        <dgm:presLayoutVars>
          <dgm:chMax val="0"/>
          <dgm:bulletEnabled val="1"/>
        </dgm:presLayoutVars>
      </dgm:prSet>
      <dgm:spPr/>
    </dgm:pt>
    <dgm:pt modelId="{A2B2F7D5-33CD-498A-9970-3BB32AF5878E}" type="pres">
      <dgm:prSet presAssocID="{A45921F2-48A1-4205-96A7-783EC83D0A14}" presName="spacer" presStyleCnt="0"/>
      <dgm:spPr/>
    </dgm:pt>
    <dgm:pt modelId="{486059AB-B179-4E73-8D9C-7B71E27F17BF}" type="pres">
      <dgm:prSet presAssocID="{EB04B72B-4B85-4B17-913F-5B80FC326266}" presName="parentText" presStyleLbl="node1" presStyleIdx="4" presStyleCnt="5">
        <dgm:presLayoutVars>
          <dgm:chMax val="0"/>
          <dgm:bulletEnabled val="1"/>
        </dgm:presLayoutVars>
      </dgm:prSet>
      <dgm:spPr/>
    </dgm:pt>
  </dgm:ptLst>
  <dgm:cxnLst>
    <dgm:cxn modelId="{2F707635-DE0D-1243-BAB1-33024A036EC0}" type="presOf" srcId="{75667C95-0F4E-429C-924E-85B9062756CB}" destId="{C4D178DE-9A69-4B66-81BE-09E4C587D6DE}" srcOrd="0" destOrd="0" presId="urn:microsoft.com/office/officeart/2005/8/layout/vList2"/>
    <dgm:cxn modelId="{86E73337-D493-4C43-8174-45AB2F307B2C}" srcId="{75667C95-0F4E-429C-924E-85B9062756CB}" destId="{EB04B72B-4B85-4B17-913F-5B80FC326266}" srcOrd="4" destOrd="0" parTransId="{C6866AFB-EF65-4130-9B53-ADE45D006415}" sibTransId="{F13980C1-D1FD-4D22-A9A1-E8DCB031FC23}"/>
    <dgm:cxn modelId="{46D9D042-03B9-4B49-830E-2968D3E2F1C8}" type="presOf" srcId="{BDFAB9D9-D9B9-4C27-8C0D-1F65C30A64B3}" destId="{301348A3-541F-4D8A-976F-4BCAE66701F3}" srcOrd="0" destOrd="0" presId="urn:microsoft.com/office/officeart/2005/8/layout/vList2"/>
    <dgm:cxn modelId="{5B5AA161-BA04-E04F-8322-8EE3C1C05A8B}" type="presOf" srcId="{9C2F648F-19B1-452C-BD8F-F6F00E943C15}" destId="{E2BF1CFC-F034-4396-9D56-A6080DA21BE5}" srcOrd="0" destOrd="0" presId="urn:microsoft.com/office/officeart/2005/8/layout/vList2"/>
    <dgm:cxn modelId="{E1004265-7A01-4349-B971-15DF24438130}" type="presOf" srcId="{00E6E277-C923-4485-BAE5-AD57277074FB}" destId="{AE1318ED-1325-4AA8-BE70-1B684ECB4B31}" srcOrd="0" destOrd="0" presId="urn:microsoft.com/office/officeart/2005/8/layout/vList2"/>
    <dgm:cxn modelId="{7C9E417B-F2CF-457A-8F6A-1503E71B1017}" srcId="{75667C95-0F4E-429C-924E-85B9062756CB}" destId="{00E6E277-C923-4485-BAE5-AD57277074FB}" srcOrd="0" destOrd="0" parTransId="{ABB2E873-F858-45B9-BA55-9581BDEFB933}" sibTransId="{E853FB3B-DF50-4940-90CD-E87B35CB6287}"/>
    <dgm:cxn modelId="{B4273788-FB9E-4EC6-9FE8-59F3C613993E}" srcId="{75667C95-0F4E-429C-924E-85B9062756CB}" destId="{9C2F648F-19B1-452C-BD8F-F6F00E943C15}" srcOrd="2" destOrd="0" parTransId="{12CB9C75-D7A1-4DF1-9A27-02EED808B661}" sibTransId="{F12F31E4-639A-4458-917F-DC2082760A25}"/>
    <dgm:cxn modelId="{F8884A91-536F-404E-8E9D-4AF524EDFAE7}" type="presOf" srcId="{EB04B72B-4B85-4B17-913F-5B80FC326266}" destId="{486059AB-B179-4E73-8D9C-7B71E27F17BF}" srcOrd="0" destOrd="0" presId="urn:microsoft.com/office/officeart/2005/8/layout/vList2"/>
    <dgm:cxn modelId="{90ED59B4-AC2E-1F4A-9238-CC628E6CB78F}" type="presOf" srcId="{FC4EE646-7042-4E88-982A-88E3F6EFE82E}" destId="{90BB38BA-6BEA-4360-8CD0-941120EB388D}" srcOrd="0" destOrd="0" presId="urn:microsoft.com/office/officeart/2005/8/layout/vList2"/>
    <dgm:cxn modelId="{931906C1-17F4-4197-9824-F5DA0779B308}" srcId="{75667C95-0F4E-429C-924E-85B9062756CB}" destId="{BDFAB9D9-D9B9-4C27-8C0D-1F65C30A64B3}" srcOrd="3" destOrd="0" parTransId="{8EB294B0-E3ED-47B1-908B-5BE9A6BB65FC}" sibTransId="{A45921F2-48A1-4205-96A7-783EC83D0A14}"/>
    <dgm:cxn modelId="{7EE3DECA-ACD1-4E4A-85F8-2F49F93A882A}" srcId="{75667C95-0F4E-429C-924E-85B9062756CB}" destId="{FC4EE646-7042-4E88-982A-88E3F6EFE82E}" srcOrd="1" destOrd="0" parTransId="{69663B06-67DC-492E-ADA4-1E16DDCA45AE}" sibTransId="{235C84C0-8718-4ADD-861F-8DD0EA9788AD}"/>
    <dgm:cxn modelId="{EE2CA35E-619A-8441-92B0-BEE0ECBBCA98}" type="presParOf" srcId="{C4D178DE-9A69-4B66-81BE-09E4C587D6DE}" destId="{AE1318ED-1325-4AA8-BE70-1B684ECB4B31}" srcOrd="0" destOrd="0" presId="urn:microsoft.com/office/officeart/2005/8/layout/vList2"/>
    <dgm:cxn modelId="{5E79593A-8A7F-E546-946D-3178763DECBB}" type="presParOf" srcId="{C4D178DE-9A69-4B66-81BE-09E4C587D6DE}" destId="{EEF9899C-C616-43F2-9926-1AEDEEA73AEB}" srcOrd="1" destOrd="0" presId="urn:microsoft.com/office/officeart/2005/8/layout/vList2"/>
    <dgm:cxn modelId="{0C00FA92-608E-9A46-94EF-779340A1BB44}" type="presParOf" srcId="{C4D178DE-9A69-4B66-81BE-09E4C587D6DE}" destId="{90BB38BA-6BEA-4360-8CD0-941120EB388D}" srcOrd="2" destOrd="0" presId="urn:microsoft.com/office/officeart/2005/8/layout/vList2"/>
    <dgm:cxn modelId="{FB0BE34D-013D-F54F-8BCB-815C88FFD257}" type="presParOf" srcId="{C4D178DE-9A69-4B66-81BE-09E4C587D6DE}" destId="{426D0082-4198-43A5-99D6-86B3896E5897}" srcOrd="3" destOrd="0" presId="urn:microsoft.com/office/officeart/2005/8/layout/vList2"/>
    <dgm:cxn modelId="{121A7E2A-853F-714F-BEC2-7E626730ADF4}" type="presParOf" srcId="{C4D178DE-9A69-4B66-81BE-09E4C587D6DE}" destId="{E2BF1CFC-F034-4396-9D56-A6080DA21BE5}" srcOrd="4" destOrd="0" presId="urn:microsoft.com/office/officeart/2005/8/layout/vList2"/>
    <dgm:cxn modelId="{E08FCD98-22E7-1846-8592-06BCA989DEB9}" type="presParOf" srcId="{C4D178DE-9A69-4B66-81BE-09E4C587D6DE}" destId="{B01C5EC0-F967-4F56-B4C3-A8DD843B7F35}" srcOrd="5" destOrd="0" presId="urn:microsoft.com/office/officeart/2005/8/layout/vList2"/>
    <dgm:cxn modelId="{7EF4DE53-3180-3D4B-A646-994EE149E0C1}" type="presParOf" srcId="{C4D178DE-9A69-4B66-81BE-09E4C587D6DE}" destId="{301348A3-541F-4D8A-976F-4BCAE66701F3}" srcOrd="6" destOrd="0" presId="urn:microsoft.com/office/officeart/2005/8/layout/vList2"/>
    <dgm:cxn modelId="{641FEF25-E77D-0C4E-AF18-E009AB6D7F13}" type="presParOf" srcId="{C4D178DE-9A69-4B66-81BE-09E4C587D6DE}" destId="{A2B2F7D5-33CD-498A-9970-3BB32AF5878E}" srcOrd="7" destOrd="0" presId="urn:microsoft.com/office/officeart/2005/8/layout/vList2"/>
    <dgm:cxn modelId="{F273047A-DCC5-364A-9B56-C45A2A2EBD28}" type="presParOf" srcId="{C4D178DE-9A69-4B66-81BE-09E4C587D6DE}" destId="{486059AB-B179-4E73-8D9C-7B71E27F17B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98EEA6-E25F-4627-BD92-4DED392EAEB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FFBB2AD-9CCA-4962-BFE6-8030261FCDC3}">
      <dgm:prSet/>
      <dgm:spPr/>
      <dgm:t>
        <a:bodyPr/>
        <a:lstStyle/>
        <a:p>
          <a:r>
            <a:rPr lang="en-US" dirty="0">
              <a:latin typeface="Trebuchet MS" panose="020B0603020202020204"/>
            </a:rPr>
            <a:t>Collected</a:t>
          </a:r>
          <a:r>
            <a:rPr lang="en-US" dirty="0"/>
            <a:t> blood never donated</a:t>
          </a:r>
        </a:p>
      </dgm:t>
    </dgm:pt>
    <dgm:pt modelId="{E9798917-71B7-4662-987E-CEFAA0DE5A74}" type="parTrans" cxnId="{D6C2DF3C-2D89-4377-B285-75B38088839A}">
      <dgm:prSet/>
      <dgm:spPr/>
      <dgm:t>
        <a:bodyPr/>
        <a:lstStyle/>
        <a:p>
          <a:endParaRPr lang="en-US"/>
        </a:p>
      </dgm:t>
    </dgm:pt>
    <dgm:pt modelId="{4726E855-61F4-4495-A5F5-CBB04AA4837A}" type="sibTrans" cxnId="{D6C2DF3C-2D89-4377-B285-75B38088839A}">
      <dgm:prSet/>
      <dgm:spPr/>
      <dgm:t>
        <a:bodyPr/>
        <a:lstStyle/>
        <a:p>
          <a:endParaRPr lang="en-US"/>
        </a:p>
      </dgm:t>
    </dgm:pt>
    <dgm:pt modelId="{54337516-FFF8-4E56-8917-21A0C244D9A3}">
      <dgm:prSet/>
      <dgm:spPr/>
      <dgm:t>
        <a:bodyPr/>
        <a:lstStyle/>
        <a:p>
          <a:r>
            <a:rPr lang="en-US" dirty="0"/>
            <a:t>Count of transfusion per hospital</a:t>
          </a:r>
        </a:p>
      </dgm:t>
    </dgm:pt>
    <dgm:pt modelId="{DC5E45C4-2CCC-4206-869F-05E6BDC643AC}" type="parTrans" cxnId="{220D789A-02C1-4CD0-8AA9-A879A9135B2D}">
      <dgm:prSet/>
      <dgm:spPr/>
      <dgm:t>
        <a:bodyPr/>
        <a:lstStyle/>
        <a:p>
          <a:endParaRPr lang="en-US"/>
        </a:p>
      </dgm:t>
    </dgm:pt>
    <dgm:pt modelId="{A076188E-300E-4C09-A9DE-DBF1D2780946}" type="sibTrans" cxnId="{220D789A-02C1-4CD0-8AA9-A879A9135B2D}">
      <dgm:prSet/>
      <dgm:spPr/>
      <dgm:t>
        <a:bodyPr/>
        <a:lstStyle/>
        <a:p>
          <a:endParaRPr lang="en-US"/>
        </a:p>
      </dgm:t>
    </dgm:pt>
    <dgm:pt modelId="{44B81A77-A085-4478-9D55-632676AEEAB7}">
      <dgm:prSet/>
      <dgm:spPr/>
      <dgm:t>
        <a:bodyPr/>
        <a:lstStyle/>
        <a:p>
          <a:r>
            <a:rPr lang="en-US" dirty="0"/>
            <a:t>Donation count for every organization</a:t>
          </a:r>
        </a:p>
      </dgm:t>
    </dgm:pt>
    <dgm:pt modelId="{7ABD90C0-16B2-46D0-AA42-964A3C86F0CB}" type="parTrans" cxnId="{CD0ED146-F461-4F92-BC38-C3ACBB2F1E62}">
      <dgm:prSet/>
      <dgm:spPr/>
      <dgm:t>
        <a:bodyPr/>
        <a:lstStyle/>
        <a:p>
          <a:endParaRPr lang="en-US"/>
        </a:p>
      </dgm:t>
    </dgm:pt>
    <dgm:pt modelId="{FD555997-F832-44EC-9CCD-827D15E72349}" type="sibTrans" cxnId="{CD0ED146-F461-4F92-BC38-C3ACBB2F1E62}">
      <dgm:prSet/>
      <dgm:spPr/>
      <dgm:t>
        <a:bodyPr/>
        <a:lstStyle/>
        <a:p>
          <a:endParaRPr lang="en-US"/>
        </a:p>
      </dgm:t>
    </dgm:pt>
    <dgm:pt modelId="{4DB60E0F-267C-4346-8846-41E4CAAFA1E7}">
      <dgm:prSet/>
      <dgm:spPr/>
      <dgm:t>
        <a:bodyPr/>
        <a:lstStyle/>
        <a:p>
          <a:r>
            <a:rPr lang="en-US" dirty="0"/>
            <a:t>Percentage of Blood Used</a:t>
          </a:r>
        </a:p>
      </dgm:t>
    </dgm:pt>
    <dgm:pt modelId="{E0D41C29-EDB8-4DFE-AB08-FC9FD6411CE6}" type="parTrans" cxnId="{4B4474B9-FCA4-4152-BB06-8BC4176F7E43}">
      <dgm:prSet/>
      <dgm:spPr/>
      <dgm:t>
        <a:bodyPr/>
        <a:lstStyle/>
        <a:p>
          <a:endParaRPr lang="en-US"/>
        </a:p>
      </dgm:t>
    </dgm:pt>
    <dgm:pt modelId="{9257CC25-811C-4027-8658-73AC68A656B3}" type="sibTrans" cxnId="{4B4474B9-FCA4-4152-BB06-8BC4176F7E43}">
      <dgm:prSet/>
      <dgm:spPr/>
      <dgm:t>
        <a:bodyPr/>
        <a:lstStyle/>
        <a:p>
          <a:endParaRPr lang="en-US"/>
        </a:p>
      </dgm:t>
    </dgm:pt>
    <dgm:pt modelId="{EF4EF725-87C5-4F1B-B596-CDA4B9939BF0}">
      <dgm:prSet phldr="0"/>
      <dgm:spPr/>
      <dgm:t>
        <a:bodyPr/>
        <a:lstStyle/>
        <a:p>
          <a:pPr rtl="0"/>
          <a:r>
            <a:rPr lang="en-US" dirty="0">
              <a:latin typeface="Trebuchet MS" panose="020B0603020202020204"/>
            </a:rPr>
            <a:t>Top blood donated for each zip code</a:t>
          </a:r>
        </a:p>
      </dgm:t>
    </dgm:pt>
    <dgm:pt modelId="{A44EBF94-A962-47E8-A338-9DF78C77658F}" type="parTrans" cxnId="{E269EB6B-3EE9-4A2F-A1C8-04F6316E1BE4}">
      <dgm:prSet/>
      <dgm:spPr/>
    </dgm:pt>
    <dgm:pt modelId="{40269BC7-085B-4940-AD43-3CA712C39339}" type="sibTrans" cxnId="{E269EB6B-3EE9-4A2F-A1C8-04F6316E1BE4}">
      <dgm:prSet/>
      <dgm:spPr/>
    </dgm:pt>
    <dgm:pt modelId="{EA10B5B7-B275-487A-B40C-845AD706206B}" type="pres">
      <dgm:prSet presAssocID="{B398EEA6-E25F-4627-BD92-4DED392EAEB8}" presName="linear" presStyleCnt="0">
        <dgm:presLayoutVars>
          <dgm:animLvl val="lvl"/>
          <dgm:resizeHandles val="exact"/>
        </dgm:presLayoutVars>
      </dgm:prSet>
      <dgm:spPr/>
    </dgm:pt>
    <dgm:pt modelId="{DEB59E77-56CA-44C9-A65A-B0ED0684E6C9}" type="pres">
      <dgm:prSet presAssocID="{EF4EF725-87C5-4F1B-B596-CDA4B9939BF0}" presName="parentText" presStyleLbl="node1" presStyleIdx="0" presStyleCnt="5">
        <dgm:presLayoutVars>
          <dgm:chMax val="0"/>
          <dgm:bulletEnabled val="1"/>
        </dgm:presLayoutVars>
      </dgm:prSet>
      <dgm:spPr/>
    </dgm:pt>
    <dgm:pt modelId="{E1428C0B-1AED-49B2-8989-635D6944217F}" type="pres">
      <dgm:prSet presAssocID="{40269BC7-085B-4940-AD43-3CA712C39339}" presName="spacer" presStyleCnt="0"/>
      <dgm:spPr/>
    </dgm:pt>
    <dgm:pt modelId="{EB884435-8DCD-4B28-BA59-DB9D61456FF6}" type="pres">
      <dgm:prSet presAssocID="{EFFBB2AD-9CCA-4962-BFE6-8030261FCDC3}" presName="parentText" presStyleLbl="node1" presStyleIdx="1" presStyleCnt="5">
        <dgm:presLayoutVars>
          <dgm:chMax val="0"/>
          <dgm:bulletEnabled val="1"/>
        </dgm:presLayoutVars>
      </dgm:prSet>
      <dgm:spPr/>
    </dgm:pt>
    <dgm:pt modelId="{4114C1FF-F7B4-444D-B39F-55EBF956E1C8}" type="pres">
      <dgm:prSet presAssocID="{4726E855-61F4-4495-A5F5-CBB04AA4837A}" presName="spacer" presStyleCnt="0"/>
      <dgm:spPr/>
    </dgm:pt>
    <dgm:pt modelId="{8190ACC2-F931-40E0-AD3B-041487573D9A}" type="pres">
      <dgm:prSet presAssocID="{54337516-FFF8-4E56-8917-21A0C244D9A3}" presName="parentText" presStyleLbl="node1" presStyleIdx="2" presStyleCnt="5">
        <dgm:presLayoutVars>
          <dgm:chMax val="0"/>
          <dgm:bulletEnabled val="1"/>
        </dgm:presLayoutVars>
      </dgm:prSet>
      <dgm:spPr/>
    </dgm:pt>
    <dgm:pt modelId="{0BAADB62-5E21-46B0-984C-16FA54AD3D2F}" type="pres">
      <dgm:prSet presAssocID="{A076188E-300E-4C09-A9DE-DBF1D2780946}" presName="spacer" presStyleCnt="0"/>
      <dgm:spPr/>
    </dgm:pt>
    <dgm:pt modelId="{D19AC369-B4D4-484A-9BCB-244472D33BAB}" type="pres">
      <dgm:prSet presAssocID="{44B81A77-A085-4478-9D55-632676AEEAB7}" presName="parentText" presStyleLbl="node1" presStyleIdx="3" presStyleCnt="5">
        <dgm:presLayoutVars>
          <dgm:chMax val="0"/>
          <dgm:bulletEnabled val="1"/>
        </dgm:presLayoutVars>
      </dgm:prSet>
      <dgm:spPr/>
    </dgm:pt>
    <dgm:pt modelId="{A32E9687-F1BE-40FB-9789-3D0D5B1904C3}" type="pres">
      <dgm:prSet presAssocID="{FD555997-F832-44EC-9CCD-827D15E72349}" presName="spacer" presStyleCnt="0"/>
      <dgm:spPr/>
    </dgm:pt>
    <dgm:pt modelId="{5DA89C46-93A5-4F31-8479-3861262E904B}" type="pres">
      <dgm:prSet presAssocID="{4DB60E0F-267C-4346-8846-41E4CAAFA1E7}" presName="parentText" presStyleLbl="node1" presStyleIdx="4" presStyleCnt="5">
        <dgm:presLayoutVars>
          <dgm:chMax val="0"/>
          <dgm:bulletEnabled val="1"/>
        </dgm:presLayoutVars>
      </dgm:prSet>
      <dgm:spPr/>
    </dgm:pt>
  </dgm:ptLst>
  <dgm:cxnLst>
    <dgm:cxn modelId="{D6C2DF3C-2D89-4377-B285-75B38088839A}" srcId="{B398EEA6-E25F-4627-BD92-4DED392EAEB8}" destId="{EFFBB2AD-9CCA-4962-BFE6-8030261FCDC3}" srcOrd="1" destOrd="0" parTransId="{E9798917-71B7-4662-987E-CEFAA0DE5A74}" sibTransId="{4726E855-61F4-4495-A5F5-CBB04AA4837A}"/>
    <dgm:cxn modelId="{CD0ED146-F461-4F92-BC38-C3ACBB2F1E62}" srcId="{B398EEA6-E25F-4627-BD92-4DED392EAEB8}" destId="{44B81A77-A085-4478-9D55-632676AEEAB7}" srcOrd="3" destOrd="0" parTransId="{7ABD90C0-16B2-46D0-AA42-964A3C86F0CB}" sibTransId="{FD555997-F832-44EC-9CCD-827D15E72349}"/>
    <dgm:cxn modelId="{B28ABF66-BFEC-4473-BDEE-242987B9A7A8}" type="presOf" srcId="{EF4EF725-87C5-4F1B-B596-CDA4B9939BF0}" destId="{DEB59E77-56CA-44C9-A65A-B0ED0684E6C9}" srcOrd="0" destOrd="0" presId="urn:microsoft.com/office/officeart/2005/8/layout/vList2"/>
    <dgm:cxn modelId="{A35C2667-93E3-40CC-BD2A-C921D8FB5243}" type="presOf" srcId="{4DB60E0F-267C-4346-8846-41E4CAAFA1E7}" destId="{5DA89C46-93A5-4F31-8479-3861262E904B}" srcOrd="0" destOrd="0" presId="urn:microsoft.com/office/officeart/2005/8/layout/vList2"/>
    <dgm:cxn modelId="{BBB4DF68-A3BC-46FB-992A-F1C1253DD6DF}" type="presOf" srcId="{EFFBB2AD-9CCA-4962-BFE6-8030261FCDC3}" destId="{EB884435-8DCD-4B28-BA59-DB9D61456FF6}" srcOrd="0" destOrd="0" presId="urn:microsoft.com/office/officeart/2005/8/layout/vList2"/>
    <dgm:cxn modelId="{A55EDA69-7199-4E17-BCE0-E43161166BCE}" type="presOf" srcId="{44B81A77-A085-4478-9D55-632676AEEAB7}" destId="{D19AC369-B4D4-484A-9BCB-244472D33BAB}" srcOrd="0" destOrd="0" presId="urn:microsoft.com/office/officeart/2005/8/layout/vList2"/>
    <dgm:cxn modelId="{E269EB6B-3EE9-4A2F-A1C8-04F6316E1BE4}" srcId="{B398EEA6-E25F-4627-BD92-4DED392EAEB8}" destId="{EF4EF725-87C5-4F1B-B596-CDA4B9939BF0}" srcOrd="0" destOrd="0" parTransId="{A44EBF94-A962-47E8-A338-9DF78C77658F}" sibTransId="{40269BC7-085B-4940-AD43-3CA712C39339}"/>
    <dgm:cxn modelId="{220D789A-02C1-4CD0-8AA9-A879A9135B2D}" srcId="{B398EEA6-E25F-4627-BD92-4DED392EAEB8}" destId="{54337516-FFF8-4E56-8917-21A0C244D9A3}" srcOrd="2" destOrd="0" parTransId="{DC5E45C4-2CCC-4206-869F-05E6BDC643AC}" sibTransId="{A076188E-300E-4C09-A9DE-DBF1D2780946}"/>
    <dgm:cxn modelId="{4B4474B9-FCA4-4152-BB06-8BC4176F7E43}" srcId="{B398EEA6-E25F-4627-BD92-4DED392EAEB8}" destId="{4DB60E0F-267C-4346-8846-41E4CAAFA1E7}" srcOrd="4" destOrd="0" parTransId="{E0D41C29-EDB8-4DFE-AB08-FC9FD6411CE6}" sibTransId="{9257CC25-811C-4027-8658-73AC68A656B3}"/>
    <dgm:cxn modelId="{AFA3F6D3-3ED7-4FEA-AF57-1A382117948E}" type="presOf" srcId="{54337516-FFF8-4E56-8917-21A0C244D9A3}" destId="{8190ACC2-F931-40E0-AD3B-041487573D9A}" srcOrd="0" destOrd="0" presId="urn:microsoft.com/office/officeart/2005/8/layout/vList2"/>
    <dgm:cxn modelId="{91F061F4-19EA-4C94-B1FF-74306452616E}" type="presOf" srcId="{B398EEA6-E25F-4627-BD92-4DED392EAEB8}" destId="{EA10B5B7-B275-487A-B40C-845AD706206B}" srcOrd="0" destOrd="0" presId="urn:microsoft.com/office/officeart/2005/8/layout/vList2"/>
    <dgm:cxn modelId="{6A28210A-043D-4BDE-95B3-DC0464C1D709}" type="presParOf" srcId="{EA10B5B7-B275-487A-B40C-845AD706206B}" destId="{DEB59E77-56CA-44C9-A65A-B0ED0684E6C9}" srcOrd="0" destOrd="0" presId="urn:microsoft.com/office/officeart/2005/8/layout/vList2"/>
    <dgm:cxn modelId="{C10DF748-A9DD-4EA3-ADE7-702BF83DEBFF}" type="presParOf" srcId="{EA10B5B7-B275-487A-B40C-845AD706206B}" destId="{E1428C0B-1AED-49B2-8989-635D6944217F}" srcOrd="1" destOrd="0" presId="urn:microsoft.com/office/officeart/2005/8/layout/vList2"/>
    <dgm:cxn modelId="{3E0E43A9-456C-4A59-88E6-50ECE51EA6A1}" type="presParOf" srcId="{EA10B5B7-B275-487A-B40C-845AD706206B}" destId="{EB884435-8DCD-4B28-BA59-DB9D61456FF6}" srcOrd="2" destOrd="0" presId="urn:microsoft.com/office/officeart/2005/8/layout/vList2"/>
    <dgm:cxn modelId="{8ED3AD8E-CBBA-477E-89B5-5E21B802A5C6}" type="presParOf" srcId="{EA10B5B7-B275-487A-B40C-845AD706206B}" destId="{4114C1FF-F7B4-444D-B39F-55EBF956E1C8}" srcOrd="3" destOrd="0" presId="urn:microsoft.com/office/officeart/2005/8/layout/vList2"/>
    <dgm:cxn modelId="{14166B5D-F231-4597-A8F5-14A4B3D7BC00}" type="presParOf" srcId="{EA10B5B7-B275-487A-B40C-845AD706206B}" destId="{8190ACC2-F931-40E0-AD3B-041487573D9A}" srcOrd="4" destOrd="0" presId="urn:microsoft.com/office/officeart/2005/8/layout/vList2"/>
    <dgm:cxn modelId="{0B49411C-A0DB-42B8-A0BB-646A1CACF4EE}" type="presParOf" srcId="{EA10B5B7-B275-487A-B40C-845AD706206B}" destId="{0BAADB62-5E21-46B0-984C-16FA54AD3D2F}" srcOrd="5" destOrd="0" presId="urn:microsoft.com/office/officeart/2005/8/layout/vList2"/>
    <dgm:cxn modelId="{F1DF7B0C-4235-4C80-8F75-59F15D8EED6A}" type="presParOf" srcId="{EA10B5B7-B275-487A-B40C-845AD706206B}" destId="{D19AC369-B4D4-484A-9BCB-244472D33BAB}" srcOrd="6" destOrd="0" presId="urn:microsoft.com/office/officeart/2005/8/layout/vList2"/>
    <dgm:cxn modelId="{BE973E52-0507-4B7E-A58A-ABAE5FC1A438}" type="presParOf" srcId="{EA10B5B7-B275-487A-B40C-845AD706206B}" destId="{A32E9687-F1BE-40FB-9789-3D0D5B1904C3}" srcOrd="7" destOrd="0" presId="urn:microsoft.com/office/officeart/2005/8/layout/vList2"/>
    <dgm:cxn modelId="{AA036C69-0116-42A5-BFAD-71B116E30A22}" type="presParOf" srcId="{EA10B5B7-B275-487A-B40C-845AD706206B}" destId="{5DA89C46-93A5-4F31-8479-3861262E904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318ED-1325-4AA8-BE70-1B684ECB4B31}">
      <dsp:nvSpPr>
        <dsp:cNvPr id="0" name=""/>
        <dsp:cNvSpPr/>
      </dsp:nvSpPr>
      <dsp:spPr>
        <a:xfrm>
          <a:off x="0" y="18749"/>
          <a:ext cx="5090009" cy="8189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Next Due Date</a:t>
          </a:r>
        </a:p>
      </dsp:txBody>
      <dsp:txXfrm>
        <a:off x="39980" y="58729"/>
        <a:ext cx="5010049" cy="739039"/>
      </dsp:txXfrm>
    </dsp:sp>
    <dsp:sp modelId="{90BB38BA-6BEA-4360-8CD0-941120EB388D}">
      <dsp:nvSpPr>
        <dsp:cNvPr id="0" name=""/>
        <dsp:cNvSpPr/>
      </dsp:nvSpPr>
      <dsp:spPr>
        <a:xfrm>
          <a:off x="0" y="938549"/>
          <a:ext cx="5090009" cy="818999"/>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Update Payment</a:t>
          </a:r>
        </a:p>
      </dsp:txBody>
      <dsp:txXfrm>
        <a:off x="39980" y="978529"/>
        <a:ext cx="5010049" cy="739039"/>
      </dsp:txXfrm>
    </dsp:sp>
    <dsp:sp modelId="{E2BF1CFC-F034-4396-9D56-A6080DA21BE5}">
      <dsp:nvSpPr>
        <dsp:cNvPr id="0" name=""/>
        <dsp:cNvSpPr/>
      </dsp:nvSpPr>
      <dsp:spPr>
        <a:xfrm>
          <a:off x="0" y="1858349"/>
          <a:ext cx="5090009" cy="818999"/>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Update SSN</a:t>
          </a:r>
        </a:p>
      </dsp:txBody>
      <dsp:txXfrm>
        <a:off x="39980" y="1898329"/>
        <a:ext cx="5010049" cy="739039"/>
      </dsp:txXfrm>
    </dsp:sp>
    <dsp:sp modelId="{301348A3-541F-4D8A-976F-4BCAE66701F3}">
      <dsp:nvSpPr>
        <dsp:cNvPr id="0" name=""/>
        <dsp:cNvSpPr/>
      </dsp:nvSpPr>
      <dsp:spPr>
        <a:xfrm>
          <a:off x="0" y="2778149"/>
          <a:ext cx="5090009" cy="818999"/>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Set Transfer Eligibility</a:t>
          </a:r>
        </a:p>
      </dsp:txBody>
      <dsp:txXfrm>
        <a:off x="39980" y="2818129"/>
        <a:ext cx="5010049" cy="739039"/>
      </dsp:txXfrm>
    </dsp:sp>
    <dsp:sp modelId="{486059AB-B179-4E73-8D9C-7B71E27F17BF}">
      <dsp:nvSpPr>
        <dsp:cNvPr id="0" name=""/>
        <dsp:cNvSpPr/>
      </dsp:nvSpPr>
      <dsp:spPr>
        <a:xfrm>
          <a:off x="0" y="3697949"/>
          <a:ext cx="5090009" cy="818999"/>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Update Availability</a:t>
          </a:r>
        </a:p>
      </dsp:txBody>
      <dsp:txXfrm>
        <a:off x="39980" y="3737929"/>
        <a:ext cx="5010049" cy="739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59E77-56CA-44C9-A65A-B0ED0684E6C9}">
      <dsp:nvSpPr>
        <dsp:cNvPr id="0" name=""/>
        <dsp:cNvSpPr/>
      </dsp:nvSpPr>
      <dsp:spPr>
        <a:xfrm>
          <a:off x="0" y="626250"/>
          <a:ext cx="6628804" cy="6786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latin typeface="Trebuchet MS" panose="020B0603020202020204"/>
            </a:rPr>
            <a:t>Top blood donated for each zip code</a:t>
          </a:r>
        </a:p>
      </dsp:txBody>
      <dsp:txXfrm>
        <a:off x="33127" y="659377"/>
        <a:ext cx="6562550" cy="612346"/>
      </dsp:txXfrm>
    </dsp:sp>
    <dsp:sp modelId="{EB884435-8DCD-4B28-BA59-DB9D61456FF6}">
      <dsp:nvSpPr>
        <dsp:cNvPr id="0" name=""/>
        <dsp:cNvSpPr/>
      </dsp:nvSpPr>
      <dsp:spPr>
        <a:xfrm>
          <a:off x="0" y="1388370"/>
          <a:ext cx="6628804" cy="678600"/>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latin typeface="Trebuchet MS" panose="020B0603020202020204"/>
            </a:rPr>
            <a:t>Collected</a:t>
          </a:r>
          <a:r>
            <a:rPr lang="en-US" sz="2900" kern="1200" dirty="0"/>
            <a:t> blood never donated</a:t>
          </a:r>
        </a:p>
      </dsp:txBody>
      <dsp:txXfrm>
        <a:off x="33127" y="1421497"/>
        <a:ext cx="6562550" cy="612346"/>
      </dsp:txXfrm>
    </dsp:sp>
    <dsp:sp modelId="{8190ACC2-F931-40E0-AD3B-041487573D9A}">
      <dsp:nvSpPr>
        <dsp:cNvPr id="0" name=""/>
        <dsp:cNvSpPr/>
      </dsp:nvSpPr>
      <dsp:spPr>
        <a:xfrm>
          <a:off x="0" y="2150490"/>
          <a:ext cx="6628804" cy="67860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Count of transfusion per hospital</a:t>
          </a:r>
        </a:p>
      </dsp:txBody>
      <dsp:txXfrm>
        <a:off x="33127" y="2183617"/>
        <a:ext cx="6562550" cy="612346"/>
      </dsp:txXfrm>
    </dsp:sp>
    <dsp:sp modelId="{D19AC369-B4D4-484A-9BCB-244472D33BAB}">
      <dsp:nvSpPr>
        <dsp:cNvPr id="0" name=""/>
        <dsp:cNvSpPr/>
      </dsp:nvSpPr>
      <dsp:spPr>
        <a:xfrm>
          <a:off x="0" y="2912610"/>
          <a:ext cx="6628804" cy="678600"/>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Donation count for every organization</a:t>
          </a:r>
        </a:p>
      </dsp:txBody>
      <dsp:txXfrm>
        <a:off x="33127" y="2945737"/>
        <a:ext cx="6562550" cy="612346"/>
      </dsp:txXfrm>
    </dsp:sp>
    <dsp:sp modelId="{5DA89C46-93A5-4F31-8479-3861262E904B}">
      <dsp:nvSpPr>
        <dsp:cNvPr id="0" name=""/>
        <dsp:cNvSpPr/>
      </dsp:nvSpPr>
      <dsp:spPr>
        <a:xfrm>
          <a:off x="0" y="3674730"/>
          <a:ext cx="6628804" cy="67860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Percentage of Blood Used</a:t>
          </a:r>
        </a:p>
      </dsp:txBody>
      <dsp:txXfrm>
        <a:off x="33127" y="3707857"/>
        <a:ext cx="6562550" cy="6123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FA7CC0-248B-4630-93C6-415F5786DF1A}"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DD04-46A5-4F24-9BDE-5A2BACEDF0C6}" type="slidenum">
              <a:rPr lang="en-US" smtClean="0"/>
              <a:t>‹#›</a:t>
            </a:fld>
            <a:endParaRPr lang="en-US"/>
          </a:p>
        </p:txBody>
      </p:sp>
    </p:spTree>
    <p:extLst>
      <p:ext uri="{BB962C8B-B14F-4D97-AF65-F5344CB8AC3E}">
        <p14:creationId xmlns:p14="http://schemas.microsoft.com/office/powerpoint/2010/main" val="65484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FA7CC0-248B-4630-93C6-415F5786DF1A}"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DD04-46A5-4F24-9BDE-5A2BACEDF0C6}" type="slidenum">
              <a:rPr lang="en-US" smtClean="0"/>
              <a:t>‹#›</a:t>
            </a:fld>
            <a:endParaRPr lang="en-US"/>
          </a:p>
        </p:txBody>
      </p:sp>
    </p:spTree>
    <p:extLst>
      <p:ext uri="{BB962C8B-B14F-4D97-AF65-F5344CB8AC3E}">
        <p14:creationId xmlns:p14="http://schemas.microsoft.com/office/powerpoint/2010/main" val="8888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FA7CC0-248B-4630-93C6-415F5786DF1A}"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DD04-46A5-4F24-9BDE-5A2BACEDF0C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6863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FA7CC0-248B-4630-93C6-415F5786DF1A}"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DD04-46A5-4F24-9BDE-5A2BACEDF0C6}" type="slidenum">
              <a:rPr lang="en-US" smtClean="0"/>
              <a:t>‹#›</a:t>
            </a:fld>
            <a:endParaRPr lang="en-US"/>
          </a:p>
        </p:txBody>
      </p:sp>
    </p:spTree>
    <p:extLst>
      <p:ext uri="{BB962C8B-B14F-4D97-AF65-F5344CB8AC3E}">
        <p14:creationId xmlns:p14="http://schemas.microsoft.com/office/powerpoint/2010/main" val="3478521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FA7CC0-248B-4630-93C6-415F5786DF1A}"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DD04-46A5-4F24-9BDE-5A2BACEDF0C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1566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FA7CC0-248B-4630-93C6-415F5786DF1A}"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DD04-46A5-4F24-9BDE-5A2BACEDF0C6}" type="slidenum">
              <a:rPr lang="en-US" smtClean="0"/>
              <a:t>‹#›</a:t>
            </a:fld>
            <a:endParaRPr lang="en-US"/>
          </a:p>
        </p:txBody>
      </p:sp>
    </p:spTree>
    <p:extLst>
      <p:ext uri="{BB962C8B-B14F-4D97-AF65-F5344CB8AC3E}">
        <p14:creationId xmlns:p14="http://schemas.microsoft.com/office/powerpoint/2010/main" val="2115082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FA7CC0-248B-4630-93C6-415F5786DF1A}"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DD04-46A5-4F24-9BDE-5A2BACEDF0C6}" type="slidenum">
              <a:rPr lang="en-US" smtClean="0"/>
              <a:t>‹#›</a:t>
            </a:fld>
            <a:endParaRPr lang="en-US"/>
          </a:p>
        </p:txBody>
      </p:sp>
    </p:spTree>
    <p:extLst>
      <p:ext uri="{BB962C8B-B14F-4D97-AF65-F5344CB8AC3E}">
        <p14:creationId xmlns:p14="http://schemas.microsoft.com/office/powerpoint/2010/main" val="860507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FA7CC0-248B-4630-93C6-415F5786DF1A}"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DD04-46A5-4F24-9BDE-5A2BACEDF0C6}" type="slidenum">
              <a:rPr lang="en-US" smtClean="0"/>
              <a:t>‹#›</a:t>
            </a:fld>
            <a:endParaRPr lang="en-US"/>
          </a:p>
        </p:txBody>
      </p:sp>
    </p:spTree>
    <p:extLst>
      <p:ext uri="{BB962C8B-B14F-4D97-AF65-F5344CB8AC3E}">
        <p14:creationId xmlns:p14="http://schemas.microsoft.com/office/powerpoint/2010/main" val="54133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FA7CC0-248B-4630-93C6-415F5786DF1A}"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DD04-46A5-4F24-9BDE-5A2BACEDF0C6}" type="slidenum">
              <a:rPr lang="en-US" smtClean="0"/>
              <a:t>‹#›</a:t>
            </a:fld>
            <a:endParaRPr lang="en-US"/>
          </a:p>
        </p:txBody>
      </p:sp>
    </p:spTree>
    <p:extLst>
      <p:ext uri="{BB962C8B-B14F-4D97-AF65-F5344CB8AC3E}">
        <p14:creationId xmlns:p14="http://schemas.microsoft.com/office/powerpoint/2010/main" val="295745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FA7CC0-248B-4630-93C6-415F5786DF1A}" type="datetimeFigureOut">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DD04-46A5-4F24-9BDE-5A2BACEDF0C6}" type="slidenum">
              <a:rPr lang="en-US" smtClean="0"/>
              <a:t>‹#›</a:t>
            </a:fld>
            <a:endParaRPr lang="en-US"/>
          </a:p>
        </p:txBody>
      </p:sp>
    </p:spTree>
    <p:extLst>
      <p:ext uri="{BB962C8B-B14F-4D97-AF65-F5344CB8AC3E}">
        <p14:creationId xmlns:p14="http://schemas.microsoft.com/office/powerpoint/2010/main" val="268829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FA7CC0-248B-4630-93C6-415F5786DF1A}" type="datetimeFigureOut">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EDD04-46A5-4F24-9BDE-5A2BACEDF0C6}" type="slidenum">
              <a:rPr lang="en-US" smtClean="0"/>
              <a:t>‹#›</a:t>
            </a:fld>
            <a:endParaRPr lang="en-US"/>
          </a:p>
        </p:txBody>
      </p:sp>
    </p:spTree>
    <p:extLst>
      <p:ext uri="{BB962C8B-B14F-4D97-AF65-F5344CB8AC3E}">
        <p14:creationId xmlns:p14="http://schemas.microsoft.com/office/powerpoint/2010/main" val="106899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FA7CC0-248B-4630-93C6-415F5786DF1A}" type="datetimeFigureOut">
              <a:rPr lang="en-US" smtClean="0"/>
              <a:t>12/10/22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9EDD04-46A5-4F24-9BDE-5A2BACEDF0C6}" type="slidenum">
              <a:rPr lang="en-US" smtClean="0"/>
              <a:t>‹#›</a:t>
            </a:fld>
            <a:endParaRPr lang="en-US"/>
          </a:p>
        </p:txBody>
      </p:sp>
    </p:spTree>
    <p:extLst>
      <p:ext uri="{BB962C8B-B14F-4D97-AF65-F5344CB8AC3E}">
        <p14:creationId xmlns:p14="http://schemas.microsoft.com/office/powerpoint/2010/main" val="311786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FA7CC0-248B-4630-93C6-415F5786DF1A}" type="datetimeFigureOut">
              <a:rPr lang="en-US" smtClean="0"/>
              <a:t>12/10/22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9EDD04-46A5-4F24-9BDE-5A2BACEDF0C6}" type="slidenum">
              <a:rPr lang="en-US" smtClean="0"/>
              <a:t>‹#›</a:t>
            </a:fld>
            <a:endParaRPr lang="en-US"/>
          </a:p>
        </p:txBody>
      </p:sp>
    </p:spTree>
    <p:extLst>
      <p:ext uri="{BB962C8B-B14F-4D97-AF65-F5344CB8AC3E}">
        <p14:creationId xmlns:p14="http://schemas.microsoft.com/office/powerpoint/2010/main" val="294471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A7CC0-248B-4630-93C6-415F5786DF1A}" type="datetimeFigureOut">
              <a:rPr lang="en-US" smtClean="0"/>
              <a:t>12/10/22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9EDD04-46A5-4F24-9BDE-5A2BACEDF0C6}" type="slidenum">
              <a:rPr lang="en-US" smtClean="0"/>
              <a:t>‹#›</a:t>
            </a:fld>
            <a:endParaRPr lang="en-US"/>
          </a:p>
        </p:txBody>
      </p:sp>
    </p:spTree>
    <p:extLst>
      <p:ext uri="{BB962C8B-B14F-4D97-AF65-F5344CB8AC3E}">
        <p14:creationId xmlns:p14="http://schemas.microsoft.com/office/powerpoint/2010/main" val="258450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FA7CC0-248B-4630-93C6-415F5786DF1A}" type="datetimeFigureOut">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EDD04-46A5-4F24-9BDE-5A2BACEDF0C6}" type="slidenum">
              <a:rPr lang="en-US" smtClean="0"/>
              <a:t>‹#›</a:t>
            </a:fld>
            <a:endParaRPr lang="en-US"/>
          </a:p>
        </p:txBody>
      </p:sp>
    </p:spTree>
    <p:extLst>
      <p:ext uri="{BB962C8B-B14F-4D97-AF65-F5344CB8AC3E}">
        <p14:creationId xmlns:p14="http://schemas.microsoft.com/office/powerpoint/2010/main" val="355050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EDD04-46A5-4F24-9BDE-5A2BACEDF0C6}" type="slidenum">
              <a:rPr lang="en-US" smtClean="0"/>
              <a:t>‹#›</a:t>
            </a:fld>
            <a:endParaRPr lang="en-US"/>
          </a:p>
        </p:txBody>
      </p:sp>
      <p:sp>
        <p:nvSpPr>
          <p:cNvPr id="5" name="Date Placeholder 4"/>
          <p:cNvSpPr>
            <a:spLocks noGrp="1"/>
          </p:cNvSpPr>
          <p:nvPr>
            <p:ph type="dt" sz="half" idx="10"/>
          </p:nvPr>
        </p:nvSpPr>
        <p:spPr/>
        <p:txBody>
          <a:bodyPr/>
          <a:lstStyle/>
          <a:p>
            <a:fld id="{C1FA7CC0-248B-4630-93C6-415F5786DF1A}" type="datetimeFigureOut">
              <a:rPr lang="en-US" smtClean="0"/>
              <a:t>12/10/22</a:t>
            </a:fld>
            <a:endParaRPr lang="en-US"/>
          </a:p>
        </p:txBody>
      </p:sp>
    </p:spTree>
    <p:extLst>
      <p:ext uri="{BB962C8B-B14F-4D97-AF65-F5344CB8AC3E}">
        <p14:creationId xmlns:p14="http://schemas.microsoft.com/office/powerpoint/2010/main" val="31270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FA7CC0-248B-4630-93C6-415F5786DF1A}" type="datetimeFigureOut">
              <a:rPr lang="en-US" smtClean="0"/>
              <a:t>12/10/22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9EDD04-46A5-4F24-9BDE-5A2BACEDF0C6}" type="slidenum">
              <a:rPr lang="en-US" smtClean="0"/>
              <a:t>‹#›</a:t>
            </a:fld>
            <a:endParaRPr lang="en-US"/>
          </a:p>
        </p:txBody>
      </p:sp>
    </p:spTree>
    <p:extLst>
      <p:ext uri="{BB962C8B-B14F-4D97-AF65-F5344CB8AC3E}">
        <p14:creationId xmlns:p14="http://schemas.microsoft.com/office/powerpoint/2010/main" val="6637940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8E24-AFC6-3A51-F9A0-C25B3CBA5E2B}"/>
              </a:ext>
            </a:extLst>
          </p:cNvPr>
          <p:cNvSpPr>
            <a:spLocks noGrp="1"/>
          </p:cNvSpPr>
          <p:nvPr>
            <p:ph type="ctrTitle"/>
          </p:nvPr>
        </p:nvSpPr>
        <p:spPr>
          <a:xfrm>
            <a:off x="1524000" y="478098"/>
            <a:ext cx="9144000" cy="1721333"/>
          </a:xfrm>
        </p:spPr>
        <p:txBody>
          <a:bodyPr>
            <a:normAutofit fontScale="90000"/>
          </a:bodyPr>
          <a:lstStyle/>
          <a:p>
            <a:pPr algn="l"/>
            <a:r>
              <a:rPr lang="en-US" sz="6000">
                <a:solidFill>
                  <a:srgbClr val="F4035F"/>
                </a:solidFill>
              </a:rPr>
              <a:t>Data Management and Database Design</a:t>
            </a:r>
            <a:endParaRPr lang="en-US">
              <a:solidFill>
                <a:srgbClr val="F4035F"/>
              </a:solidFill>
            </a:endParaRPr>
          </a:p>
        </p:txBody>
      </p:sp>
      <p:sp>
        <p:nvSpPr>
          <p:cNvPr id="3" name="Subtitle 2">
            <a:extLst>
              <a:ext uri="{FF2B5EF4-FFF2-40B4-BE49-F238E27FC236}">
                <a16:creationId xmlns:a16="http://schemas.microsoft.com/office/drawing/2014/main" id="{2A94A88E-7B82-576C-D1FD-2473598F5C68}"/>
              </a:ext>
            </a:extLst>
          </p:cNvPr>
          <p:cNvSpPr>
            <a:spLocks noGrp="1"/>
          </p:cNvSpPr>
          <p:nvPr>
            <p:ph type="subTitle" idx="1"/>
          </p:nvPr>
        </p:nvSpPr>
        <p:spPr>
          <a:xfrm>
            <a:off x="1674607" y="2403826"/>
            <a:ext cx="7727575" cy="3629746"/>
          </a:xfrm>
        </p:spPr>
        <p:txBody>
          <a:bodyPr>
            <a:normAutofit/>
          </a:bodyPr>
          <a:lstStyle/>
          <a:p>
            <a:pPr algn="l"/>
            <a:r>
              <a:rPr lang="en-US">
                <a:solidFill>
                  <a:schemeClr val="tx1">
                    <a:lumMod val="65000"/>
                    <a:lumOff val="35000"/>
                  </a:schemeClr>
                </a:solidFill>
              </a:rPr>
              <a:t>Blood Donation Management System</a:t>
            </a:r>
          </a:p>
          <a:p>
            <a:pPr algn="l"/>
            <a:r>
              <a:rPr lang="en-US">
                <a:solidFill>
                  <a:schemeClr val="tx1">
                    <a:lumMod val="65000"/>
                    <a:lumOff val="35000"/>
                  </a:schemeClr>
                </a:solidFill>
              </a:rPr>
              <a:t>Group:17</a:t>
            </a:r>
          </a:p>
          <a:p>
            <a:pPr algn="l"/>
            <a:endParaRPr lang="en-US">
              <a:solidFill>
                <a:schemeClr val="tx1">
                  <a:lumMod val="65000"/>
                  <a:lumOff val="35000"/>
                </a:schemeClr>
              </a:solidFill>
            </a:endParaRPr>
          </a:p>
          <a:p>
            <a:r>
              <a:rPr lang="en-US">
                <a:solidFill>
                  <a:schemeClr val="tx1">
                    <a:lumMod val="65000"/>
                    <a:lumOff val="35000"/>
                  </a:schemeClr>
                </a:solidFill>
              </a:rPr>
              <a:t>Presented By:</a:t>
            </a:r>
          </a:p>
          <a:p>
            <a:r>
              <a:rPr lang="en-US" sz="16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Raksha </a:t>
            </a:r>
            <a:r>
              <a:rPr lang="en-US" sz="160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Israni</a:t>
            </a:r>
            <a:r>
              <a:rPr lang="en-US" sz="16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002925990</a:t>
            </a:r>
          </a:p>
          <a:p>
            <a:r>
              <a:rPr lang="en-US" sz="160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Nitant</a:t>
            </a:r>
            <a:r>
              <a:rPr lang="en-US" sz="16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Jatale</a:t>
            </a:r>
            <a:r>
              <a:rPr lang="en-US" sz="16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002776669</a:t>
            </a:r>
          </a:p>
          <a:p>
            <a:r>
              <a:rPr lang="en-US" sz="160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Parth</a:t>
            </a:r>
            <a:r>
              <a:rPr lang="en-US" sz="16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Kalani</a:t>
            </a:r>
            <a:r>
              <a:rPr lang="en-US" sz="160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6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002766306</a:t>
            </a:r>
            <a:endParaRPr lang="en-US" sz="160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sz="160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Shobhitha</a:t>
            </a:r>
            <a:r>
              <a:rPr lang="en-US" sz="16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Rajanand</a:t>
            </a:r>
            <a:r>
              <a:rPr lang="en-US" sz="16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002650740</a:t>
            </a:r>
          </a:p>
          <a:p>
            <a:r>
              <a:rPr lang="en-US" sz="160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Harshada</a:t>
            </a:r>
            <a:r>
              <a:rPr lang="en-US" sz="16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Kailas </a:t>
            </a:r>
            <a:r>
              <a:rPr lang="en-US" sz="160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Bagal</a:t>
            </a:r>
            <a:r>
              <a:rPr lang="en-US" sz="16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002913267</a:t>
            </a:r>
            <a:endParaRPr lang="en-US" sz="18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18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a:solidFill>
                <a:schemeClr val="tx1">
                  <a:lumMod val="65000"/>
                  <a:lumOff val="35000"/>
                </a:schemeClr>
              </a:solidFill>
            </a:endParaRPr>
          </a:p>
          <a:p>
            <a:endParaRPr lang="en-US">
              <a:solidFill>
                <a:schemeClr val="tx1">
                  <a:lumMod val="65000"/>
                  <a:lumOff val="35000"/>
                </a:schemeClr>
              </a:solidFill>
            </a:endParaRPr>
          </a:p>
          <a:p>
            <a:endParaRPr lang="en-US"/>
          </a:p>
          <a:p>
            <a:endParaRPr lang="en-US"/>
          </a:p>
          <a:p>
            <a:endParaRPr lang="en-US"/>
          </a:p>
          <a:p>
            <a:endParaRPr lang="en-US"/>
          </a:p>
        </p:txBody>
      </p:sp>
      <p:cxnSp>
        <p:nvCxnSpPr>
          <p:cNvPr id="5" name="Straight Connector 4">
            <a:extLst>
              <a:ext uri="{FF2B5EF4-FFF2-40B4-BE49-F238E27FC236}">
                <a16:creationId xmlns:a16="http://schemas.microsoft.com/office/drawing/2014/main" id="{5C627718-5621-676E-6407-37EED18D86BD}"/>
              </a:ext>
            </a:extLst>
          </p:cNvPr>
          <p:cNvCxnSpPr>
            <a:cxnSpLocks/>
            <a:stCxn id="11" idx="0"/>
            <a:endCxn id="16" idx="0"/>
          </p:cNvCxnSpPr>
          <p:nvPr/>
        </p:nvCxnSpPr>
        <p:spPr>
          <a:xfrm flipV="1">
            <a:off x="1524000" y="3244762"/>
            <a:ext cx="8347521" cy="4095"/>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B87AD06-B543-A9D3-4EB7-5ACE4B84E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190" y="2336805"/>
            <a:ext cx="686055" cy="686055"/>
          </a:xfrm>
          <a:prstGeom prst="rect">
            <a:avLst/>
          </a:prstGeom>
        </p:spPr>
      </p:pic>
      <p:sp>
        <p:nvSpPr>
          <p:cNvPr id="11" name="Arc 10">
            <a:extLst>
              <a:ext uri="{FF2B5EF4-FFF2-40B4-BE49-F238E27FC236}">
                <a16:creationId xmlns:a16="http://schemas.microsoft.com/office/drawing/2014/main" id="{FD3D7C91-C178-E41B-0453-2477744D7681}"/>
              </a:ext>
            </a:extLst>
          </p:cNvPr>
          <p:cNvSpPr/>
          <p:nvPr/>
        </p:nvSpPr>
        <p:spPr>
          <a:xfrm rot="10800000">
            <a:off x="1258888" y="2745499"/>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9725B743-A6AD-4042-70CC-94A191D8FA1B}"/>
              </a:ext>
            </a:extLst>
          </p:cNvPr>
          <p:cNvCxnSpPr>
            <a:cxnSpLocks/>
            <a:endCxn id="16" idx="2"/>
          </p:cNvCxnSpPr>
          <p:nvPr/>
        </p:nvCxnSpPr>
        <p:spPr>
          <a:xfrm flipV="1">
            <a:off x="10136633" y="3496441"/>
            <a:ext cx="0" cy="3361559"/>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Arc 15">
            <a:extLst>
              <a:ext uri="{FF2B5EF4-FFF2-40B4-BE49-F238E27FC236}">
                <a16:creationId xmlns:a16="http://schemas.microsoft.com/office/drawing/2014/main" id="{623E09E9-E833-F04F-4167-3E7DF0016148}"/>
              </a:ext>
            </a:extLst>
          </p:cNvPr>
          <p:cNvSpPr/>
          <p:nvPr/>
        </p:nvSpPr>
        <p:spPr>
          <a:xfrm>
            <a:off x="9606409" y="3244762"/>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0888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61628-B40E-ED51-4BAC-196D0C962706}"/>
              </a:ext>
            </a:extLst>
          </p:cNvPr>
          <p:cNvSpPr>
            <a:spLocks noGrp="1"/>
          </p:cNvSpPr>
          <p:nvPr>
            <p:ph idx="1"/>
          </p:nvPr>
        </p:nvSpPr>
        <p:spPr>
          <a:xfrm>
            <a:off x="2076234" y="959155"/>
            <a:ext cx="4470715" cy="503351"/>
          </a:xfrm>
        </p:spPr>
        <p:txBody>
          <a:bodyPr anchor="t">
            <a:normAutofit/>
          </a:bodyPr>
          <a:lstStyle/>
          <a:p>
            <a:r>
              <a:rPr lang="en-US" b="1" err="1">
                <a:latin typeface="Consolas" panose="020B0609020204030204" pitchFamily="49" charset="0"/>
              </a:rPr>
              <a:t>TopBloodDonatedForEachZipCode</a:t>
            </a:r>
            <a:endParaRPr lang="en-US" sz="1700" b="1">
              <a:latin typeface="Consolas" panose="020B0609020204030204" pitchFamily="49" charset="0"/>
            </a:endParaRPr>
          </a:p>
          <a:p>
            <a:endParaRPr lang="en-US" sz="1700">
              <a:latin typeface="Consolas" panose="020B0609020204030204" pitchFamily="49" charset="0"/>
            </a:endParaRPr>
          </a:p>
          <a:p>
            <a:endParaRPr lang="en-US" sz="1700"/>
          </a:p>
        </p:txBody>
      </p:sp>
      <p:pic>
        <p:nvPicPr>
          <p:cNvPr id="5" name="Picture 4">
            <a:extLst>
              <a:ext uri="{FF2B5EF4-FFF2-40B4-BE49-F238E27FC236}">
                <a16:creationId xmlns:a16="http://schemas.microsoft.com/office/drawing/2014/main" id="{351A5000-76D1-FFF9-56CB-751A4C7266AD}"/>
              </a:ext>
            </a:extLst>
          </p:cNvPr>
          <p:cNvPicPr>
            <a:picLocks noChangeAspect="1"/>
          </p:cNvPicPr>
          <p:nvPr/>
        </p:nvPicPr>
        <p:blipFill>
          <a:blip r:embed="rId2"/>
          <a:stretch>
            <a:fillRect/>
          </a:stretch>
        </p:blipFill>
        <p:spPr>
          <a:xfrm>
            <a:off x="940060" y="2122906"/>
            <a:ext cx="7205933" cy="3838442"/>
          </a:xfrm>
          <a:prstGeom prst="rect">
            <a:avLst/>
          </a:prstGeom>
        </p:spPr>
      </p:pic>
      <p:sp>
        <p:nvSpPr>
          <p:cNvPr id="10" name="Arc 9">
            <a:extLst>
              <a:ext uri="{FF2B5EF4-FFF2-40B4-BE49-F238E27FC236}">
                <a16:creationId xmlns:a16="http://schemas.microsoft.com/office/drawing/2014/main" id="{FAB69A80-AFCB-FEFF-7A21-C484535C805C}"/>
              </a:ext>
            </a:extLst>
          </p:cNvPr>
          <p:cNvSpPr/>
          <p:nvPr/>
        </p:nvSpPr>
        <p:spPr>
          <a:xfrm rot="10800000">
            <a:off x="409836" y="896650"/>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EC36DCD3-AFF4-7033-1495-DE75318F3423}"/>
              </a:ext>
            </a:extLst>
          </p:cNvPr>
          <p:cNvSpPr/>
          <p:nvPr/>
        </p:nvSpPr>
        <p:spPr>
          <a:xfrm>
            <a:off x="9596283" y="1400007"/>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1E21597-8AEB-6153-10F9-0D444BE1CC9A}"/>
              </a:ext>
            </a:extLst>
          </p:cNvPr>
          <p:cNvCxnSpPr>
            <a:cxnSpLocks/>
            <a:stCxn id="10" idx="2"/>
          </p:cNvCxnSpPr>
          <p:nvPr/>
        </p:nvCxnSpPr>
        <p:spPr>
          <a:xfrm flipH="1" flipV="1">
            <a:off x="409835" y="0"/>
            <a:ext cx="1" cy="1148329"/>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3A4712-5ABB-B372-236E-03F9A63EA499}"/>
              </a:ext>
            </a:extLst>
          </p:cNvPr>
          <p:cNvCxnSpPr>
            <a:cxnSpLocks/>
            <a:stCxn id="11" idx="2"/>
          </p:cNvCxnSpPr>
          <p:nvPr/>
        </p:nvCxnSpPr>
        <p:spPr>
          <a:xfrm>
            <a:off x="10126507" y="1651686"/>
            <a:ext cx="0" cy="5206314"/>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8B1CE3-1321-2AD9-6ADA-2A6A9DF78C40}"/>
              </a:ext>
            </a:extLst>
          </p:cNvPr>
          <p:cNvCxnSpPr>
            <a:cxnSpLocks/>
            <a:stCxn id="10" idx="0"/>
            <a:endCxn id="11" idx="0"/>
          </p:cNvCxnSpPr>
          <p:nvPr/>
        </p:nvCxnSpPr>
        <p:spPr>
          <a:xfrm flipV="1">
            <a:off x="674948" y="1400007"/>
            <a:ext cx="9186447" cy="1"/>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CBFAAB79-25EF-1F72-D680-1ACF3ED9170F}"/>
              </a:ext>
            </a:extLst>
          </p:cNvPr>
          <p:cNvSpPr txBox="1">
            <a:spLocks/>
          </p:cNvSpPr>
          <p:nvPr/>
        </p:nvSpPr>
        <p:spPr>
          <a:xfrm>
            <a:off x="677333" y="802106"/>
            <a:ext cx="1083971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a:t>Views</a:t>
            </a:r>
          </a:p>
        </p:txBody>
      </p:sp>
      <p:pic>
        <p:nvPicPr>
          <p:cNvPr id="4" name="Picture 3" descr="Table&#10;&#10;Description automatically generated">
            <a:extLst>
              <a:ext uri="{FF2B5EF4-FFF2-40B4-BE49-F238E27FC236}">
                <a16:creationId xmlns:a16="http://schemas.microsoft.com/office/drawing/2014/main" id="{0F6D2B70-0C68-81AB-E3CE-2F455FAF8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030" y="4042127"/>
            <a:ext cx="5368662" cy="2516921"/>
          </a:xfrm>
          <a:prstGeom prst="rect">
            <a:avLst/>
          </a:prstGeom>
        </p:spPr>
      </p:pic>
    </p:spTree>
    <p:extLst>
      <p:ext uri="{BB962C8B-B14F-4D97-AF65-F5344CB8AC3E}">
        <p14:creationId xmlns:p14="http://schemas.microsoft.com/office/powerpoint/2010/main" val="8616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9104B1-66A9-9A74-FA75-7E39BD2B73D9}"/>
              </a:ext>
            </a:extLst>
          </p:cNvPr>
          <p:cNvPicPr>
            <a:picLocks noChangeAspect="1"/>
          </p:cNvPicPr>
          <p:nvPr/>
        </p:nvPicPr>
        <p:blipFill>
          <a:blip r:embed="rId2"/>
          <a:stretch>
            <a:fillRect/>
          </a:stretch>
        </p:blipFill>
        <p:spPr>
          <a:xfrm>
            <a:off x="940060" y="2122906"/>
            <a:ext cx="6420857" cy="2070725"/>
          </a:xfrm>
          <a:prstGeom prst="rect">
            <a:avLst/>
          </a:prstGeom>
        </p:spPr>
      </p:pic>
      <p:sp>
        <p:nvSpPr>
          <p:cNvPr id="11" name="Arc 10">
            <a:extLst>
              <a:ext uri="{FF2B5EF4-FFF2-40B4-BE49-F238E27FC236}">
                <a16:creationId xmlns:a16="http://schemas.microsoft.com/office/drawing/2014/main" id="{8ED4CCCC-DC38-3D95-1DDF-ED347BABD4A4}"/>
              </a:ext>
            </a:extLst>
          </p:cNvPr>
          <p:cNvSpPr/>
          <p:nvPr/>
        </p:nvSpPr>
        <p:spPr>
          <a:xfrm rot="10800000">
            <a:off x="409836" y="896650"/>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E9FEC313-C9AA-5301-4F64-341E6F6C1BFD}"/>
              </a:ext>
            </a:extLst>
          </p:cNvPr>
          <p:cNvSpPr/>
          <p:nvPr/>
        </p:nvSpPr>
        <p:spPr>
          <a:xfrm>
            <a:off x="9596283" y="1400007"/>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7B2D427-F078-C891-E02D-2389AFEF03A4}"/>
              </a:ext>
            </a:extLst>
          </p:cNvPr>
          <p:cNvCxnSpPr>
            <a:cxnSpLocks/>
            <a:stCxn id="11" idx="2"/>
          </p:cNvCxnSpPr>
          <p:nvPr/>
        </p:nvCxnSpPr>
        <p:spPr>
          <a:xfrm flipH="1" flipV="1">
            <a:off x="409835" y="0"/>
            <a:ext cx="1" cy="1148329"/>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40B77F7-0619-FB94-F12D-BEA1BE02B890}"/>
              </a:ext>
            </a:extLst>
          </p:cNvPr>
          <p:cNvCxnSpPr>
            <a:cxnSpLocks/>
            <a:stCxn id="13" idx="2"/>
          </p:cNvCxnSpPr>
          <p:nvPr/>
        </p:nvCxnSpPr>
        <p:spPr>
          <a:xfrm>
            <a:off x="10126507" y="1651686"/>
            <a:ext cx="0" cy="5206314"/>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6CFA90-DAA6-DA1F-0B43-ACFAFDEC5EF3}"/>
              </a:ext>
            </a:extLst>
          </p:cNvPr>
          <p:cNvCxnSpPr>
            <a:cxnSpLocks/>
            <a:stCxn id="11" idx="0"/>
            <a:endCxn id="13" idx="0"/>
          </p:cNvCxnSpPr>
          <p:nvPr/>
        </p:nvCxnSpPr>
        <p:spPr>
          <a:xfrm flipV="1">
            <a:off x="674948" y="1400007"/>
            <a:ext cx="9186447" cy="1"/>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B34614F-C0AA-042D-0F29-E3BDA4FE1948}"/>
              </a:ext>
            </a:extLst>
          </p:cNvPr>
          <p:cNvSpPr txBox="1">
            <a:spLocks/>
          </p:cNvSpPr>
          <p:nvPr/>
        </p:nvSpPr>
        <p:spPr>
          <a:xfrm>
            <a:off x="2076234" y="959155"/>
            <a:ext cx="4470715" cy="50335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b="1" err="1">
                <a:latin typeface="Consolas" panose="020B0609020204030204" pitchFamily="49" charset="0"/>
              </a:rPr>
              <a:t>CountOfTransfusionPerHospital</a:t>
            </a:r>
            <a:endParaRPr lang="en-US" sz="1700" b="1">
              <a:latin typeface="Consolas" panose="020B0609020204030204" pitchFamily="49" charset="0"/>
            </a:endParaRPr>
          </a:p>
          <a:p>
            <a:endParaRPr lang="en-US" sz="1700">
              <a:latin typeface="Consolas" panose="020B0609020204030204" pitchFamily="49" charset="0"/>
            </a:endParaRPr>
          </a:p>
          <a:p>
            <a:endParaRPr lang="en-US" sz="1700"/>
          </a:p>
        </p:txBody>
      </p:sp>
      <p:sp>
        <p:nvSpPr>
          <p:cNvPr id="21" name="Title 1">
            <a:extLst>
              <a:ext uri="{FF2B5EF4-FFF2-40B4-BE49-F238E27FC236}">
                <a16:creationId xmlns:a16="http://schemas.microsoft.com/office/drawing/2014/main" id="{54F944A5-1D32-8B1D-04FD-DDA95C133031}"/>
              </a:ext>
            </a:extLst>
          </p:cNvPr>
          <p:cNvSpPr txBox="1">
            <a:spLocks/>
          </p:cNvSpPr>
          <p:nvPr/>
        </p:nvSpPr>
        <p:spPr>
          <a:xfrm>
            <a:off x="677333" y="802106"/>
            <a:ext cx="1083971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a:t>Views</a:t>
            </a:r>
          </a:p>
        </p:txBody>
      </p:sp>
      <p:pic>
        <p:nvPicPr>
          <p:cNvPr id="3" name="Picture 2" descr="Table&#10;&#10;Description automatically generated">
            <a:extLst>
              <a:ext uri="{FF2B5EF4-FFF2-40B4-BE49-F238E27FC236}">
                <a16:creationId xmlns:a16="http://schemas.microsoft.com/office/drawing/2014/main" id="{B3EFFECC-7EDB-5A97-1C12-283FAB748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450" y="4193631"/>
            <a:ext cx="5753100" cy="2108200"/>
          </a:xfrm>
          <a:prstGeom prst="rect">
            <a:avLst/>
          </a:prstGeom>
        </p:spPr>
      </p:pic>
    </p:spTree>
    <p:extLst>
      <p:ext uri="{BB962C8B-B14F-4D97-AF65-F5344CB8AC3E}">
        <p14:creationId xmlns:p14="http://schemas.microsoft.com/office/powerpoint/2010/main" val="234145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F0C9D8-38FD-F683-5F50-4B9F9A311A42}"/>
              </a:ext>
            </a:extLst>
          </p:cNvPr>
          <p:cNvPicPr>
            <a:picLocks noChangeAspect="1"/>
          </p:cNvPicPr>
          <p:nvPr/>
        </p:nvPicPr>
        <p:blipFill>
          <a:blip r:embed="rId2"/>
          <a:stretch>
            <a:fillRect/>
          </a:stretch>
        </p:blipFill>
        <p:spPr>
          <a:xfrm>
            <a:off x="913195" y="2122906"/>
            <a:ext cx="6921940" cy="2336153"/>
          </a:xfrm>
          <a:prstGeom prst="rect">
            <a:avLst/>
          </a:prstGeom>
        </p:spPr>
      </p:pic>
      <p:cxnSp>
        <p:nvCxnSpPr>
          <p:cNvPr id="4" name="Straight Connector 3">
            <a:extLst>
              <a:ext uri="{FF2B5EF4-FFF2-40B4-BE49-F238E27FC236}">
                <a16:creationId xmlns:a16="http://schemas.microsoft.com/office/drawing/2014/main" id="{689FC517-4052-08F1-E8C3-912F13A608B1}"/>
              </a:ext>
            </a:extLst>
          </p:cNvPr>
          <p:cNvCxnSpPr>
            <a:cxnSpLocks/>
            <a:endCxn id="7" idx="2"/>
          </p:cNvCxnSpPr>
          <p:nvPr/>
        </p:nvCxnSpPr>
        <p:spPr>
          <a:xfrm>
            <a:off x="677334" y="1400745"/>
            <a:ext cx="9189642" cy="0"/>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E2D5C73-B0E0-9DF4-95CE-8C31DA7E82A5}"/>
              </a:ext>
            </a:extLst>
          </p:cNvPr>
          <p:cNvCxnSpPr>
            <a:cxnSpLocks/>
            <a:endCxn id="7" idx="0"/>
          </p:cNvCxnSpPr>
          <p:nvPr/>
        </p:nvCxnSpPr>
        <p:spPr>
          <a:xfrm flipH="1">
            <a:off x="10126507" y="0"/>
            <a:ext cx="7967" cy="1143316"/>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Arc 6">
            <a:extLst>
              <a:ext uri="{FF2B5EF4-FFF2-40B4-BE49-F238E27FC236}">
                <a16:creationId xmlns:a16="http://schemas.microsoft.com/office/drawing/2014/main" id="{3C7FC698-5B13-8E6E-0880-03C0A61031C2}"/>
              </a:ext>
            </a:extLst>
          </p:cNvPr>
          <p:cNvSpPr/>
          <p:nvPr/>
        </p:nvSpPr>
        <p:spPr>
          <a:xfrm rot="5503318">
            <a:off x="9609830" y="884074"/>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0DF271D-69E9-D1CB-C13A-B14115043D1C}"/>
              </a:ext>
            </a:extLst>
          </p:cNvPr>
          <p:cNvCxnSpPr>
            <a:cxnSpLocks/>
            <a:endCxn id="9" idx="0"/>
          </p:cNvCxnSpPr>
          <p:nvPr/>
        </p:nvCxnSpPr>
        <p:spPr>
          <a:xfrm flipV="1">
            <a:off x="409836" y="1665288"/>
            <a:ext cx="0" cy="5192712"/>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Arc 8">
            <a:extLst>
              <a:ext uri="{FF2B5EF4-FFF2-40B4-BE49-F238E27FC236}">
                <a16:creationId xmlns:a16="http://schemas.microsoft.com/office/drawing/2014/main" id="{12E7DF6E-395F-69D3-2470-0FC9F7170DC6}"/>
              </a:ext>
            </a:extLst>
          </p:cNvPr>
          <p:cNvSpPr/>
          <p:nvPr/>
        </p:nvSpPr>
        <p:spPr>
          <a:xfrm rot="16200000">
            <a:off x="396403" y="1413609"/>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E95D9E46-2144-ABE9-933D-EE22E5499EFA}"/>
              </a:ext>
            </a:extLst>
          </p:cNvPr>
          <p:cNvSpPr txBox="1">
            <a:spLocks/>
          </p:cNvSpPr>
          <p:nvPr/>
        </p:nvSpPr>
        <p:spPr>
          <a:xfrm>
            <a:off x="2076234" y="959155"/>
            <a:ext cx="6502282" cy="50335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b="1" err="1">
                <a:latin typeface="Consolas" panose="020B0609020204030204" pitchFamily="49" charset="0"/>
              </a:rPr>
              <a:t>DonationCountForEveryOrganisation</a:t>
            </a:r>
            <a:endParaRPr lang="en-US" sz="1700" b="1">
              <a:latin typeface="Consolas" panose="020B0609020204030204" pitchFamily="49" charset="0"/>
            </a:endParaRPr>
          </a:p>
          <a:p>
            <a:endParaRPr lang="en-US" sz="1700">
              <a:latin typeface="Consolas" panose="020B0609020204030204" pitchFamily="49" charset="0"/>
            </a:endParaRPr>
          </a:p>
          <a:p>
            <a:endParaRPr lang="en-US" sz="1700"/>
          </a:p>
        </p:txBody>
      </p:sp>
      <p:sp>
        <p:nvSpPr>
          <p:cNvPr id="13" name="Title 1">
            <a:extLst>
              <a:ext uri="{FF2B5EF4-FFF2-40B4-BE49-F238E27FC236}">
                <a16:creationId xmlns:a16="http://schemas.microsoft.com/office/drawing/2014/main" id="{5280D78C-9166-930E-4925-189DB360BC0D}"/>
              </a:ext>
            </a:extLst>
          </p:cNvPr>
          <p:cNvSpPr txBox="1">
            <a:spLocks/>
          </p:cNvSpPr>
          <p:nvPr/>
        </p:nvSpPr>
        <p:spPr>
          <a:xfrm>
            <a:off x="677333" y="802106"/>
            <a:ext cx="1083971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a:t>Views</a:t>
            </a:r>
          </a:p>
        </p:txBody>
      </p:sp>
      <p:pic>
        <p:nvPicPr>
          <p:cNvPr id="12" name="Picture 11" descr="Table&#10;&#10;Description automatically generated">
            <a:extLst>
              <a:ext uri="{FF2B5EF4-FFF2-40B4-BE49-F238E27FC236}">
                <a16:creationId xmlns:a16="http://schemas.microsoft.com/office/drawing/2014/main" id="{F47F285A-9C89-29F3-41A0-90D634B57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602" y="2949382"/>
            <a:ext cx="6029318" cy="3045421"/>
          </a:xfrm>
          <a:prstGeom prst="rect">
            <a:avLst/>
          </a:prstGeom>
        </p:spPr>
      </p:pic>
    </p:spTree>
    <p:extLst>
      <p:ext uri="{BB962C8B-B14F-4D97-AF65-F5344CB8AC3E}">
        <p14:creationId xmlns:p14="http://schemas.microsoft.com/office/powerpoint/2010/main" val="342489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C22997-3DD3-776B-2A6F-63047D461392}"/>
              </a:ext>
            </a:extLst>
          </p:cNvPr>
          <p:cNvPicPr>
            <a:picLocks noChangeAspect="1"/>
          </p:cNvPicPr>
          <p:nvPr/>
        </p:nvPicPr>
        <p:blipFill>
          <a:blip r:embed="rId2"/>
          <a:stretch>
            <a:fillRect/>
          </a:stretch>
        </p:blipFill>
        <p:spPr>
          <a:xfrm>
            <a:off x="940061" y="1903358"/>
            <a:ext cx="8180720" cy="4265211"/>
          </a:xfrm>
          <a:prstGeom prst="rect">
            <a:avLst/>
          </a:prstGeom>
        </p:spPr>
      </p:pic>
      <p:sp>
        <p:nvSpPr>
          <p:cNvPr id="10" name="Arc 9">
            <a:extLst>
              <a:ext uri="{FF2B5EF4-FFF2-40B4-BE49-F238E27FC236}">
                <a16:creationId xmlns:a16="http://schemas.microsoft.com/office/drawing/2014/main" id="{292DA0F4-E0D6-3979-DE6C-20823B220503}"/>
              </a:ext>
            </a:extLst>
          </p:cNvPr>
          <p:cNvSpPr/>
          <p:nvPr/>
        </p:nvSpPr>
        <p:spPr>
          <a:xfrm rot="10800000">
            <a:off x="409836" y="896650"/>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629211C5-36D5-F90D-AE1F-34A95EA388EC}"/>
              </a:ext>
            </a:extLst>
          </p:cNvPr>
          <p:cNvSpPr/>
          <p:nvPr/>
        </p:nvSpPr>
        <p:spPr>
          <a:xfrm>
            <a:off x="9596283" y="1400007"/>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3AB2ACD-2711-E935-025E-91668EE6F23B}"/>
              </a:ext>
            </a:extLst>
          </p:cNvPr>
          <p:cNvCxnSpPr>
            <a:cxnSpLocks/>
            <a:stCxn id="10" idx="2"/>
          </p:cNvCxnSpPr>
          <p:nvPr/>
        </p:nvCxnSpPr>
        <p:spPr>
          <a:xfrm flipH="1" flipV="1">
            <a:off x="409835" y="0"/>
            <a:ext cx="1" cy="1148329"/>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DBF0F5-F4D4-9BB9-877C-B35B546B01C8}"/>
              </a:ext>
            </a:extLst>
          </p:cNvPr>
          <p:cNvCxnSpPr>
            <a:cxnSpLocks/>
            <a:stCxn id="11" idx="2"/>
          </p:cNvCxnSpPr>
          <p:nvPr/>
        </p:nvCxnSpPr>
        <p:spPr>
          <a:xfrm>
            <a:off x="10126507" y="1651686"/>
            <a:ext cx="0" cy="5206314"/>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9031B6A-7B3B-4C6C-7E81-CB90BE6D49F6}"/>
              </a:ext>
            </a:extLst>
          </p:cNvPr>
          <p:cNvCxnSpPr>
            <a:cxnSpLocks/>
            <a:stCxn id="10" idx="0"/>
            <a:endCxn id="11" idx="0"/>
          </p:cNvCxnSpPr>
          <p:nvPr/>
        </p:nvCxnSpPr>
        <p:spPr>
          <a:xfrm flipV="1">
            <a:off x="674948" y="1400007"/>
            <a:ext cx="9186447" cy="1"/>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72B6DD6C-B819-DD0C-00A2-D539EBBA14B7}"/>
              </a:ext>
            </a:extLst>
          </p:cNvPr>
          <p:cNvSpPr txBox="1">
            <a:spLocks/>
          </p:cNvSpPr>
          <p:nvPr/>
        </p:nvSpPr>
        <p:spPr>
          <a:xfrm>
            <a:off x="2076234" y="959155"/>
            <a:ext cx="6502282" cy="50335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err="1">
                <a:latin typeface="Consolas" panose="020B0609020204030204" pitchFamily="49" charset="0"/>
              </a:rPr>
              <a:t>PercentageOfBloodExpired</a:t>
            </a:r>
            <a:endParaRPr lang="en-US" sz="1700" b="1">
              <a:latin typeface="Consolas" panose="020B0609020204030204" pitchFamily="49" charset="0"/>
            </a:endParaRPr>
          </a:p>
          <a:p>
            <a:endParaRPr lang="en-US" sz="1700">
              <a:latin typeface="Consolas" panose="020B0609020204030204" pitchFamily="49" charset="0"/>
            </a:endParaRPr>
          </a:p>
          <a:p>
            <a:endParaRPr lang="en-US" sz="1700"/>
          </a:p>
        </p:txBody>
      </p:sp>
      <p:sp>
        <p:nvSpPr>
          <p:cNvPr id="16" name="Title 1">
            <a:extLst>
              <a:ext uri="{FF2B5EF4-FFF2-40B4-BE49-F238E27FC236}">
                <a16:creationId xmlns:a16="http://schemas.microsoft.com/office/drawing/2014/main" id="{C94BC823-5FAC-03BD-09D4-61273C2213FF}"/>
              </a:ext>
            </a:extLst>
          </p:cNvPr>
          <p:cNvSpPr txBox="1">
            <a:spLocks/>
          </p:cNvSpPr>
          <p:nvPr/>
        </p:nvSpPr>
        <p:spPr>
          <a:xfrm>
            <a:off x="677333" y="802106"/>
            <a:ext cx="1083971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a:t>Views</a:t>
            </a:r>
          </a:p>
        </p:txBody>
      </p:sp>
      <p:pic>
        <p:nvPicPr>
          <p:cNvPr id="3" name="Picture 2" descr="Table&#10;&#10;Description automatically generated">
            <a:extLst>
              <a:ext uri="{FF2B5EF4-FFF2-40B4-BE49-F238E27FC236}">
                <a16:creationId xmlns:a16="http://schemas.microsoft.com/office/drawing/2014/main" id="{E4F46038-6603-55D4-F235-55872A6C2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665" y="2897802"/>
            <a:ext cx="5232400" cy="1003300"/>
          </a:xfrm>
          <a:prstGeom prst="rect">
            <a:avLst/>
          </a:prstGeom>
        </p:spPr>
      </p:pic>
    </p:spTree>
    <p:extLst>
      <p:ext uri="{BB962C8B-B14F-4D97-AF65-F5344CB8AC3E}">
        <p14:creationId xmlns:p14="http://schemas.microsoft.com/office/powerpoint/2010/main" val="74449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E72-5B7A-9928-8285-D00EC0F842B7}"/>
              </a:ext>
            </a:extLst>
          </p:cNvPr>
          <p:cNvSpPr>
            <a:spLocks noGrp="1"/>
          </p:cNvSpPr>
          <p:nvPr>
            <p:ph type="title"/>
          </p:nvPr>
        </p:nvSpPr>
        <p:spPr/>
        <p:txBody>
          <a:bodyPr>
            <a:normAutofit/>
          </a:bodyPr>
          <a:lstStyle/>
          <a:p>
            <a:r>
              <a:rPr lang="en-US" sz="2000" dirty="0"/>
              <a:t>Dashboards</a:t>
            </a:r>
          </a:p>
        </p:txBody>
      </p:sp>
      <p:pic>
        <p:nvPicPr>
          <p:cNvPr id="7" name="Picture 7" descr="Chart&#10;&#10;Description automatically generated">
            <a:extLst>
              <a:ext uri="{FF2B5EF4-FFF2-40B4-BE49-F238E27FC236}">
                <a16:creationId xmlns:a16="http://schemas.microsoft.com/office/drawing/2014/main" id="{736FBFC5-3173-BB0D-9F95-083C299C5B9C}"/>
              </a:ext>
            </a:extLst>
          </p:cNvPr>
          <p:cNvPicPr>
            <a:picLocks noGrp="1" noChangeAspect="1"/>
          </p:cNvPicPr>
          <p:nvPr>
            <p:ph idx="1"/>
          </p:nvPr>
        </p:nvPicPr>
        <p:blipFill>
          <a:blip r:embed="rId2"/>
          <a:stretch>
            <a:fillRect/>
          </a:stretch>
        </p:blipFill>
        <p:spPr>
          <a:xfrm>
            <a:off x="1036585" y="1050881"/>
            <a:ext cx="8654962" cy="5730286"/>
          </a:xfrm>
        </p:spPr>
      </p:pic>
    </p:spTree>
    <p:extLst>
      <p:ext uri="{BB962C8B-B14F-4D97-AF65-F5344CB8AC3E}">
        <p14:creationId xmlns:p14="http://schemas.microsoft.com/office/powerpoint/2010/main" val="1781806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887B-5438-F3DF-A06E-0C735AD5EBEC}"/>
              </a:ext>
            </a:extLst>
          </p:cNvPr>
          <p:cNvSpPr>
            <a:spLocks noGrp="1"/>
          </p:cNvSpPr>
          <p:nvPr>
            <p:ph type="title"/>
          </p:nvPr>
        </p:nvSpPr>
        <p:spPr>
          <a:xfrm>
            <a:off x="3306044" y="3876233"/>
            <a:ext cx="6221942" cy="1320800"/>
          </a:xfrm>
        </p:spPr>
        <p:txBody>
          <a:bodyPr>
            <a:normAutofit/>
          </a:bodyPr>
          <a:lstStyle/>
          <a:p>
            <a:pPr algn="r"/>
            <a:r>
              <a:rPr lang="en-US" sz="2800"/>
              <a:t>Together, We saved a life.</a:t>
            </a:r>
            <a:br>
              <a:rPr lang="en-US" sz="2800"/>
            </a:br>
            <a:r>
              <a:rPr lang="en-US" sz="4400"/>
              <a:t>Thank You!</a:t>
            </a:r>
            <a:endParaRPr lang="en-US"/>
          </a:p>
        </p:txBody>
      </p:sp>
      <p:cxnSp>
        <p:nvCxnSpPr>
          <p:cNvPr id="4" name="Straight Connector 3">
            <a:extLst>
              <a:ext uri="{FF2B5EF4-FFF2-40B4-BE49-F238E27FC236}">
                <a16:creationId xmlns:a16="http://schemas.microsoft.com/office/drawing/2014/main" id="{07B024B5-338E-A2C1-9A19-53289F1BD2EF}"/>
              </a:ext>
            </a:extLst>
          </p:cNvPr>
          <p:cNvCxnSpPr>
            <a:cxnSpLocks/>
            <a:stCxn id="8" idx="2"/>
            <a:endCxn id="6" idx="2"/>
          </p:cNvCxnSpPr>
          <p:nvPr/>
        </p:nvCxnSpPr>
        <p:spPr>
          <a:xfrm>
            <a:off x="1119515" y="1400745"/>
            <a:ext cx="8747461" cy="0"/>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97A82A-0F30-9836-5919-72D994D671F0}"/>
              </a:ext>
            </a:extLst>
          </p:cNvPr>
          <p:cNvCxnSpPr>
            <a:cxnSpLocks/>
            <a:endCxn id="6" idx="0"/>
          </p:cNvCxnSpPr>
          <p:nvPr/>
        </p:nvCxnSpPr>
        <p:spPr>
          <a:xfrm flipH="1">
            <a:off x="10126507" y="0"/>
            <a:ext cx="7967" cy="1143316"/>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4E4CD912-3B02-AFCA-B67A-EC8D702A4F7B}"/>
              </a:ext>
            </a:extLst>
          </p:cNvPr>
          <p:cNvSpPr/>
          <p:nvPr/>
        </p:nvSpPr>
        <p:spPr>
          <a:xfrm rot="5503318">
            <a:off x="9609830" y="884074"/>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1D2D70BA-BC37-163F-A1F9-8FFD84255490}"/>
              </a:ext>
            </a:extLst>
          </p:cNvPr>
          <p:cNvSpPr/>
          <p:nvPr/>
        </p:nvSpPr>
        <p:spPr>
          <a:xfrm rot="16200000">
            <a:off x="854403" y="1414178"/>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13">
            <a:extLst>
              <a:ext uri="{FF2B5EF4-FFF2-40B4-BE49-F238E27FC236}">
                <a16:creationId xmlns:a16="http://schemas.microsoft.com/office/drawing/2014/main" id="{0B8476B9-7C63-9E15-F17D-3D05020E0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95" y="4419605"/>
            <a:ext cx="2438395" cy="2438395"/>
          </a:xfrm>
          <a:prstGeom prst="rect">
            <a:avLst/>
          </a:prstGeom>
        </p:spPr>
      </p:pic>
      <p:cxnSp>
        <p:nvCxnSpPr>
          <p:cNvPr id="7" name="Straight Connector 6">
            <a:extLst>
              <a:ext uri="{FF2B5EF4-FFF2-40B4-BE49-F238E27FC236}">
                <a16:creationId xmlns:a16="http://schemas.microsoft.com/office/drawing/2014/main" id="{C3708DFC-0C6D-F653-19E0-152AF2753861}"/>
              </a:ext>
            </a:extLst>
          </p:cNvPr>
          <p:cNvCxnSpPr>
            <a:cxnSpLocks/>
            <a:endCxn id="8" idx="0"/>
          </p:cNvCxnSpPr>
          <p:nvPr/>
        </p:nvCxnSpPr>
        <p:spPr>
          <a:xfrm flipV="1">
            <a:off x="867649" y="1665857"/>
            <a:ext cx="187" cy="3415429"/>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9A9BD6AE-AC8D-AF97-4140-75AA79F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52" y="5081286"/>
            <a:ext cx="231494" cy="231494"/>
          </a:xfrm>
          <a:prstGeom prst="rect">
            <a:avLst/>
          </a:prstGeom>
        </p:spPr>
      </p:pic>
    </p:spTree>
    <p:extLst>
      <p:ext uri="{BB962C8B-B14F-4D97-AF65-F5344CB8AC3E}">
        <p14:creationId xmlns:p14="http://schemas.microsoft.com/office/powerpoint/2010/main" val="413332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9D1DC-C714-F7E3-FBCF-E67DC7C2F057}"/>
              </a:ext>
            </a:extLst>
          </p:cNvPr>
          <p:cNvSpPr>
            <a:spLocks noGrp="1"/>
          </p:cNvSpPr>
          <p:nvPr>
            <p:ph idx="1"/>
          </p:nvPr>
        </p:nvSpPr>
        <p:spPr>
          <a:xfrm>
            <a:off x="677333" y="1576140"/>
            <a:ext cx="9995147" cy="4836687"/>
          </a:xfrm>
        </p:spPr>
        <p:txBody>
          <a:bodyPr>
            <a:normAutofit/>
          </a:bodyPr>
          <a:lstStyle/>
          <a:p>
            <a:pPr marL="0" indent="0">
              <a:buNone/>
            </a:pPr>
            <a:r>
              <a:rPr lang="en-US" b="1"/>
              <a:t>Problem Statement:</a:t>
            </a:r>
          </a:p>
          <a:p>
            <a:pPr algn="just"/>
            <a:r>
              <a:rPr lang="en-US" sz="1400">
                <a:solidFill>
                  <a:srgbClr val="000000"/>
                </a:solidFill>
              </a:rPr>
              <a:t>Around 118.5 million units of donated blood are collected globally every year, although more units would need to be collected to meet the needs of transfusion of all the patients in the world -</a:t>
            </a:r>
            <a:r>
              <a:rPr lang="en-IN" sz="1400">
                <a:cs typeface="Times New Roman" panose="02020603050405020304" pitchFamily="18" charset="0"/>
              </a:rPr>
              <a:t> World Health Organization (WHO)</a:t>
            </a:r>
          </a:p>
          <a:p>
            <a:pPr algn="just"/>
            <a:r>
              <a:rPr lang="en-US" sz="1400">
                <a:solidFill>
                  <a:srgbClr val="000000"/>
                </a:solidFill>
                <a:effectLst/>
                <a:ea typeface="Calibri" panose="020F0502020204030204" pitchFamily="34" charset="0"/>
              </a:rPr>
              <a:t>Obtaining timely supplies of blood from donors and making them readily available for patients in need is a problem of huge concern for the health care industry.</a:t>
            </a:r>
          </a:p>
          <a:p>
            <a:pPr marL="0" indent="0" algn="just">
              <a:buNone/>
            </a:pPr>
            <a:r>
              <a:rPr lang="en-IN" sz="1700" b="1"/>
              <a:t>Goals:</a:t>
            </a:r>
          </a:p>
          <a:p>
            <a:pPr marL="0" indent="0" algn="just">
              <a:buNone/>
            </a:pPr>
            <a:r>
              <a:rPr lang="en-US" sz="1400">
                <a:cs typeface="Times New Roman" panose="02020603050405020304" pitchFamily="18" charset="0"/>
              </a:rPr>
              <a:t>The purpose of the database system is to: </a:t>
            </a:r>
          </a:p>
          <a:p>
            <a:pPr marR="0" lvl="0" algn="just">
              <a:lnSpc>
                <a:spcPct val="107000"/>
              </a:lnSpc>
              <a:spcBef>
                <a:spcPts val="0"/>
              </a:spcBef>
              <a:spcAft>
                <a:spcPts val="0"/>
              </a:spcAft>
              <a:buSzPct val="100000"/>
              <a:buFont typeface="Wingdings" pitchFamily="2" charset="2"/>
              <a:buChar char="§"/>
            </a:pPr>
            <a:r>
              <a:rPr lang="en-US" sz="1400">
                <a:solidFill>
                  <a:srgbClr val="000000"/>
                </a:solidFill>
                <a:effectLst/>
                <a:ea typeface="Times New Roman" panose="02020603050405020304" pitchFamily="18" charset="0"/>
                <a:cs typeface="Times New Roman" panose="02020603050405020304" pitchFamily="18" charset="0"/>
              </a:rPr>
              <a:t>Maintain data for available units of blood.</a:t>
            </a:r>
            <a:endParaRPr lang="en-US" sz="1400">
              <a:effectLst/>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SzPct val="100000"/>
              <a:buFont typeface="Wingdings" pitchFamily="2" charset="2"/>
              <a:buChar char="§"/>
            </a:pPr>
            <a:r>
              <a:rPr lang="en-US" sz="1400">
                <a:solidFill>
                  <a:srgbClr val="000000"/>
                </a:solidFill>
                <a:effectLst/>
                <a:ea typeface="Calibri" panose="020F0502020204030204" pitchFamily="34" charset="0"/>
                <a:cs typeface="Calibri" panose="020F0502020204030204" pitchFamily="34" charset="0"/>
              </a:rPr>
              <a:t>Maintains donor and recipient information such as name, address, telephone number, date of birth, and medical history.</a:t>
            </a:r>
            <a:endParaRPr lang="en-US" sz="1400">
              <a:effectLst/>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SzPct val="100000"/>
              <a:buFont typeface="Wingdings" pitchFamily="2" charset="2"/>
              <a:buChar char="§"/>
            </a:pPr>
            <a:r>
              <a:rPr lang="en-US" sz="1400">
                <a:solidFill>
                  <a:srgbClr val="000000"/>
                </a:solidFill>
                <a:effectLst/>
                <a:ea typeface="Times New Roman" panose="02020603050405020304" pitchFamily="18" charset="0"/>
                <a:cs typeface="Times New Roman" panose="02020603050405020304" pitchFamily="18" charset="0"/>
              </a:rPr>
              <a:t>Retain data from donation drives to assist in emergency cases.</a:t>
            </a:r>
            <a:endParaRPr lang="en-US" sz="1400">
              <a:effectLst/>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SzPct val="100000"/>
              <a:buFont typeface="Wingdings" pitchFamily="2" charset="2"/>
              <a:buChar char="§"/>
            </a:pPr>
            <a:r>
              <a:rPr lang="en-US" sz="1400">
                <a:solidFill>
                  <a:srgbClr val="000000"/>
                </a:solidFill>
                <a:effectLst/>
                <a:ea typeface="Calibri" panose="020F0502020204030204" pitchFamily="34" charset="0"/>
                <a:cs typeface="Calibri" panose="020F0502020204030204" pitchFamily="34" charset="0"/>
              </a:rPr>
              <a:t>Maintain transaction details between donor and recipient to track blood consumption.</a:t>
            </a:r>
            <a:endParaRPr lang="en-US" sz="1400">
              <a:effectLst/>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SzPct val="100000"/>
              <a:buFont typeface="Wingdings" pitchFamily="2" charset="2"/>
              <a:buChar char="§"/>
            </a:pPr>
            <a:r>
              <a:rPr lang="en-US" sz="1400">
                <a:solidFill>
                  <a:srgbClr val="000000"/>
                </a:solidFill>
                <a:effectLst/>
                <a:ea typeface="Calibri" panose="020F0502020204030204" pitchFamily="34" charset="0"/>
                <a:cs typeface="Calibri" panose="020F0502020204030204" pitchFamily="34" charset="0"/>
              </a:rPr>
              <a:t>Keep donor card information current to facilitate future access.</a:t>
            </a:r>
            <a:endParaRPr lang="en-US" sz="1400">
              <a:effectLst/>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SzPct val="100000"/>
              <a:buFont typeface="Wingdings" pitchFamily="2" charset="2"/>
              <a:buChar char="§"/>
            </a:pPr>
            <a:r>
              <a:rPr lang="en-US" sz="1400">
                <a:solidFill>
                  <a:srgbClr val="000000"/>
                </a:solidFill>
                <a:effectLst/>
                <a:ea typeface="Calibri" panose="020F0502020204030204" pitchFamily="34" charset="0"/>
                <a:cs typeface="Calibri" panose="020F0502020204030204" pitchFamily="34" charset="0"/>
              </a:rPr>
              <a:t>Analyze the data to understand how many patients have received blood in a timely manner.</a:t>
            </a:r>
            <a:endParaRPr lang="en-US" sz="1400">
              <a:effectLst/>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SzPct val="100000"/>
              <a:buFont typeface="Wingdings" pitchFamily="2" charset="2"/>
              <a:buChar char="§"/>
            </a:pPr>
            <a:r>
              <a:rPr lang="en-US" sz="1400">
                <a:solidFill>
                  <a:srgbClr val="000000"/>
                </a:solidFill>
                <a:effectLst/>
                <a:ea typeface="Calibri" panose="020F0502020204030204" pitchFamily="34" charset="0"/>
                <a:cs typeface="Calibri" panose="020F0502020204030204" pitchFamily="34" charset="0"/>
              </a:rPr>
              <a:t>Use the data to analyze the blood requirements in Boston based on the demographics and share this information with hospitals and blood banks so that the efficacy of the system can be increased.</a:t>
            </a:r>
            <a:endParaRPr lang="en-US" sz="1400">
              <a:effectLst/>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buSzPct val="100000"/>
              <a:buFont typeface="Wingdings" pitchFamily="2" charset="2"/>
              <a:buChar char="§"/>
            </a:pPr>
            <a:r>
              <a:rPr lang="en-US" sz="1400">
                <a:solidFill>
                  <a:srgbClr val="000000"/>
                </a:solidFill>
                <a:effectLst/>
                <a:ea typeface="Times New Roman" panose="02020603050405020304" pitchFamily="18" charset="0"/>
                <a:cs typeface="Times New Roman" panose="02020603050405020304" pitchFamily="18" charset="0"/>
              </a:rPr>
              <a:t>Use the data to determine whether the blood collected was never donated.</a:t>
            </a:r>
            <a:endParaRPr lang="en-US" sz="1400">
              <a:effectLst/>
              <a:ea typeface="Calibri" panose="020F0502020204030204" pitchFamily="34" charset="0"/>
              <a:cs typeface="Times New Roman" panose="02020603050405020304" pitchFamily="18" charset="0"/>
            </a:endParaRPr>
          </a:p>
          <a:p>
            <a:pPr>
              <a:buSzPct val="100000"/>
              <a:buFont typeface="Wingdings" pitchFamily="2" charset="2"/>
              <a:buChar char="§"/>
            </a:pPr>
            <a:endParaRPr lang="en-US" sz="1800">
              <a:latin typeface="Times New Roman" panose="02020603050405020304" pitchFamily="18" charset="0"/>
              <a:cs typeface="Times New Roman" panose="02020603050405020304" pitchFamily="18" charset="0"/>
            </a:endParaRPr>
          </a:p>
          <a:p>
            <a:endParaRPr lang="en-US"/>
          </a:p>
        </p:txBody>
      </p:sp>
      <p:cxnSp>
        <p:nvCxnSpPr>
          <p:cNvPr id="4" name="Straight Connector 3">
            <a:extLst>
              <a:ext uri="{FF2B5EF4-FFF2-40B4-BE49-F238E27FC236}">
                <a16:creationId xmlns:a16="http://schemas.microsoft.com/office/drawing/2014/main" id="{DDD20A76-A837-777A-3F08-FC6A61014DBC}"/>
              </a:ext>
            </a:extLst>
          </p:cNvPr>
          <p:cNvCxnSpPr>
            <a:cxnSpLocks/>
            <a:endCxn id="6" idx="2"/>
          </p:cNvCxnSpPr>
          <p:nvPr/>
        </p:nvCxnSpPr>
        <p:spPr>
          <a:xfrm>
            <a:off x="677334" y="1400745"/>
            <a:ext cx="9189642" cy="0"/>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DAF1BBC-EB90-7213-F540-694602160FD8}"/>
              </a:ext>
            </a:extLst>
          </p:cNvPr>
          <p:cNvCxnSpPr>
            <a:cxnSpLocks/>
            <a:endCxn id="6" idx="0"/>
          </p:cNvCxnSpPr>
          <p:nvPr/>
        </p:nvCxnSpPr>
        <p:spPr>
          <a:xfrm flipH="1">
            <a:off x="10126507" y="0"/>
            <a:ext cx="7967" cy="1143316"/>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1B1F8855-FB37-C620-A433-E3085C0954CB}"/>
              </a:ext>
            </a:extLst>
          </p:cNvPr>
          <p:cNvSpPr/>
          <p:nvPr/>
        </p:nvSpPr>
        <p:spPr>
          <a:xfrm rot="5503318">
            <a:off x="9609830" y="884074"/>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A88F631B-D5F6-E155-F22B-027C1DC1305D}"/>
              </a:ext>
            </a:extLst>
          </p:cNvPr>
          <p:cNvCxnSpPr>
            <a:cxnSpLocks/>
            <a:endCxn id="23" idx="0"/>
          </p:cNvCxnSpPr>
          <p:nvPr/>
        </p:nvCxnSpPr>
        <p:spPr>
          <a:xfrm flipV="1">
            <a:off x="409836" y="1665288"/>
            <a:ext cx="0" cy="5192712"/>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CB28B62C-258B-FFE4-6CFC-9C5038D61E9B}"/>
              </a:ext>
            </a:extLst>
          </p:cNvPr>
          <p:cNvSpPr/>
          <p:nvPr/>
        </p:nvSpPr>
        <p:spPr>
          <a:xfrm rot="16200000">
            <a:off x="396403" y="1413609"/>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itle 1">
            <a:extLst>
              <a:ext uri="{FF2B5EF4-FFF2-40B4-BE49-F238E27FC236}">
                <a16:creationId xmlns:a16="http://schemas.microsoft.com/office/drawing/2014/main" id="{9304C17C-42A9-FF0D-BD83-6A677CF55998}"/>
              </a:ext>
            </a:extLst>
          </p:cNvPr>
          <p:cNvSpPr txBox="1">
            <a:spLocks/>
          </p:cNvSpPr>
          <p:nvPr/>
        </p:nvSpPr>
        <p:spPr>
          <a:xfrm>
            <a:off x="677333" y="802106"/>
            <a:ext cx="1083971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Problem Statement and Goals</a:t>
            </a:r>
          </a:p>
        </p:txBody>
      </p:sp>
    </p:spTree>
    <p:extLst>
      <p:ext uri="{BB962C8B-B14F-4D97-AF65-F5344CB8AC3E}">
        <p14:creationId xmlns:p14="http://schemas.microsoft.com/office/powerpoint/2010/main" val="66312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0CC53A-1BEB-33CE-1375-7679C456FE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038" y="1865952"/>
            <a:ext cx="10911903" cy="4130396"/>
          </a:xfrm>
        </p:spPr>
      </p:pic>
      <p:cxnSp>
        <p:nvCxnSpPr>
          <p:cNvPr id="6" name="Straight Connector 5">
            <a:extLst>
              <a:ext uri="{FF2B5EF4-FFF2-40B4-BE49-F238E27FC236}">
                <a16:creationId xmlns:a16="http://schemas.microsoft.com/office/drawing/2014/main" id="{FA038D51-A2C9-179D-D6B6-69C656AF8193}"/>
              </a:ext>
            </a:extLst>
          </p:cNvPr>
          <p:cNvCxnSpPr>
            <a:cxnSpLocks/>
            <a:endCxn id="8" idx="2"/>
          </p:cNvCxnSpPr>
          <p:nvPr/>
        </p:nvCxnSpPr>
        <p:spPr>
          <a:xfrm>
            <a:off x="677334" y="1400745"/>
            <a:ext cx="9189642" cy="0"/>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2987D2D-1099-D074-4FBF-B1A353F001F7}"/>
              </a:ext>
            </a:extLst>
          </p:cNvPr>
          <p:cNvCxnSpPr>
            <a:cxnSpLocks/>
            <a:endCxn id="8" idx="0"/>
          </p:cNvCxnSpPr>
          <p:nvPr/>
        </p:nvCxnSpPr>
        <p:spPr>
          <a:xfrm flipH="1">
            <a:off x="10126507" y="0"/>
            <a:ext cx="7967" cy="1143316"/>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Arc 7">
            <a:extLst>
              <a:ext uri="{FF2B5EF4-FFF2-40B4-BE49-F238E27FC236}">
                <a16:creationId xmlns:a16="http://schemas.microsoft.com/office/drawing/2014/main" id="{8DE36ADB-EF5A-2FE2-08E1-6106C647D69D}"/>
              </a:ext>
            </a:extLst>
          </p:cNvPr>
          <p:cNvSpPr/>
          <p:nvPr/>
        </p:nvSpPr>
        <p:spPr>
          <a:xfrm rot="5503318">
            <a:off x="9609830" y="884074"/>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7D82463-1196-D7C5-140F-C1CECA015DBB}"/>
              </a:ext>
            </a:extLst>
          </p:cNvPr>
          <p:cNvCxnSpPr>
            <a:cxnSpLocks/>
            <a:endCxn id="10" idx="0"/>
          </p:cNvCxnSpPr>
          <p:nvPr/>
        </p:nvCxnSpPr>
        <p:spPr>
          <a:xfrm flipV="1">
            <a:off x="409836" y="1665288"/>
            <a:ext cx="0" cy="5192712"/>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Arc 9">
            <a:extLst>
              <a:ext uri="{FF2B5EF4-FFF2-40B4-BE49-F238E27FC236}">
                <a16:creationId xmlns:a16="http://schemas.microsoft.com/office/drawing/2014/main" id="{435C5496-8B3E-E4AE-AA58-7AA5AD88A897}"/>
              </a:ext>
            </a:extLst>
          </p:cNvPr>
          <p:cNvSpPr/>
          <p:nvPr/>
        </p:nvSpPr>
        <p:spPr>
          <a:xfrm rot="16200000">
            <a:off x="396403" y="1413609"/>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70A9AE29-44AD-B38E-8321-EE6A4627D070}"/>
              </a:ext>
            </a:extLst>
          </p:cNvPr>
          <p:cNvSpPr txBox="1">
            <a:spLocks/>
          </p:cNvSpPr>
          <p:nvPr/>
        </p:nvSpPr>
        <p:spPr>
          <a:xfrm>
            <a:off x="677333" y="790074"/>
            <a:ext cx="1083971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Entity-Relationship Diagram</a:t>
            </a:r>
          </a:p>
        </p:txBody>
      </p:sp>
    </p:spTree>
    <p:extLst>
      <p:ext uri="{BB962C8B-B14F-4D97-AF65-F5344CB8AC3E}">
        <p14:creationId xmlns:p14="http://schemas.microsoft.com/office/powerpoint/2010/main" val="404406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3BF8-780F-4CBD-B945-CBC09DFE3675}"/>
              </a:ext>
            </a:extLst>
          </p:cNvPr>
          <p:cNvSpPr>
            <a:spLocks noGrp="1"/>
          </p:cNvSpPr>
          <p:nvPr>
            <p:ph type="title"/>
          </p:nvPr>
        </p:nvSpPr>
        <p:spPr/>
        <p:txBody>
          <a:bodyPr/>
          <a:lstStyle/>
          <a:p>
            <a:r>
              <a:rPr lang="en-US">
                <a:ea typeface="+mj-lt"/>
                <a:cs typeface="+mj-lt"/>
              </a:rPr>
              <a:t>Table- Level check constraints</a:t>
            </a:r>
            <a:endParaRPr lang="en-US"/>
          </a:p>
        </p:txBody>
      </p:sp>
      <p:sp>
        <p:nvSpPr>
          <p:cNvPr id="3" name="Content Placeholder 2">
            <a:extLst>
              <a:ext uri="{FF2B5EF4-FFF2-40B4-BE49-F238E27FC236}">
                <a16:creationId xmlns:a16="http://schemas.microsoft.com/office/drawing/2014/main" id="{CFC62AE7-7C6D-9B6A-FF58-475B8B99BE9B}"/>
              </a:ext>
            </a:extLst>
          </p:cNvPr>
          <p:cNvSpPr>
            <a:spLocks noGrp="1"/>
          </p:cNvSpPr>
          <p:nvPr>
            <p:ph idx="1"/>
          </p:nvPr>
        </p:nvSpPr>
        <p:spPr>
          <a:xfrm>
            <a:off x="677334" y="1361599"/>
            <a:ext cx="8596668" cy="4679763"/>
          </a:xfrm>
        </p:spPr>
        <p:txBody>
          <a:bodyPr vert="horz" lIns="91440" tIns="45720" rIns="91440" bIns="45720" rtlCol="0" anchor="t">
            <a:normAutofit/>
          </a:bodyPr>
          <a:lstStyle/>
          <a:p>
            <a:pPr marL="0" indent="0">
              <a:buNone/>
            </a:pPr>
            <a:r>
              <a:rPr lang="en-US" dirty="0">
                <a:ea typeface="+mn-lt"/>
                <a:cs typeface="+mn-lt"/>
              </a:rPr>
              <a:t>CHECKAGE,    CHECKDUEDATE                                       CHECKPAYMENTDATE</a:t>
            </a:r>
            <a:endParaRPr lang="en-US" dirty="0"/>
          </a:p>
          <a:p>
            <a:endParaRPr lang="en-US" dirty="0"/>
          </a:p>
        </p:txBody>
      </p:sp>
      <p:pic>
        <p:nvPicPr>
          <p:cNvPr id="4" name="Picture 4" descr="Text&#10;&#10;Description automatically generated">
            <a:extLst>
              <a:ext uri="{FF2B5EF4-FFF2-40B4-BE49-F238E27FC236}">
                <a16:creationId xmlns:a16="http://schemas.microsoft.com/office/drawing/2014/main" id="{4AB3323C-92E6-2131-E8B1-71C4F2385587}"/>
              </a:ext>
            </a:extLst>
          </p:cNvPr>
          <p:cNvPicPr>
            <a:picLocks noChangeAspect="1"/>
          </p:cNvPicPr>
          <p:nvPr/>
        </p:nvPicPr>
        <p:blipFill>
          <a:blip r:embed="rId2"/>
          <a:stretch>
            <a:fillRect/>
          </a:stretch>
        </p:blipFill>
        <p:spPr>
          <a:xfrm>
            <a:off x="159797" y="1848298"/>
            <a:ext cx="6368247" cy="4670607"/>
          </a:xfrm>
          <a:prstGeom prst="rect">
            <a:avLst/>
          </a:prstGeom>
        </p:spPr>
      </p:pic>
      <p:pic>
        <p:nvPicPr>
          <p:cNvPr id="6" name="Picture 6" descr="Text&#10;&#10;Description automatically generated">
            <a:extLst>
              <a:ext uri="{FF2B5EF4-FFF2-40B4-BE49-F238E27FC236}">
                <a16:creationId xmlns:a16="http://schemas.microsoft.com/office/drawing/2014/main" id="{8800778C-77A0-7B2F-EA00-A9A4E794EEB8}"/>
              </a:ext>
            </a:extLst>
          </p:cNvPr>
          <p:cNvPicPr>
            <a:picLocks noChangeAspect="1"/>
          </p:cNvPicPr>
          <p:nvPr/>
        </p:nvPicPr>
        <p:blipFill>
          <a:blip r:embed="rId3"/>
          <a:stretch>
            <a:fillRect/>
          </a:stretch>
        </p:blipFill>
        <p:spPr>
          <a:xfrm>
            <a:off x="6603505" y="3049588"/>
            <a:ext cx="5591453" cy="3421217"/>
          </a:xfrm>
          <a:prstGeom prst="rect">
            <a:avLst/>
          </a:prstGeom>
        </p:spPr>
      </p:pic>
      <p:pic>
        <p:nvPicPr>
          <p:cNvPr id="7" name="Picture 6" descr="Text&#10;&#10;Description automatically generated">
            <a:extLst>
              <a:ext uri="{FF2B5EF4-FFF2-40B4-BE49-F238E27FC236}">
                <a16:creationId xmlns:a16="http://schemas.microsoft.com/office/drawing/2014/main" id="{1760ADAA-1E66-134C-A041-F1AE0D06E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3505" y="1950220"/>
            <a:ext cx="5515175" cy="909094"/>
          </a:xfrm>
          <a:prstGeom prst="rect">
            <a:avLst/>
          </a:prstGeom>
        </p:spPr>
      </p:pic>
    </p:spTree>
    <p:extLst>
      <p:ext uri="{BB962C8B-B14F-4D97-AF65-F5344CB8AC3E}">
        <p14:creationId xmlns:p14="http://schemas.microsoft.com/office/powerpoint/2010/main" val="214012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566D-544A-1D22-319D-FB08413B6891}"/>
              </a:ext>
            </a:extLst>
          </p:cNvPr>
          <p:cNvSpPr>
            <a:spLocks noGrp="1"/>
          </p:cNvSpPr>
          <p:nvPr>
            <p:ph type="title"/>
          </p:nvPr>
        </p:nvSpPr>
        <p:spPr>
          <a:xfrm>
            <a:off x="652481" y="1382486"/>
            <a:ext cx="3547581" cy="4093028"/>
          </a:xfrm>
        </p:spPr>
        <p:txBody>
          <a:bodyPr anchor="ctr">
            <a:normAutofit/>
          </a:bodyPr>
          <a:lstStyle/>
          <a:p>
            <a:r>
              <a:rPr lang="en-US" sz="4400"/>
              <a:t>Triggers</a:t>
            </a:r>
          </a:p>
        </p:txBody>
      </p:sp>
      <p:graphicFrame>
        <p:nvGraphicFramePr>
          <p:cNvPr id="32" name="Content Placeholder 2">
            <a:extLst>
              <a:ext uri="{FF2B5EF4-FFF2-40B4-BE49-F238E27FC236}">
                <a16:creationId xmlns:a16="http://schemas.microsoft.com/office/drawing/2014/main" id="{D1CF450A-59AB-3C36-D1DB-AE57A10AAF9E}"/>
              </a:ext>
            </a:extLst>
          </p:cNvPr>
          <p:cNvGraphicFramePr>
            <a:graphicFrameLocks noGrp="1"/>
          </p:cNvGraphicFramePr>
          <p:nvPr>
            <p:ph idx="1"/>
            <p:extLst>
              <p:ext uri="{D42A27DB-BD31-4B8C-83A1-F6EECF244321}">
                <p14:modId xmlns:p14="http://schemas.microsoft.com/office/powerpoint/2010/main" val="2678954020"/>
              </p:ext>
            </p:extLst>
          </p:nvPr>
        </p:nvGraphicFramePr>
        <p:xfrm>
          <a:off x="5981873" y="1388445"/>
          <a:ext cx="5090009" cy="4535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45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4A136D-E9CB-901C-A863-1FDF2CA9C08D}"/>
              </a:ext>
            </a:extLst>
          </p:cNvPr>
          <p:cNvSpPr>
            <a:spLocks noGrp="1"/>
          </p:cNvSpPr>
          <p:nvPr>
            <p:ph idx="1"/>
          </p:nvPr>
        </p:nvSpPr>
        <p:spPr>
          <a:xfrm>
            <a:off x="2571057" y="571658"/>
            <a:ext cx="6053160" cy="1535865"/>
          </a:xfrm>
        </p:spPr>
        <p:txBody>
          <a:bodyPr anchor="ctr">
            <a:normAutofit/>
          </a:bodyPr>
          <a:lstStyle/>
          <a:p>
            <a:r>
              <a:rPr lang="en-US" b="1" dirty="0" err="1">
                <a:latin typeface="Consolas"/>
              </a:rPr>
              <a:t>SetTransferEligibilty</a:t>
            </a:r>
            <a:endParaRPr lang="en-US" sz="1800" b="1" dirty="0" err="1">
              <a:latin typeface="Consolas" panose="020B0609020204030204" pitchFamily="49" charset="0"/>
            </a:endParaRPr>
          </a:p>
          <a:p>
            <a:endParaRPr lang="en-US" sz="1800"/>
          </a:p>
        </p:txBody>
      </p:sp>
      <p:cxnSp>
        <p:nvCxnSpPr>
          <p:cNvPr id="4" name="Straight Connector 3">
            <a:extLst>
              <a:ext uri="{FF2B5EF4-FFF2-40B4-BE49-F238E27FC236}">
                <a16:creationId xmlns:a16="http://schemas.microsoft.com/office/drawing/2014/main" id="{19861256-78C5-7FFF-6342-80CDD03FCA80}"/>
              </a:ext>
            </a:extLst>
          </p:cNvPr>
          <p:cNvCxnSpPr>
            <a:cxnSpLocks/>
            <a:endCxn id="6" idx="2"/>
          </p:cNvCxnSpPr>
          <p:nvPr/>
        </p:nvCxnSpPr>
        <p:spPr>
          <a:xfrm>
            <a:off x="677334" y="1400745"/>
            <a:ext cx="9189642" cy="0"/>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E6A5705-744C-A7AD-B9C6-A8DFB455D699}"/>
              </a:ext>
            </a:extLst>
          </p:cNvPr>
          <p:cNvCxnSpPr>
            <a:cxnSpLocks/>
            <a:endCxn id="6" idx="0"/>
          </p:cNvCxnSpPr>
          <p:nvPr/>
        </p:nvCxnSpPr>
        <p:spPr>
          <a:xfrm flipH="1">
            <a:off x="10126507" y="0"/>
            <a:ext cx="7967" cy="1143316"/>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6907E7FF-94E3-3EBD-8A1A-BBE605D2CF4B}"/>
              </a:ext>
            </a:extLst>
          </p:cNvPr>
          <p:cNvSpPr/>
          <p:nvPr/>
        </p:nvSpPr>
        <p:spPr>
          <a:xfrm rot="5503318">
            <a:off x="9609830" y="884074"/>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C8BCAD2-853D-9454-BE2C-AEC6C5AE99AE}"/>
              </a:ext>
            </a:extLst>
          </p:cNvPr>
          <p:cNvCxnSpPr>
            <a:cxnSpLocks/>
            <a:endCxn id="9" idx="0"/>
          </p:cNvCxnSpPr>
          <p:nvPr/>
        </p:nvCxnSpPr>
        <p:spPr>
          <a:xfrm flipV="1">
            <a:off x="409836" y="1665288"/>
            <a:ext cx="0" cy="5192712"/>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Arc 8">
            <a:extLst>
              <a:ext uri="{FF2B5EF4-FFF2-40B4-BE49-F238E27FC236}">
                <a16:creationId xmlns:a16="http://schemas.microsoft.com/office/drawing/2014/main" id="{15AA9C0A-6049-569C-9B8C-310CF156D176}"/>
              </a:ext>
            </a:extLst>
          </p:cNvPr>
          <p:cNvSpPr/>
          <p:nvPr/>
        </p:nvSpPr>
        <p:spPr>
          <a:xfrm rot="16200000">
            <a:off x="396403" y="1413609"/>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AEEFD8C1-74D7-1FD1-7122-30D03054C652}"/>
              </a:ext>
            </a:extLst>
          </p:cNvPr>
          <p:cNvSpPr txBox="1">
            <a:spLocks/>
          </p:cNvSpPr>
          <p:nvPr/>
        </p:nvSpPr>
        <p:spPr>
          <a:xfrm>
            <a:off x="677333" y="802106"/>
            <a:ext cx="1083971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a:t>Triggers</a:t>
            </a:r>
          </a:p>
        </p:txBody>
      </p:sp>
      <p:pic>
        <p:nvPicPr>
          <p:cNvPr id="10" name="Picture 11" descr="Text&#10;&#10;Description automatically generated">
            <a:extLst>
              <a:ext uri="{FF2B5EF4-FFF2-40B4-BE49-F238E27FC236}">
                <a16:creationId xmlns:a16="http://schemas.microsoft.com/office/drawing/2014/main" id="{D0DF7447-3A83-8CB8-F9F8-1C9191A0C9F6}"/>
              </a:ext>
            </a:extLst>
          </p:cNvPr>
          <p:cNvPicPr>
            <a:picLocks noChangeAspect="1"/>
          </p:cNvPicPr>
          <p:nvPr/>
        </p:nvPicPr>
        <p:blipFill>
          <a:blip r:embed="rId2"/>
          <a:stretch>
            <a:fillRect/>
          </a:stretch>
        </p:blipFill>
        <p:spPr>
          <a:xfrm>
            <a:off x="980983" y="1672082"/>
            <a:ext cx="9186907" cy="4771505"/>
          </a:xfrm>
          <a:prstGeom prst="rect">
            <a:avLst/>
          </a:prstGeom>
        </p:spPr>
      </p:pic>
    </p:spTree>
    <p:extLst>
      <p:ext uri="{BB962C8B-B14F-4D97-AF65-F5344CB8AC3E}">
        <p14:creationId xmlns:p14="http://schemas.microsoft.com/office/powerpoint/2010/main" val="34660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821E4-FCA7-E442-11C7-85F5EA41DDC6}"/>
              </a:ext>
            </a:extLst>
          </p:cNvPr>
          <p:cNvSpPr>
            <a:spLocks noGrp="1"/>
          </p:cNvSpPr>
          <p:nvPr>
            <p:ph idx="1"/>
          </p:nvPr>
        </p:nvSpPr>
        <p:spPr>
          <a:xfrm>
            <a:off x="2590506" y="959148"/>
            <a:ext cx="3505494" cy="503358"/>
          </a:xfrm>
        </p:spPr>
        <p:txBody>
          <a:bodyPr>
            <a:normAutofit/>
          </a:bodyPr>
          <a:lstStyle/>
          <a:p>
            <a:r>
              <a:rPr lang="en-US" b="1" err="1">
                <a:latin typeface="Consolas" panose="020B0609020204030204" pitchFamily="49" charset="0"/>
              </a:rPr>
              <a:t>UpdatePayment</a:t>
            </a:r>
            <a:endParaRPr lang="en-US" sz="2000" b="1">
              <a:latin typeface="Consolas" panose="020B0609020204030204" pitchFamily="49" charset="0"/>
            </a:endParaRPr>
          </a:p>
          <a:p>
            <a:endParaRPr lang="en-US" sz="2000"/>
          </a:p>
        </p:txBody>
      </p:sp>
      <p:pic>
        <p:nvPicPr>
          <p:cNvPr id="5" name="Picture 4">
            <a:extLst>
              <a:ext uri="{FF2B5EF4-FFF2-40B4-BE49-F238E27FC236}">
                <a16:creationId xmlns:a16="http://schemas.microsoft.com/office/drawing/2014/main" id="{9E825A31-054A-E745-9369-FEBFAA2273AE}"/>
              </a:ext>
            </a:extLst>
          </p:cNvPr>
          <p:cNvPicPr>
            <a:picLocks noChangeAspect="1"/>
          </p:cNvPicPr>
          <p:nvPr/>
        </p:nvPicPr>
        <p:blipFill rotWithShape="1">
          <a:blip r:embed="rId2"/>
          <a:srcRect l="948" t="610" r="-332" b="610"/>
          <a:stretch/>
        </p:blipFill>
        <p:spPr>
          <a:xfrm>
            <a:off x="940061" y="2122906"/>
            <a:ext cx="7632440" cy="4425882"/>
          </a:xfrm>
          <a:prstGeom prst="rect">
            <a:avLst/>
          </a:prstGeom>
          <a:effectLst/>
        </p:spPr>
      </p:pic>
      <p:sp>
        <p:nvSpPr>
          <p:cNvPr id="10" name="Arc 9">
            <a:extLst>
              <a:ext uri="{FF2B5EF4-FFF2-40B4-BE49-F238E27FC236}">
                <a16:creationId xmlns:a16="http://schemas.microsoft.com/office/drawing/2014/main" id="{207E01B9-E4F5-0979-9C3A-E00ABB753727}"/>
              </a:ext>
            </a:extLst>
          </p:cNvPr>
          <p:cNvSpPr/>
          <p:nvPr/>
        </p:nvSpPr>
        <p:spPr>
          <a:xfrm rot="10800000">
            <a:off x="409836" y="896650"/>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828F9B5F-D3D9-12EE-75BE-966B5782C068}"/>
              </a:ext>
            </a:extLst>
          </p:cNvPr>
          <p:cNvSpPr/>
          <p:nvPr/>
        </p:nvSpPr>
        <p:spPr>
          <a:xfrm>
            <a:off x="9596283" y="1400007"/>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BFD0E72-DA71-F8E7-B1FD-CB199487066B}"/>
              </a:ext>
            </a:extLst>
          </p:cNvPr>
          <p:cNvCxnSpPr>
            <a:cxnSpLocks/>
            <a:stCxn id="10" idx="2"/>
          </p:cNvCxnSpPr>
          <p:nvPr/>
        </p:nvCxnSpPr>
        <p:spPr>
          <a:xfrm flipH="1" flipV="1">
            <a:off x="409835" y="0"/>
            <a:ext cx="1" cy="1148329"/>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FD5231-1100-4FC3-BE9F-0270244614FD}"/>
              </a:ext>
            </a:extLst>
          </p:cNvPr>
          <p:cNvCxnSpPr>
            <a:cxnSpLocks/>
            <a:stCxn id="11" idx="2"/>
          </p:cNvCxnSpPr>
          <p:nvPr/>
        </p:nvCxnSpPr>
        <p:spPr>
          <a:xfrm>
            <a:off x="10126507" y="1651686"/>
            <a:ext cx="0" cy="5206314"/>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8BA78A-929F-E1E1-7F17-D3CC2A02B5E3}"/>
              </a:ext>
            </a:extLst>
          </p:cNvPr>
          <p:cNvCxnSpPr>
            <a:cxnSpLocks/>
            <a:stCxn id="10" idx="0"/>
            <a:endCxn id="11" idx="0"/>
          </p:cNvCxnSpPr>
          <p:nvPr/>
        </p:nvCxnSpPr>
        <p:spPr>
          <a:xfrm flipV="1">
            <a:off x="674948" y="1400007"/>
            <a:ext cx="9186447" cy="1"/>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1478E7B4-E6D4-A273-DCE3-847AB19ED29D}"/>
              </a:ext>
            </a:extLst>
          </p:cNvPr>
          <p:cNvSpPr txBox="1">
            <a:spLocks/>
          </p:cNvSpPr>
          <p:nvPr/>
        </p:nvSpPr>
        <p:spPr>
          <a:xfrm>
            <a:off x="677333" y="802106"/>
            <a:ext cx="1083971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a:t>Triggers</a:t>
            </a:r>
          </a:p>
        </p:txBody>
      </p:sp>
    </p:spTree>
    <p:extLst>
      <p:ext uri="{BB962C8B-B14F-4D97-AF65-F5344CB8AC3E}">
        <p14:creationId xmlns:p14="http://schemas.microsoft.com/office/powerpoint/2010/main" val="3526371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7B5DCF-B02A-AC25-3F34-B67FAEFCDD0B}"/>
              </a:ext>
            </a:extLst>
          </p:cNvPr>
          <p:cNvPicPr>
            <a:picLocks noGrp="1" noChangeAspect="1"/>
          </p:cNvPicPr>
          <p:nvPr>
            <p:ph idx="1"/>
          </p:nvPr>
        </p:nvPicPr>
        <p:blipFill>
          <a:blip r:embed="rId2"/>
          <a:stretch>
            <a:fillRect/>
          </a:stretch>
        </p:blipFill>
        <p:spPr>
          <a:xfrm>
            <a:off x="1178719" y="3009106"/>
            <a:ext cx="7594600" cy="2184400"/>
          </a:xfrm>
        </p:spPr>
      </p:pic>
      <p:cxnSp>
        <p:nvCxnSpPr>
          <p:cNvPr id="3" name="Straight Connector 2">
            <a:extLst>
              <a:ext uri="{FF2B5EF4-FFF2-40B4-BE49-F238E27FC236}">
                <a16:creationId xmlns:a16="http://schemas.microsoft.com/office/drawing/2014/main" id="{E4465EF3-0BD3-ACED-56C4-CC1928051205}"/>
              </a:ext>
            </a:extLst>
          </p:cNvPr>
          <p:cNvCxnSpPr>
            <a:cxnSpLocks/>
            <a:endCxn id="6" idx="2"/>
          </p:cNvCxnSpPr>
          <p:nvPr/>
        </p:nvCxnSpPr>
        <p:spPr>
          <a:xfrm>
            <a:off x="677334" y="1400745"/>
            <a:ext cx="9189642" cy="0"/>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C6DD695-0BC1-BB1F-711E-83C5B48F660D}"/>
              </a:ext>
            </a:extLst>
          </p:cNvPr>
          <p:cNvCxnSpPr>
            <a:cxnSpLocks/>
            <a:endCxn id="6" idx="0"/>
          </p:cNvCxnSpPr>
          <p:nvPr/>
        </p:nvCxnSpPr>
        <p:spPr>
          <a:xfrm flipH="1">
            <a:off x="10126507" y="0"/>
            <a:ext cx="7967" cy="1143316"/>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8A11A2F9-7AA8-2EC6-EF8A-E67A4C004957}"/>
              </a:ext>
            </a:extLst>
          </p:cNvPr>
          <p:cNvSpPr/>
          <p:nvPr/>
        </p:nvSpPr>
        <p:spPr>
          <a:xfrm rot="5503318">
            <a:off x="9609830" y="884074"/>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3FEAD2C-80A9-53A2-7AEF-F63E21FEE055}"/>
              </a:ext>
            </a:extLst>
          </p:cNvPr>
          <p:cNvCxnSpPr>
            <a:cxnSpLocks/>
            <a:endCxn id="8" idx="0"/>
          </p:cNvCxnSpPr>
          <p:nvPr/>
        </p:nvCxnSpPr>
        <p:spPr>
          <a:xfrm flipV="1">
            <a:off x="409836" y="1665288"/>
            <a:ext cx="0" cy="5192712"/>
          </a:xfrm>
          <a:prstGeom prst="line">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Arc 7">
            <a:extLst>
              <a:ext uri="{FF2B5EF4-FFF2-40B4-BE49-F238E27FC236}">
                <a16:creationId xmlns:a16="http://schemas.microsoft.com/office/drawing/2014/main" id="{20248345-B503-D382-B302-AF429512FE4C}"/>
              </a:ext>
            </a:extLst>
          </p:cNvPr>
          <p:cNvSpPr/>
          <p:nvPr/>
        </p:nvSpPr>
        <p:spPr>
          <a:xfrm rot="16200000">
            <a:off x="396403" y="1413609"/>
            <a:ext cx="530224" cy="503358"/>
          </a:xfrm>
          <a:prstGeom prst="arc">
            <a:avLst/>
          </a:prstGeom>
          <a:ln w="28575">
            <a:solidFill>
              <a:srgbClr val="F4035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itle 1">
            <a:extLst>
              <a:ext uri="{FF2B5EF4-FFF2-40B4-BE49-F238E27FC236}">
                <a16:creationId xmlns:a16="http://schemas.microsoft.com/office/drawing/2014/main" id="{5CD7A5C8-FD23-0A1A-6498-C629F2994FAE}"/>
              </a:ext>
            </a:extLst>
          </p:cNvPr>
          <p:cNvSpPr txBox="1">
            <a:spLocks/>
          </p:cNvSpPr>
          <p:nvPr/>
        </p:nvSpPr>
        <p:spPr>
          <a:xfrm>
            <a:off x="677333" y="802106"/>
            <a:ext cx="1083971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a:t>Triggers-Data-</a:t>
            </a:r>
            <a:r>
              <a:rPr lang="en-US" sz="3600" b="1" err="1"/>
              <a:t>Enryption</a:t>
            </a:r>
            <a:endParaRPr lang="en-US" sz="3600" b="1"/>
          </a:p>
        </p:txBody>
      </p:sp>
    </p:spTree>
    <p:extLst>
      <p:ext uri="{BB962C8B-B14F-4D97-AF65-F5344CB8AC3E}">
        <p14:creationId xmlns:p14="http://schemas.microsoft.com/office/powerpoint/2010/main" val="400315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D029-F0BD-7479-03D8-13765B3FFC18}"/>
              </a:ext>
            </a:extLst>
          </p:cNvPr>
          <p:cNvSpPr>
            <a:spLocks noGrp="1"/>
          </p:cNvSpPr>
          <p:nvPr>
            <p:ph type="title"/>
          </p:nvPr>
        </p:nvSpPr>
        <p:spPr>
          <a:xfrm>
            <a:off x="652481" y="1382486"/>
            <a:ext cx="3547581" cy="4093028"/>
          </a:xfrm>
        </p:spPr>
        <p:txBody>
          <a:bodyPr anchor="ctr">
            <a:normAutofit/>
          </a:bodyPr>
          <a:lstStyle/>
          <a:p>
            <a:r>
              <a:rPr lang="en-US" sz="4400"/>
              <a:t>Views</a:t>
            </a:r>
          </a:p>
        </p:txBody>
      </p:sp>
      <p:graphicFrame>
        <p:nvGraphicFramePr>
          <p:cNvPr id="33" name="Content Placeholder 2">
            <a:extLst>
              <a:ext uri="{FF2B5EF4-FFF2-40B4-BE49-F238E27FC236}">
                <a16:creationId xmlns:a16="http://schemas.microsoft.com/office/drawing/2014/main" id="{E486496F-4BE4-D548-FA15-327BA628DD71}"/>
              </a:ext>
            </a:extLst>
          </p:cNvPr>
          <p:cNvGraphicFramePr>
            <a:graphicFrameLocks noGrp="1"/>
          </p:cNvGraphicFramePr>
          <p:nvPr>
            <p:ph idx="1"/>
            <p:extLst>
              <p:ext uri="{D42A27DB-BD31-4B8C-83A1-F6EECF244321}">
                <p14:modId xmlns:p14="http://schemas.microsoft.com/office/powerpoint/2010/main" val="120628048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86053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{8372A9E7-6937-6C4F-8E34-E060FC9D66AE}tf10001060_mac</Template>
  <TotalTime>26</TotalTime>
  <Words>323</Words>
  <Application>Microsoft Macintosh PowerPoint</Application>
  <PresentationFormat>Widescreen</PresentationFormat>
  <Paragraphs>59</Paragraphs>
  <Slides>15</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Times New Roman</vt:lpstr>
      <vt:lpstr>Trebuchet MS</vt:lpstr>
      <vt:lpstr>Wingdings</vt:lpstr>
      <vt:lpstr>Wingdings 3</vt:lpstr>
      <vt:lpstr>Facet</vt:lpstr>
      <vt:lpstr>Data Management and Database Design</vt:lpstr>
      <vt:lpstr>PowerPoint Presentation</vt:lpstr>
      <vt:lpstr>PowerPoint Presentation</vt:lpstr>
      <vt:lpstr>Table- Level check constraints</vt:lpstr>
      <vt:lpstr>Triggers</vt:lpstr>
      <vt:lpstr>PowerPoint Presentation</vt:lpstr>
      <vt:lpstr>PowerPoint Presentation</vt:lpstr>
      <vt:lpstr>PowerPoint Presentation</vt:lpstr>
      <vt:lpstr>Views</vt:lpstr>
      <vt:lpstr>PowerPoint Presentation</vt:lpstr>
      <vt:lpstr>PowerPoint Presentation</vt:lpstr>
      <vt:lpstr>PowerPoint Presentation</vt:lpstr>
      <vt:lpstr>PowerPoint Presentation</vt:lpstr>
      <vt:lpstr>Dashboards</vt:lpstr>
      <vt:lpstr>Together, We saved a life.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and Database Design</dc:title>
  <dc:creator>Nityashree Vijay Kumar</dc:creator>
  <cp:lastModifiedBy>Raksha Israni</cp:lastModifiedBy>
  <cp:revision>67</cp:revision>
  <dcterms:created xsi:type="dcterms:W3CDTF">2022-12-05T03:37:26Z</dcterms:created>
  <dcterms:modified xsi:type="dcterms:W3CDTF">2022-12-10T17:41:35Z</dcterms:modified>
</cp:coreProperties>
</file>