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 id="2147483766" r:id="rId2"/>
  </p:sldMasterIdLst>
  <p:sldIdLst>
    <p:sldId id="256" r:id="rId3"/>
    <p:sldId id="257" r:id="rId4"/>
    <p:sldId id="302" r:id="rId5"/>
    <p:sldId id="303" r:id="rId6"/>
    <p:sldId id="304" r:id="rId7"/>
    <p:sldId id="264" r:id="rId8"/>
    <p:sldId id="266" r:id="rId9"/>
    <p:sldId id="305" r:id="rId10"/>
    <p:sldId id="308" r:id="rId11"/>
    <p:sldId id="309" r:id="rId12"/>
    <p:sldId id="310" r:id="rId13"/>
    <p:sldId id="270" r:id="rId14"/>
    <p:sldId id="271" r:id="rId15"/>
    <p:sldId id="272" r:id="rId16"/>
    <p:sldId id="273" r:id="rId17"/>
    <p:sldId id="282" r:id="rId18"/>
    <p:sldId id="284" r:id="rId19"/>
    <p:sldId id="311" r:id="rId20"/>
    <p:sldId id="292" r:id="rId21"/>
    <p:sldId id="290" r:id="rId22"/>
    <p:sldId id="293" r:id="rId23"/>
    <p:sldId id="289" r:id="rId24"/>
    <p:sldId id="294" r:id="rId25"/>
    <p:sldId id="295" r:id="rId26"/>
    <p:sldId id="312" r:id="rId27"/>
    <p:sldId id="288" r:id="rId28"/>
    <p:sldId id="297" r:id="rId29"/>
    <p:sldId id="313" r:id="rId30"/>
    <p:sldId id="299" r:id="rId31"/>
    <p:sldId id="314" r:id="rId32"/>
    <p:sldId id="291" r:id="rId33"/>
    <p:sldId id="30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613" autoAdjust="0"/>
    <p:restoredTop sz="94660"/>
  </p:normalViewPr>
  <p:slideViewPr>
    <p:cSldViewPr snapToGrid="0">
      <p:cViewPr varScale="1">
        <p:scale>
          <a:sx n="63" d="100"/>
          <a:sy n="63" d="100"/>
        </p:scale>
        <p:origin x="5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iagrams/_rels/data6.xml.rels><?xml version="1.0" encoding="UTF-8" standalone="yes"?>
<Relationships xmlns="http://schemas.openxmlformats.org/package/2006/relationships"><Relationship Id="rId1" Type="http://schemas.openxmlformats.org/officeDocument/2006/relationships/image" Target="../media/image30.png"/></Relationships>
</file>

<file path=ppt/diagrams/_rels/data7.xml.rels><?xml version="1.0" encoding="UTF-8" standalone="yes"?>
<Relationships xmlns="http://schemas.openxmlformats.org/package/2006/relationships"><Relationship Id="rId1" Type="http://schemas.openxmlformats.org/officeDocument/2006/relationships/image" Target="../media/image34.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EA60A5-7FCF-425E-A0C1-8A744B04934E}"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IN"/>
        </a:p>
      </dgm:t>
    </dgm:pt>
    <dgm:pt modelId="{EBF1ADFB-DFF0-44AD-B0D5-A503AD8F31A0}">
      <dgm:prSet/>
      <dgm:spPr/>
      <dgm:t>
        <a:bodyPr/>
        <a:lstStyle/>
        <a:p>
          <a:r>
            <a:rPr lang="en-US" dirty="0">
              <a:latin typeface="Times New Roman" panose="02020603050405020304" pitchFamily="18" charset="0"/>
              <a:cs typeface="Times New Roman" panose="02020603050405020304" pitchFamily="18" charset="0"/>
            </a:rPr>
            <a:t>The dataset comprises three distinct files containing data of flights, airlines, and airports, each providing valuable information in the context of air traffic delay predictions:</a:t>
          </a:r>
          <a:endParaRPr lang="en-IN" dirty="0">
            <a:latin typeface="Times New Roman" panose="02020603050405020304" pitchFamily="18" charset="0"/>
            <a:cs typeface="Times New Roman" panose="02020603050405020304" pitchFamily="18" charset="0"/>
          </a:endParaRPr>
        </a:p>
      </dgm:t>
    </dgm:pt>
    <dgm:pt modelId="{57D76001-6871-4FEF-AEC6-2C110B1F3D99}" type="parTrans" cxnId="{58C438D0-9158-4EF2-B971-A5938F133095}">
      <dgm:prSet/>
      <dgm:spPr/>
      <dgm:t>
        <a:bodyPr/>
        <a:lstStyle/>
        <a:p>
          <a:endParaRPr lang="en-IN"/>
        </a:p>
      </dgm:t>
    </dgm:pt>
    <dgm:pt modelId="{25DC0593-20B6-4755-9E22-9C08F058331C}" type="sibTrans" cxnId="{58C438D0-9158-4EF2-B971-A5938F133095}">
      <dgm:prSet/>
      <dgm:spPr/>
      <dgm:t>
        <a:bodyPr/>
        <a:lstStyle/>
        <a:p>
          <a:endParaRPr lang="en-IN"/>
        </a:p>
      </dgm:t>
    </dgm:pt>
    <dgm:pt modelId="{62B6BCBC-7539-49C9-976F-E65448C4D1BD}">
      <dgm:prSet/>
      <dgm:spPr/>
      <dgm:t>
        <a:bodyPr/>
        <a:lstStyle/>
        <a:p>
          <a:r>
            <a:rPr lang="en-US">
              <a:latin typeface="Times New Roman" panose="02020603050405020304" pitchFamily="18" charset="0"/>
              <a:cs typeface="Times New Roman" panose="02020603050405020304" pitchFamily="18" charset="0"/>
            </a:rPr>
            <a:t>1. Flight Dataset</a:t>
          </a:r>
          <a:endParaRPr lang="en-IN">
            <a:latin typeface="Times New Roman" panose="02020603050405020304" pitchFamily="18" charset="0"/>
            <a:cs typeface="Times New Roman" panose="02020603050405020304" pitchFamily="18" charset="0"/>
          </a:endParaRPr>
        </a:p>
      </dgm:t>
    </dgm:pt>
    <dgm:pt modelId="{32B7ED9B-5723-4138-B159-32038D112A1D}" type="parTrans" cxnId="{C08906BD-3A22-480B-AB3B-8F5B88010B67}">
      <dgm:prSet/>
      <dgm:spPr/>
      <dgm:t>
        <a:bodyPr/>
        <a:lstStyle/>
        <a:p>
          <a:endParaRPr lang="en-IN"/>
        </a:p>
      </dgm:t>
    </dgm:pt>
    <dgm:pt modelId="{844E0BE6-7263-4760-9CE0-BD725B7919DC}" type="sibTrans" cxnId="{C08906BD-3A22-480B-AB3B-8F5B88010B67}">
      <dgm:prSet/>
      <dgm:spPr/>
      <dgm:t>
        <a:bodyPr/>
        <a:lstStyle/>
        <a:p>
          <a:endParaRPr lang="en-IN"/>
        </a:p>
      </dgm:t>
    </dgm:pt>
    <dgm:pt modelId="{9A1A2730-D34C-495D-9099-F76609BF6391}">
      <dgm:prSet/>
      <dgm:spPr/>
      <dgm:t>
        <a:bodyPr/>
        <a:lstStyle/>
        <a:p>
          <a:r>
            <a:rPr lang="en-US" dirty="0">
              <a:latin typeface="Times New Roman" panose="02020603050405020304" pitchFamily="18" charset="0"/>
              <a:cs typeface="Times New Roman" panose="02020603050405020304" pitchFamily="18" charset="0"/>
            </a:rPr>
            <a:t>The flight data gives certain operational details about every flight. The dataset size is 567MB with 57,00,000+ records.</a:t>
          </a:r>
          <a:endParaRPr lang="en-IN" dirty="0">
            <a:latin typeface="Times New Roman" panose="02020603050405020304" pitchFamily="18" charset="0"/>
            <a:cs typeface="Times New Roman" panose="02020603050405020304" pitchFamily="18" charset="0"/>
          </a:endParaRPr>
        </a:p>
      </dgm:t>
    </dgm:pt>
    <dgm:pt modelId="{06C0D99D-4E58-4E5A-9092-8D2A2CFF6684}" type="parTrans" cxnId="{632165C2-D377-4877-9DEB-EEA43358B87D}">
      <dgm:prSet/>
      <dgm:spPr/>
      <dgm:t>
        <a:bodyPr/>
        <a:lstStyle/>
        <a:p>
          <a:endParaRPr lang="en-IN"/>
        </a:p>
      </dgm:t>
    </dgm:pt>
    <dgm:pt modelId="{D8AA7BE6-8769-4C21-979F-05343B91E8BA}" type="sibTrans" cxnId="{632165C2-D377-4877-9DEB-EEA43358B87D}">
      <dgm:prSet/>
      <dgm:spPr/>
      <dgm:t>
        <a:bodyPr/>
        <a:lstStyle/>
        <a:p>
          <a:endParaRPr lang="en-IN"/>
        </a:p>
      </dgm:t>
    </dgm:pt>
    <dgm:pt modelId="{1E1F8971-8460-43B5-9096-A0A9EF25ACF1}">
      <dgm:prSet/>
      <dgm:spPr/>
      <dgm:t>
        <a:bodyPr/>
        <a:lstStyle/>
        <a:p>
          <a:r>
            <a:rPr lang="en-US">
              <a:latin typeface="Times New Roman" panose="02020603050405020304" pitchFamily="18" charset="0"/>
              <a:cs typeface="Times New Roman" panose="02020603050405020304" pitchFamily="18" charset="0"/>
            </a:rPr>
            <a:t>2. Airport Dataset</a:t>
          </a:r>
          <a:endParaRPr lang="en-IN">
            <a:latin typeface="Times New Roman" panose="02020603050405020304" pitchFamily="18" charset="0"/>
            <a:cs typeface="Times New Roman" panose="02020603050405020304" pitchFamily="18" charset="0"/>
          </a:endParaRPr>
        </a:p>
      </dgm:t>
    </dgm:pt>
    <dgm:pt modelId="{55CB7974-B68E-4AD5-BA5E-E4CB1F005D90}" type="parTrans" cxnId="{11B22914-B3B7-49C5-8D02-3CE576BF5EAE}">
      <dgm:prSet/>
      <dgm:spPr/>
      <dgm:t>
        <a:bodyPr/>
        <a:lstStyle/>
        <a:p>
          <a:endParaRPr lang="en-IN"/>
        </a:p>
      </dgm:t>
    </dgm:pt>
    <dgm:pt modelId="{02F2DF7B-00E2-4582-A4AA-B474401D4A6F}" type="sibTrans" cxnId="{11B22914-B3B7-49C5-8D02-3CE576BF5EAE}">
      <dgm:prSet/>
      <dgm:spPr/>
      <dgm:t>
        <a:bodyPr/>
        <a:lstStyle/>
        <a:p>
          <a:endParaRPr lang="en-IN"/>
        </a:p>
      </dgm:t>
    </dgm:pt>
    <dgm:pt modelId="{E834001D-0F1B-47D6-B233-65E7D39FC2F0}">
      <dgm:prSet/>
      <dgm:spPr/>
      <dgm:t>
        <a:bodyPr/>
        <a:lstStyle/>
        <a:p>
          <a:r>
            <a:rPr lang="en-US">
              <a:latin typeface="Times New Roman" panose="02020603050405020304" pitchFamily="18" charset="0"/>
              <a:cs typeface="Times New Roman" panose="02020603050405020304" pitchFamily="18" charset="0"/>
            </a:rPr>
            <a:t>Airport data is primarily used to identify an airport using its IATA Code. </a:t>
          </a:r>
          <a:endParaRPr lang="en-IN">
            <a:latin typeface="Times New Roman" panose="02020603050405020304" pitchFamily="18" charset="0"/>
            <a:cs typeface="Times New Roman" panose="02020603050405020304" pitchFamily="18" charset="0"/>
          </a:endParaRPr>
        </a:p>
      </dgm:t>
    </dgm:pt>
    <dgm:pt modelId="{0957D5F8-D26A-45E0-8E05-EBA22344E8C0}" type="parTrans" cxnId="{70D73EAA-A242-4945-94D0-F2C0DA496622}">
      <dgm:prSet/>
      <dgm:spPr/>
      <dgm:t>
        <a:bodyPr/>
        <a:lstStyle/>
        <a:p>
          <a:endParaRPr lang="en-IN"/>
        </a:p>
      </dgm:t>
    </dgm:pt>
    <dgm:pt modelId="{33B0AD87-D64F-4F9E-B396-C69B3DE2CBFB}" type="sibTrans" cxnId="{70D73EAA-A242-4945-94D0-F2C0DA496622}">
      <dgm:prSet/>
      <dgm:spPr/>
      <dgm:t>
        <a:bodyPr/>
        <a:lstStyle/>
        <a:p>
          <a:endParaRPr lang="en-IN"/>
        </a:p>
      </dgm:t>
    </dgm:pt>
    <dgm:pt modelId="{03580FC9-CC32-47C6-B0FA-162F4957C3E2}">
      <dgm:prSet/>
      <dgm:spPr/>
      <dgm:t>
        <a:bodyPr/>
        <a:lstStyle/>
        <a:p>
          <a:r>
            <a:rPr lang="en-US">
              <a:latin typeface="Times New Roman" panose="02020603050405020304" pitchFamily="18" charset="0"/>
              <a:cs typeface="Times New Roman" panose="02020603050405020304" pitchFamily="18" charset="0"/>
            </a:rPr>
            <a:t>3. Airlines Dataset</a:t>
          </a:r>
          <a:endParaRPr lang="en-IN">
            <a:latin typeface="Times New Roman" panose="02020603050405020304" pitchFamily="18" charset="0"/>
            <a:cs typeface="Times New Roman" panose="02020603050405020304" pitchFamily="18" charset="0"/>
          </a:endParaRPr>
        </a:p>
      </dgm:t>
    </dgm:pt>
    <dgm:pt modelId="{6E75006A-5E2A-4500-AB55-7EDEFFE6656E}" type="parTrans" cxnId="{39BA807A-BDB8-4621-9705-8BAA84724A17}">
      <dgm:prSet/>
      <dgm:spPr/>
      <dgm:t>
        <a:bodyPr/>
        <a:lstStyle/>
        <a:p>
          <a:endParaRPr lang="en-IN"/>
        </a:p>
      </dgm:t>
    </dgm:pt>
    <dgm:pt modelId="{298C1C7D-5CD5-4BC6-8C95-48C01EBA4AF4}" type="sibTrans" cxnId="{39BA807A-BDB8-4621-9705-8BAA84724A17}">
      <dgm:prSet/>
      <dgm:spPr/>
      <dgm:t>
        <a:bodyPr/>
        <a:lstStyle/>
        <a:p>
          <a:endParaRPr lang="en-IN"/>
        </a:p>
      </dgm:t>
    </dgm:pt>
    <dgm:pt modelId="{46032265-51BB-4401-94D1-9F2FAC6C67CF}">
      <dgm:prSet/>
      <dgm:spPr/>
      <dgm:t>
        <a:bodyPr/>
        <a:lstStyle/>
        <a:p>
          <a:r>
            <a:rPr lang="en-US">
              <a:latin typeface="Times New Roman" panose="02020603050405020304" pitchFamily="18" charset="0"/>
              <a:cs typeface="Times New Roman" panose="02020603050405020304" pitchFamily="18" charset="0"/>
            </a:rPr>
            <a:t>The airline’s data set enables the study of flight data by carrier by giving each airline a unique identity (IATA_CODE) and name. </a:t>
          </a:r>
          <a:endParaRPr lang="en-IN">
            <a:latin typeface="Times New Roman" panose="02020603050405020304" pitchFamily="18" charset="0"/>
            <a:cs typeface="Times New Roman" panose="02020603050405020304" pitchFamily="18" charset="0"/>
          </a:endParaRPr>
        </a:p>
      </dgm:t>
    </dgm:pt>
    <dgm:pt modelId="{D7E61126-E520-4A80-B186-A830648E19A1}" type="parTrans" cxnId="{60F01D56-CEB1-4528-9D49-3DB81236EBD3}">
      <dgm:prSet/>
      <dgm:spPr/>
      <dgm:t>
        <a:bodyPr/>
        <a:lstStyle/>
        <a:p>
          <a:endParaRPr lang="en-IN"/>
        </a:p>
      </dgm:t>
    </dgm:pt>
    <dgm:pt modelId="{CF59BFB4-D2B4-4970-AEFD-47FCEF0F266F}" type="sibTrans" cxnId="{60F01D56-CEB1-4528-9D49-3DB81236EBD3}">
      <dgm:prSet/>
      <dgm:spPr/>
      <dgm:t>
        <a:bodyPr/>
        <a:lstStyle/>
        <a:p>
          <a:endParaRPr lang="en-IN"/>
        </a:p>
      </dgm:t>
    </dgm:pt>
    <dgm:pt modelId="{1449BD35-F95C-490F-B8CF-6FD16A4CD2D7}" type="pres">
      <dgm:prSet presAssocID="{B8EA60A5-7FCF-425E-A0C1-8A744B04934E}" presName="Name0" presStyleCnt="0">
        <dgm:presLayoutVars>
          <dgm:dir/>
          <dgm:animLvl val="lvl"/>
          <dgm:resizeHandles val="exact"/>
        </dgm:presLayoutVars>
      </dgm:prSet>
      <dgm:spPr/>
    </dgm:pt>
    <dgm:pt modelId="{E413D08F-AE03-4C76-AEFC-B721F08A3A46}" type="pres">
      <dgm:prSet presAssocID="{EBF1ADFB-DFF0-44AD-B0D5-A503AD8F31A0}" presName="linNode" presStyleCnt="0"/>
      <dgm:spPr/>
    </dgm:pt>
    <dgm:pt modelId="{B0EE3E09-B7C2-4658-B04B-FCCD296DDA21}" type="pres">
      <dgm:prSet presAssocID="{EBF1ADFB-DFF0-44AD-B0D5-A503AD8F31A0}" presName="parentText" presStyleLbl="node1" presStyleIdx="0" presStyleCnt="4" custScaleX="277778">
        <dgm:presLayoutVars>
          <dgm:chMax val="1"/>
          <dgm:bulletEnabled val="1"/>
        </dgm:presLayoutVars>
      </dgm:prSet>
      <dgm:spPr/>
    </dgm:pt>
    <dgm:pt modelId="{E9A7F2CC-FE83-4B3B-ADC8-EDD5F44FA7B5}" type="pres">
      <dgm:prSet presAssocID="{25DC0593-20B6-4755-9E22-9C08F058331C}" presName="sp" presStyleCnt="0"/>
      <dgm:spPr/>
    </dgm:pt>
    <dgm:pt modelId="{DF4A7ADA-A74D-45DE-80FC-B9C7F65FE192}" type="pres">
      <dgm:prSet presAssocID="{62B6BCBC-7539-49C9-976F-E65448C4D1BD}" presName="linNode" presStyleCnt="0"/>
      <dgm:spPr/>
    </dgm:pt>
    <dgm:pt modelId="{684C910D-6C3C-450F-BCBA-9E9F61FAA416}" type="pres">
      <dgm:prSet presAssocID="{62B6BCBC-7539-49C9-976F-E65448C4D1BD}" presName="parentText" presStyleLbl="node1" presStyleIdx="1" presStyleCnt="4">
        <dgm:presLayoutVars>
          <dgm:chMax val="1"/>
          <dgm:bulletEnabled val="1"/>
        </dgm:presLayoutVars>
      </dgm:prSet>
      <dgm:spPr/>
    </dgm:pt>
    <dgm:pt modelId="{87DA8E14-CAD5-4286-8CD5-DE120FC9D8D3}" type="pres">
      <dgm:prSet presAssocID="{62B6BCBC-7539-49C9-976F-E65448C4D1BD}" presName="descendantText" presStyleLbl="alignAccFollowNode1" presStyleIdx="0" presStyleCnt="3">
        <dgm:presLayoutVars>
          <dgm:bulletEnabled val="1"/>
        </dgm:presLayoutVars>
      </dgm:prSet>
      <dgm:spPr/>
    </dgm:pt>
    <dgm:pt modelId="{5F7C06E6-396A-4FA9-8422-7D66C60E398D}" type="pres">
      <dgm:prSet presAssocID="{844E0BE6-7263-4760-9CE0-BD725B7919DC}" presName="sp" presStyleCnt="0"/>
      <dgm:spPr/>
    </dgm:pt>
    <dgm:pt modelId="{F4E92713-F97E-461A-B027-A6AAA0E8D241}" type="pres">
      <dgm:prSet presAssocID="{1E1F8971-8460-43B5-9096-A0A9EF25ACF1}" presName="linNode" presStyleCnt="0"/>
      <dgm:spPr/>
    </dgm:pt>
    <dgm:pt modelId="{7C568497-9F19-4F61-B198-74E1D32E6CE9}" type="pres">
      <dgm:prSet presAssocID="{1E1F8971-8460-43B5-9096-A0A9EF25ACF1}" presName="parentText" presStyleLbl="node1" presStyleIdx="2" presStyleCnt="4">
        <dgm:presLayoutVars>
          <dgm:chMax val="1"/>
          <dgm:bulletEnabled val="1"/>
        </dgm:presLayoutVars>
      </dgm:prSet>
      <dgm:spPr/>
    </dgm:pt>
    <dgm:pt modelId="{0DC37760-0A4B-4B08-9D4F-C26DE7EDF10D}" type="pres">
      <dgm:prSet presAssocID="{1E1F8971-8460-43B5-9096-A0A9EF25ACF1}" presName="descendantText" presStyleLbl="alignAccFollowNode1" presStyleIdx="1" presStyleCnt="3">
        <dgm:presLayoutVars>
          <dgm:bulletEnabled val="1"/>
        </dgm:presLayoutVars>
      </dgm:prSet>
      <dgm:spPr/>
    </dgm:pt>
    <dgm:pt modelId="{E7C5F123-901B-418D-8A4A-72F4080A6CC5}" type="pres">
      <dgm:prSet presAssocID="{02F2DF7B-00E2-4582-A4AA-B474401D4A6F}" presName="sp" presStyleCnt="0"/>
      <dgm:spPr/>
    </dgm:pt>
    <dgm:pt modelId="{10C1696B-FD30-4F21-B71D-1C8012B68429}" type="pres">
      <dgm:prSet presAssocID="{03580FC9-CC32-47C6-B0FA-162F4957C3E2}" presName="linNode" presStyleCnt="0"/>
      <dgm:spPr/>
    </dgm:pt>
    <dgm:pt modelId="{7458D446-0FCD-4872-BC0D-9806BF7A67CD}" type="pres">
      <dgm:prSet presAssocID="{03580FC9-CC32-47C6-B0FA-162F4957C3E2}" presName="parentText" presStyleLbl="node1" presStyleIdx="3" presStyleCnt="4">
        <dgm:presLayoutVars>
          <dgm:chMax val="1"/>
          <dgm:bulletEnabled val="1"/>
        </dgm:presLayoutVars>
      </dgm:prSet>
      <dgm:spPr/>
    </dgm:pt>
    <dgm:pt modelId="{7059A160-F470-4612-8357-A3250C8A91CC}" type="pres">
      <dgm:prSet presAssocID="{03580FC9-CC32-47C6-B0FA-162F4957C3E2}" presName="descendantText" presStyleLbl="alignAccFollowNode1" presStyleIdx="2" presStyleCnt="3">
        <dgm:presLayoutVars>
          <dgm:bulletEnabled val="1"/>
        </dgm:presLayoutVars>
      </dgm:prSet>
      <dgm:spPr/>
    </dgm:pt>
  </dgm:ptLst>
  <dgm:cxnLst>
    <dgm:cxn modelId="{CCDE2312-36F5-46D1-A381-D6359FC0B670}" type="presOf" srcId="{1E1F8971-8460-43B5-9096-A0A9EF25ACF1}" destId="{7C568497-9F19-4F61-B198-74E1D32E6CE9}" srcOrd="0" destOrd="0" presId="urn:microsoft.com/office/officeart/2005/8/layout/vList5"/>
    <dgm:cxn modelId="{11B22914-B3B7-49C5-8D02-3CE576BF5EAE}" srcId="{B8EA60A5-7FCF-425E-A0C1-8A744B04934E}" destId="{1E1F8971-8460-43B5-9096-A0A9EF25ACF1}" srcOrd="2" destOrd="0" parTransId="{55CB7974-B68E-4AD5-BA5E-E4CB1F005D90}" sibTransId="{02F2DF7B-00E2-4582-A4AA-B474401D4A6F}"/>
    <dgm:cxn modelId="{0A3DB116-FFDC-431C-84E0-9A248EF0829E}" type="presOf" srcId="{03580FC9-CC32-47C6-B0FA-162F4957C3E2}" destId="{7458D446-0FCD-4872-BC0D-9806BF7A67CD}" srcOrd="0" destOrd="0" presId="urn:microsoft.com/office/officeart/2005/8/layout/vList5"/>
    <dgm:cxn modelId="{475CAC21-6D0F-4ED0-A42A-8557AAC55487}" type="presOf" srcId="{46032265-51BB-4401-94D1-9F2FAC6C67CF}" destId="{7059A160-F470-4612-8357-A3250C8A91CC}" srcOrd="0" destOrd="0" presId="urn:microsoft.com/office/officeart/2005/8/layout/vList5"/>
    <dgm:cxn modelId="{00ADC92D-8D99-4916-9A3D-C5C6E5EB0104}" type="presOf" srcId="{B8EA60A5-7FCF-425E-A0C1-8A744B04934E}" destId="{1449BD35-F95C-490F-B8CF-6FD16A4CD2D7}" srcOrd="0" destOrd="0" presId="urn:microsoft.com/office/officeart/2005/8/layout/vList5"/>
    <dgm:cxn modelId="{0ADF0B49-F223-4A94-855D-E14C58649D2C}" type="presOf" srcId="{62B6BCBC-7539-49C9-976F-E65448C4D1BD}" destId="{684C910D-6C3C-450F-BCBA-9E9F61FAA416}" srcOrd="0" destOrd="0" presId="urn:microsoft.com/office/officeart/2005/8/layout/vList5"/>
    <dgm:cxn modelId="{60F01D56-CEB1-4528-9D49-3DB81236EBD3}" srcId="{03580FC9-CC32-47C6-B0FA-162F4957C3E2}" destId="{46032265-51BB-4401-94D1-9F2FAC6C67CF}" srcOrd="0" destOrd="0" parTransId="{D7E61126-E520-4A80-B186-A830648E19A1}" sibTransId="{CF59BFB4-D2B4-4970-AEFD-47FCEF0F266F}"/>
    <dgm:cxn modelId="{39BA807A-BDB8-4621-9705-8BAA84724A17}" srcId="{B8EA60A5-7FCF-425E-A0C1-8A744B04934E}" destId="{03580FC9-CC32-47C6-B0FA-162F4957C3E2}" srcOrd="3" destOrd="0" parTransId="{6E75006A-5E2A-4500-AB55-7EDEFFE6656E}" sibTransId="{298C1C7D-5CD5-4BC6-8C95-48C01EBA4AF4}"/>
    <dgm:cxn modelId="{70D73EAA-A242-4945-94D0-F2C0DA496622}" srcId="{1E1F8971-8460-43B5-9096-A0A9EF25ACF1}" destId="{E834001D-0F1B-47D6-B233-65E7D39FC2F0}" srcOrd="0" destOrd="0" parTransId="{0957D5F8-D26A-45E0-8E05-EBA22344E8C0}" sibTransId="{33B0AD87-D64F-4F9E-B396-C69B3DE2CBFB}"/>
    <dgm:cxn modelId="{C08906BD-3A22-480B-AB3B-8F5B88010B67}" srcId="{B8EA60A5-7FCF-425E-A0C1-8A744B04934E}" destId="{62B6BCBC-7539-49C9-976F-E65448C4D1BD}" srcOrd="1" destOrd="0" parTransId="{32B7ED9B-5723-4138-B159-32038D112A1D}" sibTransId="{844E0BE6-7263-4760-9CE0-BD725B7919DC}"/>
    <dgm:cxn modelId="{632165C2-D377-4877-9DEB-EEA43358B87D}" srcId="{62B6BCBC-7539-49C9-976F-E65448C4D1BD}" destId="{9A1A2730-D34C-495D-9099-F76609BF6391}" srcOrd="0" destOrd="0" parTransId="{06C0D99D-4E58-4E5A-9092-8D2A2CFF6684}" sibTransId="{D8AA7BE6-8769-4C21-979F-05343B91E8BA}"/>
    <dgm:cxn modelId="{58C438D0-9158-4EF2-B971-A5938F133095}" srcId="{B8EA60A5-7FCF-425E-A0C1-8A744B04934E}" destId="{EBF1ADFB-DFF0-44AD-B0D5-A503AD8F31A0}" srcOrd="0" destOrd="0" parTransId="{57D76001-6871-4FEF-AEC6-2C110B1F3D99}" sibTransId="{25DC0593-20B6-4755-9E22-9C08F058331C}"/>
    <dgm:cxn modelId="{B6B0FEE1-4472-4D52-93FD-2B0F660351EC}" type="presOf" srcId="{EBF1ADFB-DFF0-44AD-B0D5-A503AD8F31A0}" destId="{B0EE3E09-B7C2-4658-B04B-FCCD296DDA21}" srcOrd="0" destOrd="0" presId="urn:microsoft.com/office/officeart/2005/8/layout/vList5"/>
    <dgm:cxn modelId="{1C2F54E7-7CAD-4FA8-BD3E-32A8089AFE8C}" type="presOf" srcId="{E834001D-0F1B-47D6-B233-65E7D39FC2F0}" destId="{0DC37760-0A4B-4B08-9D4F-C26DE7EDF10D}" srcOrd="0" destOrd="0" presId="urn:microsoft.com/office/officeart/2005/8/layout/vList5"/>
    <dgm:cxn modelId="{59AD40EA-0E67-42B8-9FD3-5708AE4043F4}" type="presOf" srcId="{9A1A2730-D34C-495D-9099-F76609BF6391}" destId="{87DA8E14-CAD5-4286-8CD5-DE120FC9D8D3}" srcOrd="0" destOrd="0" presId="urn:microsoft.com/office/officeart/2005/8/layout/vList5"/>
    <dgm:cxn modelId="{A4ED90EC-29DB-49EF-9996-0026960EEF5B}" type="presParOf" srcId="{1449BD35-F95C-490F-B8CF-6FD16A4CD2D7}" destId="{E413D08F-AE03-4C76-AEFC-B721F08A3A46}" srcOrd="0" destOrd="0" presId="urn:microsoft.com/office/officeart/2005/8/layout/vList5"/>
    <dgm:cxn modelId="{954BC91F-D04E-495B-AF3B-1BD5F11F18A9}" type="presParOf" srcId="{E413D08F-AE03-4C76-AEFC-B721F08A3A46}" destId="{B0EE3E09-B7C2-4658-B04B-FCCD296DDA21}" srcOrd="0" destOrd="0" presId="urn:microsoft.com/office/officeart/2005/8/layout/vList5"/>
    <dgm:cxn modelId="{A44AB141-337D-403F-9B99-5234B91E29F5}" type="presParOf" srcId="{1449BD35-F95C-490F-B8CF-6FD16A4CD2D7}" destId="{E9A7F2CC-FE83-4B3B-ADC8-EDD5F44FA7B5}" srcOrd="1" destOrd="0" presId="urn:microsoft.com/office/officeart/2005/8/layout/vList5"/>
    <dgm:cxn modelId="{846C3853-490C-4E2A-B795-EBC2890DE007}" type="presParOf" srcId="{1449BD35-F95C-490F-B8CF-6FD16A4CD2D7}" destId="{DF4A7ADA-A74D-45DE-80FC-B9C7F65FE192}" srcOrd="2" destOrd="0" presId="urn:microsoft.com/office/officeart/2005/8/layout/vList5"/>
    <dgm:cxn modelId="{27314E0A-3FD2-4D4E-A44E-0D3A20234DB2}" type="presParOf" srcId="{DF4A7ADA-A74D-45DE-80FC-B9C7F65FE192}" destId="{684C910D-6C3C-450F-BCBA-9E9F61FAA416}" srcOrd="0" destOrd="0" presId="urn:microsoft.com/office/officeart/2005/8/layout/vList5"/>
    <dgm:cxn modelId="{6A0830BE-8836-4AB6-AD9C-7715CBFF1F58}" type="presParOf" srcId="{DF4A7ADA-A74D-45DE-80FC-B9C7F65FE192}" destId="{87DA8E14-CAD5-4286-8CD5-DE120FC9D8D3}" srcOrd="1" destOrd="0" presId="urn:microsoft.com/office/officeart/2005/8/layout/vList5"/>
    <dgm:cxn modelId="{DD52D1A5-EE39-429C-B7F4-A2C1781B8684}" type="presParOf" srcId="{1449BD35-F95C-490F-B8CF-6FD16A4CD2D7}" destId="{5F7C06E6-396A-4FA9-8422-7D66C60E398D}" srcOrd="3" destOrd="0" presId="urn:microsoft.com/office/officeart/2005/8/layout/vList5"/>
    <dgm:cxn modelId="{332B65F8-079A-4253-BF05-A89CC4F47D35}" type="presParOf" srcId="{1449BD35-F95C-490F-B8CF-6FD16A4CD2D7}" destId="{F4E92713-F97E-461A-B027-A6AAA0E8D241}" srcOrd="4" destOrd="0" presId="urn:microsoft.com/office/officeart/2005/8/layout/vList5"/>
    <dgm:cxn modelId="{077D8692-F79F-4152-A50B-6A48FD480795}" type="presParOf" srcId="{F4E92713-F97E-461A-B027-A6AAA0E8D241}" destId="{7C568497-9F19-4F61-B198-74E1D32E6CE9}" srcOrd="0" destOrd="0" presId="urn:microsoft.com/office/officeart/2005/8/layout/vList5"/>
    <dgm:cxn modelId="{1C43D335-C4E6-4444-ABC3-AEF26F51A17E}" type="presParOf" srcId="{F4E92713-F97E-461A-B027-A6AAA0E8D241}" destId="{0DC37760-0A4B-4B08-9D4F-C26DE7EDF10D}" srcOrd="1" destOrd="0" presId="urn:microsoft.com/office/officeart/2005/8/layout/vList5"/>
    <dgm:cxn modelId="{46729865-B810-4C1F-AD65-6BE94802F4C7}" type="presParOf" srcId="{1449BD35-F95C-490F-B8CF-6FD16A4CD2D7}" destId="{E7C5F123-901B-418D-8A4A-72F4080A6CC5}" srcOrd="5" destOrd="0" presId="urn:microsoft.com/office/officeart/2005/8/layout/vList5"/>
    <dgm:cxn modelId="{82DF7C40-6F21-4DE0-8DB0-EEA92C8CE10C}" type="presParOf" srcId="{1449BD35-F95C-490F-B8CF-6FD16A4CD2D7}" destId="{10C1696B-FD30-4F21-B71D-1C8012B68429}" srcOrd="6" destOrd="0" presId="urn:microsoft.com/office/officeart/2005/8/layout/vList5"/>
    <dgm:cxn modelId="{687E184F-E0F3-48F7-91A9-9B6741FD9F15}" type="presParOf" srcId="{10C1696B-FD30-4F21-B71D-1C8012B68429}" destId="{7458D446-0FCD-4872-BC0D-9806BF7A67CD}" srcOrd="0" destOrd="0" presId="urn:microsoft.com/office/officeart/2005/8/layout/vList5"/>
    <dgm:cxn modelId="{F4D9FC5D-F855-44D9-9E7B-F7CB1EFA9195}" type="presParOf" srcId="{10C1696B-FD30-4F21-B71D-1C8012B68429}" destId="{7059A160-F470-4612-8357-A3250C8A91C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7095FE-3974-42C9-AD91-669CB2F4960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A6691E2-C359-4A82-853E-3341986D9FF6}">
      <dgm:prSet custT="1"/>
      <dgm:spPr/>
      <dgm:t>
        <a:bodyPr/>
        <a:lstStyle/>
        <a:p>
          <a:r>
            <a:rPr lang="en-IN" sz="2000">
              <a:latin typeface="Times New Roman" panose="02020603050405020304" pitchFamily="18" charset="0"/>
              <a:cs typeface="Times New Roman" panose="02020603050405020304" pitchFamily="18" charset="0"/>
            </a:rPr>
            <a:t>Flight number</a:t>
          </a:r>
          <a:endParaRPr lang="en-US" sz="2000">
            <a:latin typeface="Times New Roman" panose="02020603050405020304" pitchFamily="18" charset="0"/>
            <a:cs typeface="Times New Roman" panose="02020603050405020304" pitchFamily="18" charset="0"/>
          </a:endParaRPr>
        </a:p>
      </dgm:t>
    </dgm:pt>
    <dgm:pt modelId="{AFF16C31-96F3-4A98-8ED9-0E7ADAD510FE}" type="parTrans" cxnId="{59FA5E55-2986-4658-915C-A16C2F26660F}">
      <dgm:prSet/>
      <dgm:spPr/>
      <dgm:t>
        <a:bodyPr/>
        <a:lstStyle/>
        <a:p>
          <a:endParaRPr lang="en-US"/>
        </a:p>
      </dgm:t>
    </dgm:pt>
    <dgm:pt modelId="{B363B9D5-BE2F-49F9-B90D-27FCB0636BB6}" type="sibTrans" cxnId="{59FA5E55-2986-4658-915C-A16C2F26660F}">
      <dgm:prSet/>
      <dgm:spPr/>
      <dgm:t>
        <a:bodyPr/>
        <a:lstStyle/>
        <a:p>
          <a:endParaRPr lang="en-US"/>
        </a:p>
      </dgm:t>
    </dgm:pt>
    <dgm:pt modelId="{28E55631-E05F-4971-909E-72927A1472DC}">
      <dgm:prSet custT="1"/>
      <dgm:spPr/>
      <dgm:t>
        <a:bodyPr/>
        <a:lstStyle/>
        <a:p>
          <a:r>
            <a:rPr lang="en-IN" sz="2000">
              <a:latin typeface="Times New Roman" panose="02020603050405020304" pitchFamily="18" charset="0"/>
              <a:cs typeface="Times New Roman" panose="02020603050405020304" pitchFamily="18" charset="0"/>
            </a:rPr>
            <a:t>Year</a:t>
          </a:r>
          <a:endParaRPr lang="en-US" sz="2000">
            <a:latin typeface="Times New Roman" panose="02020603050405020304" pitchFamily="18" charset="0"/>
            <a:cs typeface="Times New Roman" panose="02020603050405020304" pitchFamily="18" charset="0"/>
          </a:endParaRPr>
        </a:p>
      </dgm:t>
    </dgm:pt>
    <dgm:pt modelId="{11CC5953-EBAB-4F2F-A263-716D16AFFC08}" type="parTrans" cxnId="{7DBA46D6-C47B-4D2C-BAF0-7EC33BE7558A}">
      <dgm:prSet/>
      <dgm:spPr/>
      <dgm:t>
        <a:bodyPr/>
        <a:lstStyle/>
        <a:p>
          <a:endParaRPr lang="en-US"/>
        </a:p>
      </dgm:t>
    </dgm:pt>
    <dgm:pt modelId="{814E9DE4-BF8F-43A6-A866-362E68587D3E}" type="sibTrans" cxnId="{7DBA46D6-C47B-4D2C-BAF0-7EC33BE7558A}">
      <dgm:prSet/>
      <dgm:spPr/>
      <dgm:t>
        <a:bodyPr/>
        <a:lstStyle/>
        <a:p>
          <a:endParaRPr lang="en-US"/>
        </a:p>
      </dgm:t>
    </dgm:pt>
    <dgm:pt modelId="{0BBE5610-0E6C-4C50-BA2E-4D3023304FB0}">
      <dgm:prSet custT="1"/>
      <dgm:spPr/>
      <dgm:t>
        <a:bodyPr/>
        <a:lstStyle/>
        <a:p>
          <a:r>
            <a:rPr lang="en-IN" sz="2000">
              <a:latin typeface="Times New Roman" panose="02020603050405020304" pitchFamily="18" charset="0"/>
              <a:cs typeface="Times New Roman" panose="02020603050405020304" pitchFamily="18" charset="0"/>
            </a:rPr>
            <a:t>Month</a:t>
          </a:r>
          <a:endParaRPr lang="en-US" sz="2000">
            <a:latin typeface="Times New Roman" panose="02020603050405020304" pitchFamily="18" charset="0"/>
            <a:cs typeface="Times New Roman" panose="02020603050405020304" pitchFamily="18" charset="0"/>
          </a:endParaRPr>
        </a:p>
      </dgm:t>
    </dgm:pt>
    <dgm:pt modelId="{59A25D99-A2F9-4B37-B5D3-8B0BF32EBB55}" type="parTrans" cxnId="{CBDDACB9-9839-4E3E-A7BA-EB3F3336AC44}">
      <dgm:prSet/>
      <dgm:spPr/>
      <dgm:t>
        <a:bodyPr/>
        <a:lstStyle/>
        <a:p>
          <a:endParaRPr lang="en-US"/>
        </a:p>
      </dgm:t>
    </dgm:pt>
    <dgm:pt modelId="{D502687C-D28C-4433-9DA6-3F18F80621BC}" type="sibTrans" cxnId="{CBDDACB9-9839-4E3E-A7BA-EB3F3336AC44}">
      <dgm:prSet/>
      <dgm:spPr/>
      <dgm:t>
        <a:bodyPr/>
        <a:lstStyle/>
        <a:p>
          <a:endParaRPr lang="en-US"/>
        </a:p>
      </dgm:t>
    </dgm:pt>
    <dgm:pt modelId="{78639008-E59C-402E-A7F5-9AA9D25E2BFE}">
      <dgm:prSet custT="1"/>
      <dgm:spPr/>
      <dgm:t>
        <a:bodyPr/>
        <a:lstStyle/>
        <a:p>
          <a:r>
            <a:rPr lang="en-IN" sz="2000">
              <a:latin typeface="Times New Roman" panose="02020603050405020304" pitchFamily="18" charset="0"/>
              <a:cs typeface="Times New Roman" panose="02020603050405020304" pitchFamily="18" charset="0"/>
            </a:rPr>
            <a:t>Day</a:t>
          </a:r>
          <a:endParaRPr lang="en-US" sz="2000">
            <a:latin typeface="Times New Roman" panose="02020603050405020304" pitchFamily="18" charset="0"/>
            <a:cs typeface="Times New Roman" panose="02020603050405020304" pitchFamily="18" charset="0"/>
          </a:endParaRPr>
        </a:p>
      </dgm:t>
    </dgm:pt>
    <dgm:pt modelId="{6BEF95A6-DD8A-4EBA-90A7-45C0672949A7}" type="parTrans" cxnId="{8E34BCD1-2E4A-413B-ACC7-848885B4BABA}">
      <dgm:prSet/>
      <dgm:spPr/>
      <dgm:t>
        <a:bodyPr/>
        <a:lstStyle/>
        <a:p>
          <a:endParaRPr lang="en-US"/>
        </a:p>
      </dgm:t>
    </dgm:pt>
    <dgm:pt modelId="{845AB140-6507-42C8-B1B6-38CBD6FA4AA1}" type="sibTrans" cxnId="{8E34BCD1-2E4A-413B-ACC7-848885B4BABA}">
      <dgm:prSet/>
      <dgm:spPr/>
      <dgm:t>
        <a:bodyPr/>
        <a:lstStyle/>
        <a:p>
          <a:endParaRPr lang="en-US"/>
        </a:p>
      </dgm:t>
    </dgm:pt>
    <dgm:pt modelId="{E6A91B49-2AE1-4283-A9FF-7F33A2AF5888}">
      <dgm:prSet custT="1"/>
      <dgm:spPr/>
      <dgm:t>
        <a:bodyPr/>
        <a:lstStyle/>
        <a:p>
          <a:r>
            <a:rPr lang="en-IN" sz="2000">
              <a:latin typeface="Times New Roman" panose="02020603050405020304" pitchFamily="18" charset="0"/>
              <a:cs typeface="Times New Roman" panose="02020603050405020304" pitchFamily="18" charset="0"/>
            </a:rPr>
            <a:t>Day of week</a:t>
          </a:r>
          <a:endParaRPr lang="en-US" sz="2000">
            <a:latin typeface="Times New Roman" panose="02020603050405020304" pitchFamily="18" charset="0"/>
            <a:cs typeface="Times New Roman" panose="02020603050405020304" pitchFamily="18" charset="0"/>
          </a:endParaRPr>
        </a:p>
      </dgm:t>
    </dgm:pt>
    <dgm:pt modelId="{4A8FCD92-D059-415B-BABE-6258C28B5ED4}" type="parTrans" cxnId="{CF0D2E97-0DC0-4978-A990-E8E72F194DC1}">
      <dgm:prSet/>
      <dgm:spPr/>
      <dgm:t>
        <a:bodyPr/>
        <a:lstStyle/>
        <a:p>
          <a:endParaRPr lang="en-US"/>
        </a:p>
      </dgm:t>
    </dgm:pt>
    <dgm:pt modelId="{A3DF8128-BB51-4F36-AD19-2504276606B2}" type="sibTrans" cxnId="{CF0D2E97-0DC0-4978-A990-E8E72F194DC1}">
      <dgm:prSet/>
      <dgm:spPr/>
      <dgm:t>
        <a:bodyPr/>
        <a:lstStyle/>
        <a:p>
          <a:endParaRPr lang="en-US"/>
        </a:p>
      </dgm:t>
    </dgm:pt>
    <dgm:pt modelId="{7BBE6CE2-A7D8-4435-8508-1DDFA940E5EB}">
      <dgm:prSet custT="1"/>
      <dgm:spPr/>
      <dgm:t>
        <a:bodyPr/>
        <a:lstStyle/>
        <a:p>
          <a:r>
            <a:rPr lang="en-IN" sz="2000" dirty="0">
              <a:latin typeface="Times New Roman" panose="02020603050405020304" pitchFamily="18" charset="0"/>
              <a:cs typeface="Times New Roman" panose="02020603050405020304" pitchFamily="18" charset="0"/>
            </a:rPr>
            <a:t>Airline</a:t>
          </a:r>
          <a:endParaRPr lang="en-US" sz="2000" dirty="0">
            <a:latin typeface="Times New Roman" panose="02020603050405020304" pitchFamily="18" charset="0"/>
            <a:cs typeface="Times New Roman" panose="02020603050405020304" pitchFamily="18" charset="0"/>
          </a:endParaRPr>
        </a:p>
      </dgm:t>
    </dgm:pt>
    <dgm:pt modelId="{FA4705DD-9E4D-4294-9D6F-AE27B828BEA1}" type="parTrans" cxnId="{E94B340A-20D8-4F88-B12F-C3BA681E21D9}">
      <dgm:prSet/>
      <dgm:spPr/>
      <dgm:t>
        <a:bodyPr/>
        <a:lstStyle/>
        <a:p>
          <a:endParaRPr lang="en-US"/>
        </a:p>
      </dgm:t>
    </dgm:pt>
    <dgm:pt modelId="{FCE31797-BC92-41C1-89DF-7A11F074E012}" type="sibTrans" cxnId="{E94B340A-20D8-4F88-B12F-C3BA681E21D9}">
      <dgm:prSet/>
      <dgm:spPr/>
      <dgm:t>
        <a:bodyPr/>
        <a:lstStyle/>
        <a:p>
          <a:endParaRPr lang="en-US"/>
        </a:p>
      </dgm:t>
    </dgm:pt>
    <dgm:pt modelId="{636ED53E-83CF-4DE8-B54E-4EF05E44CCD6}">
      <dgm:prSet custT="1"/>
      <dgm:spPr/>
      <dgm:t>
        <a:bodyPr/>
        <a:lstStyle/>
        <a:p>
          <a:r>
            <a:rPr lang="en-IN" sz="2000" dirty="0">
              <a:latin typeface="Times New Roman" panose="02020603050405020304" pitchFamily="18" charset="0"/>
              <a:cs typeface="Times New Roman" panose="02020603050405020304" pitchFamily="18" charset="0"/>
            </a:rPr>
            <a:t>Flight name</a:t>
          </a:r>
          <a:endParaRPr lang="en-US" sz="2000" dirty="0">
            <a:latin typeface="Times New Roman" panose="02020603050405020304" pitchFamily="18" charset="0"/>
            <a:cs typeface="Times New Roman" panose="02020603050405020304" pitchFamily="18" charset="0"/>
          </a:endParaRPr>
        </a:p>
      </dgm:t>
    </dgm:pt>
    <dgm:pt modelId="{A1F28188-3675-405F-BA13-EC6E9B6DDDD4}" type="parTrans" cxnId="{7BE5729C-BFA9-47B3-8752-35E61FC26B16}">
      <dgm:prSet/>
      <dgm:spPr/>
      <dgm:t>
        <a:bodyPr/>
        <a:lstStyle/>
        <a:p>
          <a:endParaRPr lang="en-US"/>
        </a:p>
      </dgm:t>
    </dgm:pt>
    <dgm:pt modelId="{53EC61C5-57AF-4C96-BB8C-23D920BE3F56}" type="sibTrans" cxnId="{7BE5729C-BFA9-47B3-8752-35E61FC26B16}">
      <dgm:prSet/>
      <dgm:spPr/>
      <dgm:t>
        <a:bodyPr/>
        <a:lstStyle/>
        <a:p>
          <a:endParaRPr lang="en-US"/>
        </a:p>
      </dgm:t>
    </dgm:pt>
    <dgm:pt modelId="{925FD05A-5A9E-41C0-81C7-6F334DE28D3D}">
      <dgm:prSet custT="1"/>
      <dgm:spPr/>
      <dgm:t>
        <a:bodyPr/>
        <a:lstStyle/>
        <a:p>
          <a:r>
            <a:rPr lang="en-IN" sz="2000">
              <a:latin typeface="Times New Roman" panose="02020603050405020304" pitchFamily="18" charset="0"/>
              <a:cs typeface="Times New Roman" panose="02020603050405020304" pitchFamily="18" charset="0"/>
            </a:rPr>
            <a:t>Tail number</a:t>
          </a:r>
          <a:endParaRPr lang="en-US" sz="2000">
            <a:latin typeface="Times New Roman" panose="02020603050405020304" pitchFamily="18" charset="0"/>
            <a:cs typeface="Times New Roman" panose="02020603050405020304" pitchFamily="18" charset="0"/>
          </a:endParaRPr>
        </a:p>
      </dgm:t>
    </dgm:pt>
    <dgm:pt modelId="{599C87AC-CD04-4728-BDB5-80E87827C3CB}" type="parTrans" cxnId="{762A5174-205D-4B43-BBE6-EF5ED5F9DE32}">
      <dgm:prSet/>
      <dgm:spPr/>
      <dgm:t>
        <a:bodyPr/>
        <a:lstStyle/>
        <a:p>
          <a:endParaRPr lang="en-US"/>
        </a:p>
      </dgm:t>
    </dgm:pt>
    <dgm:pt modelId="{820854F6-E80C-4CBB-A19C-AFE24C9ACBDF}" type="sibTrans" cxnId="{762A5174-205D-4B43-BBE6-EF5ED5F9DE32}">
      <dgm:prSet/>
      <dgm:spPr/>
      <dgm:t>
        <a:bodyPr/>
        <a:lstStyle/>
        <a:p>
          <a:endParaRPr lang="en-US"/>
        </a:p>
      </dgm:t>
    </dgm:pt>
    <dgm:pt modelId="{8ABD2E9A-6012-4F95-B89D-DAD1C3CE1CFC}">
      <dgm:prSet custT="1"/>
      <dgm:spPr/>
      <dgm:t>
        <a:bodyPr/>
        <a:lstStyle/>
        <a:p>
          <a:r>
            <a:rPr lang="en-IN" sz="2000">
              <a:latin typeface="Times New Roman" panose="02020603050405020304" pitchFamily="18" charset="0"/>
              <a:cs typeface="Times New Roman" panose="02020603050405020304" pitchFamily="18" charset="0"/>
            </a:rPr>
            <a:t>Origin airport</a:t>
          </a:r>
          <a:endParaRPr lang="en-US" sz="2000">
            <a:latin typeface="Times New Roman" panose="02020603050405020304" pitchFamily="18" charset="0"/>
            <a:cs typeface="Times New Roman" panose="02020603050405020304" pitchFamily="18" charset="0"/>
          </a:endParaRPr>
        </a:p>
      </dgm:t>
    </dgm:pt>
    <dgm:pt modelId="{4A710E4A-BD60-433A-B36C-F988FC33F5AC}" type="parTrans" cxnId="{F4CFAD25-2907-4E9E-9FFF-69EF26BDD269}">
      <dgm:prSet/>
      <dgm:spPr/>
      <dgm:t>
        <a:bodyPr/>
        <a:lstStyle/>
        <a:p>
          <a:endParaRPr lang="en-US"/>
        </a:p>
      </dgm:t>
    </dgm:pt>
    <dgm:pt modelId="{AD609C12-4C01-4451-BE32-12A4B8DB7A2C}" type="sibTrans" cxnId="{F4CFAD25-2907-4E9E-9FFF-69EF26BDD269}">
      <dgm:prSet/>
      <dgm:spPr/>
      <dgm:t>
        <a:bodyPr/>
        <a:lstStyle/>
        <a:p>
          <a:endParaRPr lang="en-US"/>
        </a:p>
      </dgm:t>
    </dgm:pt>
    <dgm:pt modelId="{DD7393DE-E652-4933-A09B-49AD6E67451A}">
      <dgm:prSet custT="1"/>
      <dgm:spPr/>
      <dgm:t>
        <a:bodyPr/>
        <a:lstStyle/>
        <a:p>
          <a:r>
            <a:rPr lang="en-IN" sz="2000">
              <a:latin typeface="Times New Roman" panose="02020603050405020304" pitchFamily="18" charset="0"/>
              <a:cs typeface="Times New Roman" panose="02020603050405020304" pitchFamily="18" charset="0"/>
            </a:rPr>
            <a:t>Destination airport</a:t>
          </a:r>
          <a:endParaRPr lang="en-US" sz="2000">
            <a:latin typeface="Times New Roman" panose="02020603050405020304" pitchFamily="18" charset="0"/>
            <a:cs typeface="Times New Roman" panose="02020603050405020304" pitchFamily="18" charset="0"/>
          </a:endParaRPr>
        </a:p>
      </dgm:t>
    </dgm:pt>
    <dgm:pt modelId="{3F82BD63-9A65-4FEE-A5EF-2F8140643A6E}" type="parTrans" cxnId="{17160787-DC21-4906-B533-1A9FBE62BD5D}">
      <dgm:prSet/>
      <dgm:spPr/>
      <dgm:t>
        <a:bodyPr/>
        <a:lstStyle/>
        <a:p>
          <a:endParaRPr lang="en-US"/>
        </a:p>
      </dgm:t>
    </dgm:pt>
    <dgm:pt modelId="{CCBA856E-CA55-48D6-837B-3C40D70CE21C}" type="sibTrans" cxnId="{17160787-DC21-4906-B533-1A9FBE62BD5D}">
      <dgm:prSet/>
      <dgm:spPr/>
      <dgm:t>
        <a:bodyPr/>
        <a:lstStyle/>
        <a:p>
          <a:endParaRPr lang="en-US"/>
        </a:p>
      </dgm:t>
    </dgm:pt>
    <dgm:pt modelId="{285DE7D0-838C-4109-86EA-BE9E34A568C6}">
      <dgm:prSet custT="1"/>
      <dgm:spPr/>
      <dgm:t>
        <a:bodyPr/>
        <a:lstStyle/>
        <a:p>
          <a:r>
            <a:rPr lang="en-IN" sz="2000">
              <a:latin typeface="Times New Roman" panose="02020603050405020304" pitchFamily="18" charset="0"/>
              <a:cs typeface="Times New Roman" panose="02020603050405020304" pitchFamily="18" charset="0"/>
            </a:rPr>
            <a:t>Scheduled Departure</a:t>
          </a:r>
          <a:endParaRPr lang="en-US" sz="2000">
            <a:latin typeface="Times New Roman" panose="02020603050405020304" pitchFamily="18" charset="0"/>
            <a:cs typeface="Times New Roman" panose="02020603050405020304" pitchFamily="18" charset="0"/>
          </a:endParaRPr>
        </a:p>
      </dgm:t>
    </dgm:pt>
    <dgm:pt modelId="{57A62557-DCF0-4D56-8208-5169DA50822D}" type="parTrans" cxnId="{C3F0AF35-784D-4B41-BF8F-C7AB11BFFDA5}">
      <dgm:prSet/>
      <dgm:spPr/>
      <dgm:t>
        <a:bodyPr/>
        <a:lstStyle/>
        <a:p>
          <a:endParaRPr lang="en-US"/>
        </a:p>
      </dgm:t>
    </dgm:pt>
    <dgm:pt modelId="{F3746E0E-52FC-4541-A03E-BD866603DA30}" type="sibTrans" cxnId="{C3F0AF35-784D-4B41-BF8F-C7AB11BFFDA5}">
      <dgm:prSet/>
      <dgm:spPr/>
      <dgm:t>
        <a:bodyPr/>
        <a:lstStyle/>
        <a:p>
          <a:endParaRPr lang="en-US"/>
        </a:p>
      </dgm:t>
    </dgm:pt>
    <dgm:pt modelId="{7D4D53B6-F3C0-4F18-895B-03C6A923F809}">
      <dgm:prSet custT="1"/>
      <dgm:spPr/>
      <dgm:t>
        <a:bodyPr/>
        <a:lstStyle/>
        <a:p>
          <a:r>
            <a:rPr lang="en-IN" sz="2000">
              <a:latin typeface="Times New Roman" panose="02020603050405020304" pitchFamily="18" charset="0"/>
              <a:cs typeface="Times New Roman" panose="02020603050405020304" pitchFamily="18" charset="0"/>
            </a:rPr>
            <a:t>Departure Time</a:t>
          </a:r>
          <a:endParaRPr lang="en-US" sz="2000">
            <a:latin typeface="Times New Roman" panose="02020603050405020304" pitchFamily="18" charset="0"/>
            <a:cs typeface="Times New Roman" panose="02020603050405020304" pitchFamily="18" charset="0"/>
          </a:endParaRPr>
        </a:p>
      </dgm:t>
    </dgm:pt>
    <dgm:pt modelId="{37DD1ED2-733D-40FB-970F-36AF9D29B3C1}" type="parTrans" cxnId="{FD14A993-CB0C-439B-9A4F-1BC3F30109D2}">
      <dgm:prSet/>
      <dgm:spPr/>
      <dgm:t>
        <a:bodyPr/>
        <a:lstStyle/>
        <a:p>
          <a:endParaRPr lang="en-US"/>
        </a:p>
      </dgm:t>
    </dgm:pt>
    <dgm:pt modelId="{B1555CBE-C629-44B5-95E8-88DEC34004B1}" type="sibTrans" cxnId="{FD14A993-CB0C-439B-9A4F-1BC3F30109D2}">
      <dgm:prSet/>
      <dgm:spPr/>
      <dgm:t>
        <a:bodyPr/>
        <a:lstStyle/>
        <a:p>
          <a:endParaRPr lang="en-US"/>
        </a:p>
      </dgm:t>
    </dgm:pt>
    <dgm:pt modelId="{EDCEEFEC-94FF-45E2-BD84-49455C6EA747}">
      <dgm:prSet custT="1"/>
      <dgm:spPr/>
      <dgm:t>
        <a:bodyPr/>
        <a:lstStyle/>
        <a:p>
          <a:r>
            <a:rPr lang="en-IN" sz="2000">
              <a:latin typeface="Times New Roman" panose="02020603050405020304" pitchFamily="18" charset="0"/>
              <a:cs typeface="Times New Roman" panose="02020603050405020304" pitchFamily="18" charset="0"/>
            </a:rPr>
            <a:t>Departure Delay</a:t>
          </a:r>
          <a:endParaRPr lang="en-US" sz="2000">
            <a:latin typeface="Times New Roman" panose="02020603050405020304" pitchFamily="18" charset="0"/>
            <a:cs typeface="Times New Roman" panose="02020603050405020304" pitchFamily="18" charset="0"/>
          </a:endParaRPr>
        </a:p>
      </dgm:t>
    </dgm:pt>
    <dgm:pt modelId="{0FEC4D95-B9BD-4589-B495-CDDFA712FD8C}" type="parTrans" cxnId="{F99A676C-34C2-4912-8043-958EFB596224}">
      <dgm:prSet/>
      <dgm:spPr/>
      <dgm:t>
        <a:bodyPr/>
        <a:lstStyle/>
        <a:p>
          <a:endParaRPr lang="en-US"/>
        </a:p>
      </dgm:t>
    </dgm:pt>
    <dgm:pt modelId="{5ADC696C-AE06-4F7F-86FB-D41EA45F130A}" type="sibTrans" cxnId="{F99A676C-34C2-4912-8043-958EFB596224}">
      <dgm:prSet/>
      <dgm:spPr/>
      <dgm:t>
        <a:bodyPr/>
        <a:lstStyle/>
        <a:p>
          <a:endParaRPr lang="en-US"/>
        </a:p>
      </dgm:t>
    </dgm:pt>
    <dgm:pt modelId="{FE09E7BB-FAAE-4107-B127-02DF20A398F2}">
      <dgm:prSet custT="1"/>
      <dgm:spPr/>
      <dgm:t>
        <a:bodyPr/>
        <a:lstStyle/>
        <a:p>
          <a:r>
            <a:rPr lang="en-IN" sz="2000">
              <a:latin typeface="Times New Roman" panose="02020603050405020304" pitchFamily="18" charset="0"/>
              <a:cs typeface="Times New Roman" panose="02020603050405020304" pitchFamily="18" charset="0"/>
            </a:rPr>
            <a:t>Taxi_out:</a:t>
          </a:r>
          <a:endParaRPr lang="en-US" sz="2000">
            <a:latin typeface="Times New Roman" panose="02020603050405020304" pitchFamily="18" charset="0"/>
            <a:cs typeface="Times New Roman" panose="02020603050405020304" pitchFamily="18" charset="0"/>
          </a:endParaRPr>
        </a:p>
      </dgm:t>
    </dgm:pt>
    <dgm:pt modelId="{854553B6-9B24-40C9-AFC1-E2EB7A4CCBDA}" type="parTrans" cxnId="{A27F0021-CDA3-4C91-941D-ECA9BE018F3C}">
      <dgm:prSet/>
      <dgm:spPr/>
      <dgm:t>
        <a:bodyPr/>
        <a:lstStyle/>
        <a:p>
          <a:endParaRPr lang="en-US"/>
        </a:p>
      </dgm:t>
    </dgm:pt>
    <dgm:pt modelId="{2D617314-16E6-44AC-BC39-BFCBF9C26168}" type="sibTrans" cxnId="{A27F0021-CDA3-4C91-941D-ECA9BE018F3C}">
      <dgm:prSet/>
      <dgm:spPr/>
      <dgm:t>
        <a:bodyPr/>
        <a:lstStyle/>
        <a:p>
          <a:endParaRPr lang="en-US"/>
        </a:p>
      </dgm:t>
    </dgm:pt>
    <dgm:pt modelId="{7320FBF8-DF9A-410A-B66F-830946EE19D1}">
      <dgm:prSet custT="1"/>
      <dgm:spPr/>
      <dgm:t>
        <a:bodyPr/>
        <a:lstStyle/>
        <a:p>
          <a:r>
            <a:rPr lang="en-IN" sz="2000">
              <a:latin typeface="Times New Roman" panose="02020603050405020304" pitchFamily="18" charset="0"/>
              <a:cs typeface="Times New Roman" panose="02020603050405020304" pitchFamily="18" charset="0"/>
            </a:rPr>
            <a:t>Wheels_on</a:t>
          </a:r>
          <a:endParaRPr lang="en-US" sz="2000">
            <a:latin typeface="Times New Roman" panose="02020603050405020304" pitchFamily="18" charset="0"/>
            <a:cs typeface="Times New Roman" panose="02020603050405020304" pitchFamily="18" charset="0"/>
          </a:endParaRPr>
        </a:p>
      </dgm:t>
    </dgm:pt>
    <dgm:pt modelId="{E2AF62DB-55C6-4775-94BD-7565B4795186}" type="parTrans" cxnId="{CF9EE7ED-BE8E-414D-AE6B-3A330C8A630C}">
      <dgm:prSet/>
      <dgm:spPr/>
      <dgm:t>
        <a:bodyPr/>
        <a:lstStyle/>
        <a:p>
          <a:endParaRPr lang="en-US"/>
        </a:p>
      </dgm:t>
    </dgm:pt>
    <dgm:pt modelId="{5ED0831E-5AEF-47CA-969F-128155D779DF}" type="sibTrans" cxnId="{CF9EE7ED-BE8E-414D-AE6B-3A330C8A630C}">
      <dgm:prSet/>
      <dgm:spPr/>
      <dgm:t>
        <a:bodyPr/>
        <a:lstStyle/>
        <a:p>
          <a:endParaRPr lang="en-US"/>
        </a:p>
      </dgm:t>
    </dgm:pt>
    <dgm:pt modelId="{7F4EF4D4-E227-4ED2-A8C3-C4FBE02FD5F5}">
      <dgm:prSet custT="1"/>
      <dgm:spPr/>
      <dgm:t>
        <a:bodyPr/>
        <a:lstStyle/>
        <a:p>
          <a:r>
            <a:rPr lang="en-IN" sz="2000">
              <a:latin typeface="Times New Roman" panose="02020603050405020304" pitchFamily="18" charset="0"/>
              <a:cs typeface="Times New Roman" panose="02020603050405020304" pitchFamily="18" charset="0"/>
            </a:rPr>
            <a:t>Wheels_off:</a:t>
          </a:r>
          <a:endParaRPr lang="en-US" sz="2000">
            <a:latin typeface="Times New Roman" panose="02020603050405020304" pitchFamily="18" charset="0"/>
            <a:cs typeface="Times New Roman" panose="02020603050405020304" pitchFamily="18" charset="0"/>
          </a:endParaRPr>
        </a:p>
      </dgm:t>
    </dgm:pt>
    <dgm:pt modelId="{BDAEC65A-F5B3-457F-9176-6EF52A1DAAF1}" type="parTrans" cxnId="{33744E4A-C198-4A5A-A08B-923644EE23C5}">
      <dgm:prSet/>
      <dgm:spPr/>
      <dgm:t>
        <a:bodyPr/>
        <a:lstStyle/>
        <a:p>
          <a:endParaRPr lang="en-US"/>
        </a:p>
      </dgm:t>
    </dgm:pt>
    <dgm:pt modelId="{B5974A12-F6A6-4024-A281-A5AA3192288E}" type="sibTrans" cxnId="{33744E4A-C198-4A5A-A08B-923644EE23C5}">
      <dgm:prSet/>
      <dgm:spPr/>
      <dgm:t>
        <a:bodyPr/>
        <a:lstStyle/>
        <a:p>
          <a:endParaRPr lang="en-US"/>
        </a:p>
      </dgm:t>
    </dgm:pt>
    <dgm:pt modelId="{2DF10057-F8BC-45E9-9822-DA875E0BD60E}">
      <dgm:prSet custT="1"/>
      <dgm:spPr/>
      <dgm:t>
        <a:bodyPr/>
        <a:lstStyle/>
        <a:p>
          <a:r>
            <a:rPr lang="en-IN" sz="2000">
              <a:latin typeface="Times New Roman" panose="02020603050405020304" pitchFamily="18" charset="0"/>
              <a:cs typeface="Times New Roman" panose="02020603050405020304" pitchFamily="18" charset="0"/>
            </a:rPr>
            <a:t>Air_Time</a:t>
          </a:r>
          <a:endParaRPr lang="en-US" sz="2000">
            <a:latin typeface="Times New Roman" panose="02020603050405020304" pitchFamily="18" charset="0"/>
            <a:cs typeface="Times New Roman" panose="02020603050405020304" pitchFamily="18" charset="0"/>
          </a:endParaRPr>
        </a:p>
      </dgm:t>
    </dgm:pt>
    <dgm:pt modelId="{57D2AA2E-11AC-4CB4-844A-683C40AC2CE9}" type="parTrans" cxnId="{60DAE2FD-AFC0-4322-997B-E1D6A28F5954}">
      <dgm:prSet/>
      <dgm:spPr/>
      <dgm:t>
        <a:bodyPr/>
        <a:lstStyle/>
        <a:p>
          <a:endParaRPr lang="en-US"/>
        </a:p>
      </dgm:t>
    </dgm:pt>
    <dgm:pt modelId="{D6D27FA6-C7EF-4DD7-9CCC-C4A5AA3DF6D7}" type="sibTrans" cxnId="{60DAE2FD-AFC0-4322-997B-E1D6A28F5954}">
      <dgm:prSet/>
      <dgm:spPr/>
      <dgm:t>
        <a:bodyPr/>
        <a:lstStyle/>
        <a:p>
          <a:endParaRPr lang="en-US"/>
        </a:p>
      </dgm:t>
    </dgm:pt>
    <dgm:pt modelId="{A7790C20-DDA6-41FA-B1C5-7DB862079564}" type="pres">
      <dgm:prSet presAssocID="{1F7095FE-3974-42C9-AD91-669CB2F4960C}" presName="diagram" presStyleCnt="0">
        <dgm:presLayoutVars>
          <dgm:dir/>
          <dgm:resizeHandles val="exact"/>
        </dgm:presLayoutVars>
      </dgm:prSet>
      <dgm:spPr/>
    </dgm:pt>
    <dgm:pt modelId="{0001E6EC-B334-4913-9A84-3F1755411311}" type="pres">
      <dgm:prSet presAssocID="{6A6691E2-C359-4A82-853E-3341986D9FF6}" presName="node" presStyleLbl="node1" presStyleIdx="0" presStyleCnt="17">
        <dgm:presLayoutVars>
          <dgm:bulletEnabled val="1"/>
        </dgm:presLayoutVars>
      </dgm:prSet>
      <dgm:spPr/>
    </dgm:pt>
    <dgm:pt modelId="{9852ACA9-8CEB-49EC-865A-004C8C08A69D}" type="pres">
      <dgm:prSet presAssocID="{B363B9D5-BE2F-49F9-B90D-27FCB0636BB6}" presName="sibTrans" presStyleCnt="0"/>
      <dgm:spPr/>
    </dgm:pt>
    <dgm:pt modelId="{8B8AA98C-6F94-415F-9892-7321AF454044}" type="pres">
      <dgm:prSet presAssocID="{28E55631-E05F-4971-909E-72927A1472DC}" presName="node" presStyleLbl="node1" presStyleIdx="1" presStyleCnt="17">
        <dgm:presLayoutVars>
          <dgm:bulletEnabled val="1"/>
        </dgm:presLayoutVars>
      </dgm:prSet>
      <dgm:spPr/>
    </dgm:pt>
    <dgm:pt modelId="{A102AC8D-2266-4A19-863A-0EA12ADED5D8}" type="pres">
      <dgm:prSet presAssocID="{814E9DE4-BF8F-43A6-A866-362E68587D3E}" presName="sibTrans" presStyleCnt="0"/>
      <dgm:spPr/>
    </dgm:pt>
    <dgm:pt modelId="{27781DDB-D456-482C-B08D-BE5B3AA173B7}" type="pres">
      <dgm:prSet presAssocID="{0BBE5610-0E6C-4C50-BA2E-4D3023304FB0}" presName="node" presStyleLbl="node1" presStyleIdx="2" presStyleCnt="17">
        <dgm:presLayoutVars>
          <dgm:bulletEnabled val="1"/>
        </dgm:presLayoutVars>
      </dgm:prSet>
      <dgm:spPr/>
    </dgm:pt>
    <dgm:pt modelId="{582AC694-85AD-40B0-A477-06CC6C3A2B89}" type="pres">
      <dgm:prSet presAssocID="{D502687C-D28C-4433-9DA6-3F18F80621BC}" presName="sibTrans" presStyleCnt="0"/>
      <dgm:spPr/>
    </dgm:pt>
    <dgm:pt modelId="{37EC336B-AE2B-4E91-BEC4-B1CC5F2769DD}" type="pres">
      <dgm:prSet presAssocID="{78639008-E59C-402E-A7F5-9AA9D25E2BFE}" presName="node" presStyleLbl="node1" presStyleIdx="3" presStyleCnt="17">
        <dgm:presLayoutVars>
          <dgm:bulletEnabled val="1"/>
        </dgm:presLayoutVars>
      </dgm:prSet>
      <dgm:spPr/>
    </dgm:pt>
    <dgm:pt modelId="{13985D78-613E-4C5C-B213-44DC716C9A9B}" type="pres">
      <dgm:prSet presAssocID="{845AB140-6507-42C8-B1B6-38CBD6FA4AA1}" presName="sibTrans" presStyleCnt="0"/>
      <dgm:spPr/>
    </dgm:pt>
    <dgm:pt modelId="{A4FDBCEB-D861-4CFC-A288-666AE24E395C}" type="pres">
      <dgm:prSet presAssocID="{E6A91B49-2AE1-4283-A9FF-7F33A2AF5888}" presName="node" presStyleLbl="node1" presStyleIdx="4" presStyleCnt="17">
        <dgm:presLayoutVars>
          <dgm:bulletEnabled val="1"/>
        </dgm:presLayoutVars>
      </dgm:prSet>
      <dgm:spPr/>
    </dgm:pt>
    <dgm:pt modelId="{D9348330-9227-4FD7-B1E7-D974EE567104}" type="pres">
      <dgm:prSet presAssocID="{A3DF8128-BB51-4F36-AD19-2504276606B2}" presName="sibTrans" presStyleCnt="0"/>
      <dgm:spPr/>
    </dgm:pt>
    <dgm:pt modelId="{2D3A4FD3-65EB-4402-A037-A505C463CFBA}" type="pres">
      <dgm:prSet presAssocID="{7BBE6CE2-A7D8-4435-8508-1DDFA940E5EB}" presName="node" presStyleLbl="node1" presStyleIdx="5" presStyleCnt="17">
        <dgm:presLayoutVars>
          <dgm:bulletEnabled val="1"/>
        </dgm:presLayoutVars>
      </dgm:prSet>
      <dgm:spPr/>
    </dgm:pt>
    <dgm:pt modelId="{EC808E43-14AC-49D9-8A41-882267991E36}" type="pres">
      <dgm:prSet presAssocID="{FCE31797-BC92-41C1-89DF-7A11F074E012}" presName="sibTrans" presStyleCnt="0"/>
      <dgm:spPr/>
    </dgm:pt>
    <dgm:pt modelId="{24663C82-0571-4BC2-8F65-C3F772211761}" type="pres">
      <dgm:prSet presAssocID="{636ED53E-83CF-4DE8-B54E-4EF05E44CCD6}" presName="node" presStyleLbl="node1" presStyleIdx="6" presStyleCnt="17">
        <dgm:presLayoutVars>
          <dgm:bulletEnabled val="1"/>
        </dgm:presLayoutVars>
      </dgm:prSet>
      <dgm:spPr/>
    </dgm:pt>
    <dgm:pt modelId="{C89809CB-35BA-4CE5-B68B-A7459691A8F9}" type="pres">
      <dgm:prSet presAssocID="{53EC61C5-57AF-4C96-BB8C-23D920BE3F56}" presName="sibTrans" presStyleCnt="0"/>
      <dgm:spPr/>
    </dgm:pt>
    <dgm:pt modelId="{17D8AFFA-88A2-4FDD-B659-12B9C9F5424E}" type="pres">
      <dgm:prSet presAssocID="{925FD05A-5A9E-41C0-81C7-6F334DE28D3D}" presName="node" presStyleLbl="node1" presStyleIdx="7" presStyleCnt="17">
        <dgm:presLayoutVars>
          <dgm:bulletEnabled val="1"/>
        </dgm:presLayoutVars>
      </dgm:prSet>
      <dgm:spPr/>
    </dgm:pt>
    <dgm:pt modelId="{D2C5E57C-7CA5-47F8-B421-AA4985ACC5F5}" type="pres">
      <dgm:prSet presAssocID="{820854F6-E80C-4CBB-A19C-AFE24C9ACBDF}" presName="sibTrans" presStyleCnt="0"/>
      <dgm:spPr/>
    </dgm:pt>
    <dgm:pt modelId="{29BD7A84-E2CD-472A-8C55-C91B5AF29071}" type="pres">
      <dgm:prSet presAssocID="{8ABD2E9A-6012-4F95-B89D-DAD1C3CE1CFC}" presName="node" presStyleLbl="node1" presStyleIdx="8" presStyleCnt="17">
        <dgm:presLayoutVars>
          <dgm:bulletEnabled val="1"/>
        </dgm:presLayoutVars>
      </dgm:prSet>
      <dgm:spPr/>
    </dgm:pt>
    <dgm:pt modelId="{848598A4-1D8E-47B0-8ECB-41999D1E8C8B}" type="pres">
      <dgm:prSet presAssocID="{AD609C12-4C01-4451-BE32-12A4B8DB7A2C}" presName="sibTrans" presStyleCnt="0"/>
      <dgm:spPr/>
    </dgm:pt>
    <dgm:pt modelId="{6BD54322-AB59-4C15-813B-914C7E899838}" type="pres">
      <dgm:prSet presAssocID="{DD7393DE-E652-4933-A09B-49AD6E67451A}" presName="node" presStyleLbl="node1" presStyleIdx="9" presStyleCnt="17">
        <dgm:presLayoutVars>
          <dgm:bulletEnabled val="1"/>
        </dgm:presLayoutVars>
      </dgm:prSet>
      <dgm:spPr/>
    </dgm:pt>
    <dgm:pt modelId="{5628A0BA-B5DB-410E-8A10-307CA5520E88}" type="pres">
      <dgm:prSet presAssocID="{CCBA856E-CA55-48D6-837B-3C40D70CE21C}" presName="sibTrans" presStyleCnt="0"/>
      <dgm:spPr/>
    </dgm:pt>
    <dgm:pt modelId="{0B8A9D73-605B-42C0-A4C4-EC333F755618}" type="pres">
      <dgm:prSet presAssocID="{285DE7D0-838C-4109-86EA-BE9E34A568C6}" presName="node" presStyleLbl="node1" presStyleIdx="10" presStyleCnt="17">
        <dgm:presLayoutVars>
          <dgm:bulletEnabled val="1"/>
        </dgm:presLayoutVars>
      </dgm:prSet>
      <dgm:spPr/>
    </dgm:pt>
    <dgm:pt modelId="{3FF4A305-C3C6-4280-989C-83961AA0813B}" type="pres">
      <dgm:prSet presAssocID="{F3746E0E-52FC-4541-A03E-BD866603DA30}" presName="sibTrans" presStyleCnt="0"/>
      <dgm:spPr/>
    </dgm:pt>
    <dgm:pt modelId="{BC6793F4-8348-4F6F-8738-F18041CFF9A8}" type="pres">
      <dgm:prSet presAssocID="{7D4D53B6-F3C0-4F18-895B-03C6A923F809}" presName="node" presStyleLbl="node1" presStyleIdx="11" presStyleCnt="17">
        <dgm:presLayoutVars>
          <dgm:bulletEnabled val="1"/>
        </dgm:presLayoutVars>
      </dgm:prSet>
      <dgm:spPr/>
    </dgm:pt>
    <dgm:pt modelId="{54EA9030-C064-4589-9363-7439E0DFBAD5}" type="pres">
      <dgm:prSet presAssocID="{B1555CBE-C629-44B5-95E8-88DEC34004B1}" presName="sibTrans" presStyleCnt="0"/>
      <dgm:spPr/>
    </dgm:pt>
    <dgm:pt modelId="{BDB15B8E-0CF5-4828-9839-ED9611627FAC}" type="pres">
      <dgm:prSet presAssocID="{EDCEEFEC-94FF-45E2-BD84-49455C6EA747}" presName="node" presStyleLbl="node1" presStyleIdx="12" presStyleCnt="17">
        <dgm:presLayoutVars>
          <dgm:bulletEnabled val="1"/>
        </dgm:presLayoutVars>
      </dgm:prSet>
      <dgm:spPr/>
    </dgm:pt>
    <dgm:pt modelId="{7B5A40BC-B35F-44B7-B7F7-8E80C855D2F7}" type="pres">
      <dgm:prSet presAssocID="{5ADC696C-AE06-4F7F-86FB-D41EA45F130A}" presName="sibTrans" presStyleCnt="0"/>
      <dgm:spPr/>
    </dgm:pt>
    <dgm:pt modelId="{373C5D0D-CABB-487D-95D2-0F878615EDEC}" type="pres">
      <dgm:prSet presAssocID="{FE09E7BB-FAAE-4107-B127-02DF20A398F2}" presName="node" presStyleLbl="node1" presStyleIdx="13" presStyleCnt="17">
        <dgm:presLayoutVars>
          <dgm:bulletEnabled val="1"/>
        </dgm:presLayoutVars>
      </dgm:prSet>
      <dgm:spPr/>
    </dgm:pt>
    <dgm:pt modelId="{5049D296-FCCD-4E5A-846E-FA2AC9CCAA60}" type="pres">
      <dgm:prSet presAssocID="{2D617314-16E6-44AC-BC39-BFCBF9C26168}" presName="sibTrans" presStyleCnt="0"/>
      <dgm:spPr/>
    </dgm:pt>
    <dgm:pt modelId="{7EEE4365-CCF1-4A1B-9F86-FC4885313FFD}" type="pres">
      <dgm:prSet presAssocID="{7320FBF8-DF9A-410A-B66F-830946EE19D1}" presName="node" presStyleLbl="node1" presStyleIdx="14" presStyleCnt="17">
        <dgm:presLayoutVars>
          <dgm:bulletEnabled val="1"/>
        </dgm:presLayoutVars>
      </dgm:prSet>
      <dgm:spPr/>
    </dgm:pt>
    <dgm:pt modelId="{5EBDD33A-5484-4F7A-B609-F229A5F324A3}" type="pres">
      <dgm:prSet presAssocID="{5ED0831E-5AEF-47CA-969F-128155D779DF}" presName="sibTrans" presStyleCnt="0"/>
      <dgm:spPr/>
    </dgm:pt>
    <dgm:pt modelId="{1278D315-917F-4F9D-A581-C2E30F19195F}" type="pres">
      <dgm:prSet presAssocID="{7F4EF4D4-E227-4ED2-A8C3-C4FBE02FD5F5}" presName="node" presStyleLbl="node1" presStyleIdx="15" presStyleCnt="17">
        <dgm:presLayoutVars>
          <dgm:bulletEnabled val="1"/>
        </dgm:presLayoutVars>
      </dgm:prSet>
      <dgm:spPr/>
    </dgm:pt>
    <dgm:pt modelId="{D20A0A0C-CD66-47AC-9ECA-11C4C2050706}" type="pres">
      <dgm:prSet presAssocID="{B5974A12-F6A6-4024-A281-A5AA3192288E}" presName="sibTrans" presStyleCnt="0"/>
      <dgm:spPr/>
    </dgm:pt>
    <dgm:pt modelId="{0ECF9D9C-96E9-43A6-8C65-7BC99BA27B62}" type="pres">
      <dgm:prSet presAssocID="{2DF10057-F8BC-45E9-9822-DA875E0BD60E}" presName="node" presStyleLbl="node1" presStyleIdx="16" presStyleCnt="17">
        <dgm:presLayoutVars>
          <dgm:bulletEnabled val="1"/>
        </dgm:presLayoutVars>
      </dgm:prSet>
      <dgm:spPr/>
    </dgm:pt>
  </dgm:ptLst>
  <dgm:cxnLst>
    <dgm:cxn modelId="{E94B340A-20D8-4F88-B12F-C3BA681E21D9}" srcId="{1F7095FE-3974-42C9-AD91-669CB2F4960C}" destId="{7BBE6CE2-A7D8-4435-8508-1DDFA940E5EB}" srcOrd="5" destOrd="0" parTransId="{FA4705DD-9E4D-4294-9D6F-AE27B828BEA1}" sibTransId="{FCE31797-BC92-41C1-89DF-7A11F074E012}"/>
    <dgm:cxn modelId="{A27F0021-CDA3-4C91-941D-ECA9BE018F3C}" srcId="{1F7095FE-3974-42C9-AD91-669CB2F4960C}" destId="{FE09E7BB-FAAE-4107-B127-02DF20A398F2}" srcOrd="13" destOrd="0" parTransId="{854553B6-9B24-40C9-AFC1-E2EB7A4CCBDA}" sibTransId="{2D617314-16E6-44AC-BC39-BFCBF9C26168}"/>
    <dgm:cxn modelId="{F4CFAD25-2907-4E9E-9FFF-69EF26BDD269}" srcId="{1F7095FE-3974-42C9-AD91-669CB2F4960C}" destId="{8ABD2E9A-6012-4F95-B89D-DAD1C3CE1CFC}" srcOrd="8" destOrd="0" parTransId="{4A710E4A-BD60-433A-B36C-F988FC33F5AC}" sibTransId="{AD609C12-4C01-4451-BE32-12A4B8DB7A2C}"/>
    <dgm:cxn modelId="{6DEF7B29-5755-4DCE-88C7-3E1D55A5CEAE}" type="presOf" srcId="{FE09E7BB-FAAE-4107-B127-02DF20A398F2}" destId="{373C5D0D-CABB-487D-95D2-0F878615EDEC}" srcOrd="0" destOrd="0" presId="urn:microsoft.com/office/officeart/2005/8/layout/default"/>
    <dgm:cxn modelId="{C3F0AF35-784D-4B41-BF8F-C7AB11BFFDA5}" srcId="{1F7095FE-3974-42C9-AD91-669CB2F4960C}" destId="{285DE7D0-838C-4109-86EA-BE9E34A568C6}" srcOrd="10" destOrd="0" parTransId="{57A62557-DCF0-4D56-8208-5169DA50822D}" sibTransId="{F3746E0E-52FC-4541-A03E-BD866603DA30}"/>
    <dgm:cxn modelId="{C205363F-0E85-48D4-8446-B259D9678F01}" type="presOf" srcId="{7F4EF4D4-E227-4ED2-A8C3-C4FBE02FD5F5}" destId="{1278D315-917F-4F9D-A581-C2E30F19195F}" srcOrd="0" destOrd="0" presId="urn:microsoft.com/office/officeart/2005/8/layout/default"/>
    <dgm:cxn modelId="{FC0D1A49-A252-43B2-8A12-A2D85AC32435}" type="presOf" srcId="{2DF10057-F8BC-45E9-9822-DA875E0BD60E}" destId="{0ECF9D9C-96E9-43A6-8C65-7BC99BA27B62}" srcOrd="0" destOrd="0" presId="urn:microsoft.com/office/officeart/2005/8/layout/default"/>
    <dgm:cxn modelId="{33744E4A-C198-4A5A-A08B-923644EE23C5}" srcId="{1F7095FE-3974-42C9-AD91-669CB2F4960C}" destId="{7F4EF4D4-E227-4ED2-A8C3-C4FBE02FD5F5}" srcOrd="15" destOrd="0" parTransId="{BDAEC65A-F5B3-457F-9176-6EF52A1DAAF1}" sibTransId="{B5974A12-F6A6-4024-A281-A5AA3192288E}"/>
    <dgm:cxn modelId="{F99A676C-34C2-4912-8043-958EFB596224}" srcId="{1F7095FE-3974-42C9-AD91-669CB2F4960C}" destId="{EDCEEFEC-94FF-45E2-BD84-49455C6EA747}" srcOrd="12" destOrd="0" parTransId="{0FEC4D95-B9BD-4589-B495-CDDFA712FD8C}" sibTransId="{5ADC696C-AE06-4F7F-86FB-D41EA45F130A}"/>
    <dgm:cxn modelId="{C6C67D6E-7BC5-4CEC-AFFB-B1C5B32EFE31}" type="presOf" srcId="{DD7393DE-E652-4933-A09B-49AD6E67451A}" destId="{6BD54322-AB59-4C15-813B-914C7E899838}" srcOrd="0" destOrd="0" presId="urn:microsoft.com/office/officeart/2005/8/layout/default"/>
    <dgm:cxn modelId="{913AF352-16F2-4E26-8373-D01850298709}" type="presOf" srcId="{28E55631-E05F-4971-909E-72927A1472DC}" destId="{8B8AA98C-6F94-415F-9892-7321AF454044}" srcOrd="0" destOrd="0" presId="urn:microsoft.com/office/officeart/2005/8/layout/default"/>
    <dgm:cxn modelId="{3AD62B54-B9CA-41D8-990F-565E5C194917}" type="presOf" srcId="{7BBE6CE2-A7D8-4435-8508-1DDFA940E5EB}" destId="{2D3A4FD3-65EB-4402-A037-A505C463CFBA}" srcOrd="0" destOrd="0" presId="urn:microsoft.com/office/officeart/2005/8/layout/default"/>
    <dgm:cxn modelId="{762A5174-205D-4B43-BBE6-EF5ED5F9DE32}" srcId="{1F7095FE-3974-42C9-AD91-669CB2F4960C}" destId="{925FD05A-5A9E-41C0-81C7-6F334DE28D3D}" srcOrd="7" destOrd="0" parTransId="{599C87AC-CD04-4728-BDB5-80E87827C3CB}" sibTransId="{820854F6-E80C-4CBB-A19C-AFE24C9ACBDF}"/>
    <dgm:cxn modelId="{59FA5E55-2986-4658-915C-A16C2F26660F}" srcId="{1F7095FE-3974-42C9-AD91-669CB2F4960C}" destId="{6A6691E2-C359-4A82-853E-3341986D9FF6}" srcOrd="0" destOrd="0" parTransId="{AFF16C31-96F3-4A98-8ED9-0E7ADAD510FE}" sibTransId="{B363B9D5-BE2F-49F9-B90D-27FCB0636BB6}"/>
    <dgm:cxn modelId="{D3D1E280-AA09-4306-8F15-8F818B20203B}" type="presOf" srcId="{7D4D53B6-F3C0-4F18-895B-03C6A923F809}" destId="{BC6793F4-8348-4F6F-8738-F18041CFF9A8}" srcOrd="0" destOrd="0" presId="urn:microsoft.com/office/officeart/2005/8/layout/default"/>
    <dgm:cxn modelId="{0604CE81-5117-40B5-9FF4-68C0B8361A0C}" type="presOf" srcId="{0BBE5610-0E6C-4C50-BA2E-4D3023304FB0}" destId="{27781DDB-D456-482C-B08D-BE5B3AA173B7}" srcOrd="0" destOrd="0" presId="urn:microsoft.com/office/officeart/2005/8/layout/default"/>
    <dgm:cxn modelId="{17160787-DC21-4906-B533-1A9FBE62BD5D}" srcId="{1F7095FE-3974-42C9-AD91-669CB2F4960C}" destId="{DD7393DE-E652-4933-A09B-49AD6E67451A}" srcOrd="9" destOrd="0" parTransId="{3F82BD63-9A65-4FEE-A5EF-2F8140643A6E}" sibTransId="{CCBA856E-CA55-48D6-837B-3C40D70CE21C}"/>
    <dgm:cxn modelId="{084BCF91-34FB-4382-BC1A-A3A4A08725D3}" type="presOf" srcId="{1F7095FE-3974-42C9-AD91-669CB2F4960C}" destId="{A7790C20-DDA6-41FA-B1C5-7DB862079564}" srcOrd="0" destOrd="0" presId="urn:microsoft.com/office/officeart/2005/8/layout/default"/>
    <dgm:cxn modelId="{935AD092-9C33-48F4-9CF5-87E4D50C2110}" type="presOf" srcId="{78639008-E59C-402E-A7F5-9AA9D25E2BFE}" destId="{37EC336B-AE2B-4E91-BEC4-B1CC5F2769DD}" srcOrd="0" destOrd="0" presId="urn:microsoft.com/office/officeart/2005/8/layout/default"/>
    <dgm:cxn modelId="{FD14A993-CB0C-439B-9A4F-1BC3F30109D2}" srcId="{1F7095FE-3974-42C9-AD91-669CB2F4960C}" destId="{7D4D53B6-F3C0-4F18-895B-03C6A923F809}" srcOrd="11" destOrd="0" parTransId="{37DD1ED2-733D-40FB-970F-36AF9D29B3C1}" sibTransId="{B1555CBE-C629-44B5-95E8-88DEC34004B1}"/>
    <dgm:cxn modelId="{CF0D2E97-0DC0-4978-A990-E8E72F194DC1}" srcId="{1F7095FE-3974-42C9-AD91-669CB2F4960C}" destId="{E6A91B49-2AE1-4283-A9FF-7F33A2AF5888}" srcOrd="4" destOrd="0" parTransId="{4A8FCD92-D059-415B-BABE-6258C28B5ED4}" sibTransId="{A3DF8128-BB51-4F36-AD19-2504276606B2}"/>
    <dgm:cxn modelId="{7BE5729C-BFA9-47B3-8752-35E61FC26B16}" srcId="{1F7095FE-3974-42C9-AD91-669CB2F4960C}" destId="{636ED53E-83CF-4DE8-B54E-4EF05E44CCD6}" srcOrd="6" destOrd="0" parTransId="{A1F28188-3675-405F-BA13-EC6E9B6DDDD4}" sibTransId="{53EC61C5-57AF-4C96-BB8C-23D920BE3F56}"/>
    <dgm:cxn modelId="{86B9CAA4-0144-4531-86EA-EB9BD65C1900}" type="presOf" srcId="{E6A91B49-2AE1-4283-A9FF-7F33A2AF5888}" destId="{A4FDBCEB-D861-4CFC-A288-666AE24E395C}" srcOrd="0" destOrd="0" presId="urn:microsoft.com/office/officeart/2005/8/layout/default"/>
    <dgm:cxn modelId="{8593B3B6-1262-4520-9028-9ED35A9F7FFD}" type="presOf" srcId="{6A6691E2-C359-4A82-853E-3341986D9FF6}" destId="{0001E6EC-B334-4913-9A84-3F1755411311}" srcOrd="0" destOrd="0" presId="urn:microsoft.com/office/officeart/2005/8/layout/default"/>
    <dgm:cxn modelId="{CBDDACB9-9839-4E3E-A7BA-EB3F3336AC44}" srcId="{1F7095FE-3974-42C9-AD91-669CB2F4960C}" destId="{0BBE5610-0E6C-4C50-BA2E-4D3023304FB0}" srcOrd="2" destOrd="0" parTransId="{59A25D99-A2F9-4B37-B5D3-8B0BF32EBB55}" sibTransId="{D502687C-D28C-4433-9DA6-3F18F80621BC}"/>
    <dgm:cxn modelId="{04CF68C6-4C5E-4231-AE89-8A1D958DC132}" type="presOf" srcId="{EDCEEFEC-94FF-45E2-BD84-49455C6EA747}" destId="{BDB15B8E-0CF5-4828-9839-ED9611627FAC}" srcOrd="0" destOrd="0" presId="urn:microsoft.com/office/officeart/2005/8/layout/default"/>
    <dgm:cxn modelId="{91808CC8-27E6-48B7-B13B-80C2B07C7BB8}" type="presOf" srcId="{285DE7D0-838C-4109-86EA-BE9E34A568C6}" destId="{0B8A9D73-605B-42C0-A4C4-EC333F755618}" srcOrd="0" destOrd="0" presId="urn:microsoft.com/office/officeart/2005/8/layout/default"/>
    <dgm:cxn modelId="{8E34BCD1-2E4A-413B-ACC7-848885B4BABA}" srcId="{1F7095FE-3974-42C9-AD91-669CB2F4960C}" destId="{78639008-E59C-402E-A7F5-9AA9D25E2BFE}" srcOrd="3" destOrd="0" parTransId="{6BEF95A6-DD8A-4EBA-90A7-45C0672949A7}" sibTransId="{845AB140-6507-42C8-B1B6-38CBD6FA4AA1}"/>
    <dgm:cxn modelId="{7DBA46D6-C47B-4D2C-BAF0-7EC33BE7558A}" srcId="{1F7095FE-3974-42C9-AD91-669CB2F4960C}" destId="{28E55631-E05F-4971-909E-72927A1472DC}" srcOrd="1" destOrd="0" parTransId="{11CC5953-EBAB-4F2F-A263-716D16AFFC08}" sibTransId="{814E9DE4-BF8F-43A6-A866-362E68587D3E}"/>
    <dgm:cxn modelId="{F15098D8-2F82-463A-B217-A389B918C2C6}" type="presOf" srcId="{925FD05A-5A9E-41C0-81C7-6F334DE28D3D}" destId="{17D8AFFA-88A2-4FDD-B659-12B9C9F5424E}" srcOrd="0" destOrd="0" presId="urn:microsoft.com/office/officeart/2005/8/layout/default"/>
    <dgm:cxn modelId="{A285ACEC-2D1B-4251-90D3-D9BC4BC76333}" type="presOf" srcId="{7320FBF8-DF9A-410A-B66F-830946EE19D1}" destId="{7EEE4365-CCF1-4A1B-9F86-FC4885313FFD}" srcOrd="0" destOrd="0" presId="urn:microsoft.com/office/officeart/2005/8/layout/default"/>
    <dgm:cxn modelId="{CF9EE7ED-BE8E-414D-AE6B-3A330C8A630C}" srcId="{1F7095FE-3974-42C9-AD91-669CB2F4960C}" destId="{7320FBF8-DF9A-410A-B66F-830946EE19D1}" srcOrd="14" destOrd="0" parTransId="{E2AF62DB-55C6-4775-94BD-7565B4795186}" sibTransId="{5ED0831E-5AEF-47CA-969F-128155D779DF}"/>
    <dgm:cxn modelId="{3EE808F0-2D20-4DF6-95F9-86AE5EE74E04}" type="presOf" srcId="{636ED53E-83CF-4DE8-B54E-4EF05E44CCD6}" destId="{24663C82-0571-4BC2-8F65-C3F772211761}" srcOrd="0" destOrd="0" presId="urn:microsoft.com/office/officeart/2005/8/layout/default"/>
    <dgm:cxn modelId="{C49C16F2-CC46-45D3-BFC1-BB9907B25AFC}" type="presOf" srcId="{8ABD2E9A-6012-4F95-B89D-DAD1C3CE1CFC}" destId="{29BD7A84-E2CD-472A-8C55-C91B5AF29071}" srcOrd="0" destOrd="0" presId="urn:microsoft.com/office/officeart/2005/8/layout/default"/>
    <dgm:cxn modelId="{60DAE2FD-AFC0-4322-997B-E1D6A28F5954}" srcId="{1F7095FE-3974-42C9-AD91-669CB2F4960C}" destId="{2DF10057-F8BC-45E9-9822-DA875E0BD60E}" srcOrd="16" destOrd="0" parTransId="{57D2AA2E-11AC-4CB4-844A-683C40AC2CE9}" sibTransId="{D6D27FA6-C7EF-4DD7-9CCC-C4A5AA3DF6D7}"/>
    <dgm:cxn modelId="{E7383F35-1360-49BE-8B0A-B9E34FA93A47}" type="presParOf" srcId="{A7790C20-DDA6-41FA-B1C5-7DB862079564}" destId="{0001E6EC-B334-4913-9A84-3F1755411311}" srcOrd="0" destOrd="0" presId="urn:microsoft.com/office/officeart/2005/8/layout/default"/>
    <dgm:cxn modelId="{0F893F68-FC52-4E18-80A1-60D1505CE9E3}" type="presParOf" srcId="{A7790C20-DDA6-41FA-B1C5-7DB862079564}" destId="{9852ACA9-8CEB-49EC-865A-004C8C08A69D}" srcOrd="1" destOrd="0" presId="urn:microsoft.com/office/officeart/2005/8/layout/default"/>
    <dgm:cxn modelId="{B33B0039-C52C-4D89-82A7-3AFBA594D1F4}" type="presParOf" srcId="{A7790C20-DDA6-41FA-B1C5-7DB862079564}" destId="{8B8AA98C-6F94-415F-9892-7321AF454044}" srcOrd="2" destOrd="0" presId="urn:microsoft.com/office/officeart/2005/8/layout/default"/>
    <dgm:cxn modelId="{6CCD4EAA-EC82-437F-9238-EAC3E1B82BAD}" type="presParOf" srcId="{A7790C20-DDA6-41FA-B1C5-7DB862079564}" destId="{A102AC8D-2266-4A19-863A-0EA12ADED5D8}" srcOrd="3" destOrd="0" presId="urn:microsoft.com/office/officeart/2005/8/layout/default"/>
    <dgm:cxn modelId="{1BC74053-4925-4D49-8353-5E0E43480E8E}" type="presParOf" srcId="{A7790C20-DDA6-41FA-B1C5-7DB862079564}" destId="{27781DDB-D456-482C-B08D-BE5B3AA173B7}" srcOrd="4" destOrd="0" presId="urn:microsoft.com/office/officeart/2005/8/layout/default"/>
    <dgm:cxn modelId="{CBED5E47-B528-4609-94EE-6EA0C7B43797}" type="presParOf" srcId="{A7790C20-DDA6-41FA-B1C5-7DB862079564}" destId="{582AC694-85AD-40B0-A477-06CC6C3A2B89}" srcOrd="5" destOrd="0" presId="urn:microsoft.com/office/officeart/2005/8/layout/default"/>
    <dgm:cxn modelId="{73C77E43-18C7-40D6-812E-90AD6BACC65A}" type="presParOf" srcId="{A7790C20-DDA6-41FA-B1C5-7DB862079564}" destId="{37EC336B-AE2B-4E91-BEC4-B1CC5F2769DD}" srcOrd="6" destOrd="0" presId="urn:microsoft.com/office/officeart/2005/8/layout/default"/>
    <dgm:cxn modelId="{149A51F1-E830-435E-8553-EE48AC4F7469}" type="presParOf" srcId="{A7790C20-DDA6-41FA-B1C5-7DB862079564}" destId="{13985D78-613E-4C5C-B213-44DC716C9A9B}" srcOrd="7" destOrd="0" presId="urn:microsoft.com/office/officeart/2005/8/layout/default"/>
    <dgm:cxn modelId="{BC9F1763-E9F5-435E-A29C-A34809D10CD6}" type="presParOf" srcId="{A7790C20-DDA6-41FA-B1C5-7DB862079564}" destId="{A4FDBCEB-D861-4CFC-A288-666AE24E395C}" srcOrd="8" destOrd="0" presId="urn:microsoft.com/office/officeart/2005/8/layout/default"/>
    <dgm:cxn modelId="{4B272F2F-F51E-4FE3-90CA-81EEFC281F05}" type="presParOf" srcId="{A7790C20-DDA6-41FA-B1C5-7DB862079564}" destId="{D9348330-9227-4FD7-B1E7-D974EE567104}" srcOrd="9" destOrd="0" presId="urn:microsoft.com/office/officeart/2005/8/layout/default"/>
    <dgm:cxn modelId="{8BAB3732-026A-4721-8F51-8159358909D6}" type="presParOf" srcId="{A7790C20-DDA6-41FA-B1C5-7DB862079564}" destId="{2D3A4FD3-65EB-4402-A037-A505C463CFBA}" srcOrd="10" destOrd="0" presId="urn:microsoft.com/office/officeart/2005/8/layout/default"/>
    <dgm:cxn modelId="{4CE1F7A6-7F9E-46F2-A957-F36231EEF54E}" type="presParOf" srcId="{A7790C20-DDA6-41FA-B1C5-7DB862079564}" destId="{EC808E43-14AC-49D9-8A41-882267991E36}" srcOrd="11" destOrd="0" presId="urn:microsoft.com/office/officeart/2005/8/layout/default"/>
    <dgm:cxn modelId="{92A54782-5EFB-45F2-B0E5-681230E0DC92}" type="presParOf" srcId="{A7790C20-DDA6-41FA-B1C5-7DB862079564}" destId="{24663C82-0571-4BC2-8F65-C3F772211761}" srcOrd="12" destOrd="0" presId="urn:microsoft.com/office/officeart/2005/8/layout/default"/>
    <dgm:cxn modelId="{41B9F292-2E15-4558-8817-B271032E6C02}" type="presParOf" srcId="{A7790C20-DDA6-41FA-B1C5-7DB862079564}" destId="{C89809CB-35BA-4CE5-B68B-A7459691A8F9}" srcOrd="13" destOrd="0" presId="urn:microsoft.com/office/officeart/2005/8/layout/default"/>
    <dgm:cxn modelId="{BDA9EA6A-28D1-4921-BFC6-B006692C7BBF}" type="presParOf" srcId="{A7790C20-DDA6-41FA-B1C5-7DB862079564}" destId="{17D8AFFA-88A2-4FDD-B659-12B9C9F5424E}" srcOrd="14" destOrd="0" presId="urn:microsoft.com/office/officeart/2005/8/layout/default"/>
    <dgm:cxn modelId="{ECB587BB-23F2-49C4-9D13-C6394FB37C7A}" type="presParOf" srcId="{A7790C20-DDA6-41FA-B1C5-7DB862079564}" destId="{D2C5E57C-7CA5-47F8-B421-AA4985ACC5F5}" srcOrd="15" destOrd="0" presId="urn:microsoft.com/office/officeart/2005/8/layout/default"/>
    <dgm:cxn modelId="{288ECE23-4A41-4999-A3D0-8BAA491DCA60}" type="presParOf" srcId="{A7790C20-DDA6-41FA-B1C5-7DB862079564}" destId="{29BD7A84-E2CD-472A-8C55-C91B5AF29071}" srcOrd="16" destOrd="0" presId="urn:microsoft.com/office/officeart/2005/8/layout/default"/>
    <dgm:cxn modelId="{A68DFDE2-BF7D-41E8-B30E-FA73CDC6996C}" type="presParOf" srcId="{A7790C20-DDA6-41FA-B1C5-7DB862079564}" destId="{848598A4-1D8E-47B0-8ECB-41999D1E8C8B}" srcOrd="17" destOrd="0" presId="urn:microsoft.com/office/officeart/2005/8/layout/default"/>
    <dgm:cxn modelId="{24500132-2E48-42B6-8F92-E1CC89528557}" type="presParOf" srcId="{A7790C20-DDA6-41FA-B1C5-7DB862079564}" destId="{6BD54322-AB59-4C15-813B-914C7E899838}" srcOrd="18" destOrd="0" presId="urn:microsoft.com/office/officeart/2005/8/layout/default"/>
    <dgm:cxn modelId="{2E7E321D-B294-4C78-BFA0-1F1CAFD45F5C}" type="presParOf" srcId="{A7790C20-DDA6-41FA-B1C5-7DB862079564}" destId="{5628A0BA-B5DB-410E-8A10-307CA5520E88}" srcOrd="19" destOrd="0" presId="urn:microsoft.com/office/officeart/2005/8/layout/default"/>
    <dgm:cxn modelId="{F2545484-B48F-4E8E-8B0D-B6E624AE1A3F}" type="presParOf" srcId="{A7790C20-DDA6-41FA-B1C5-7DB862079564}" destId="{0B8A9D73-605B-42C0-A4C4-EC333F755618}" srcOrd="20" destOrd="0" presId="urn:microsoft.com/office/officeart/2005/8/layout/default"/>
    <dgm:cxn modelId="{03F09D33-4A0E-4272-9395-B62CB86ECA9F}" type="presParOf" srcId="{A7790C20-DDA6-41FA-B1C5-7DB862079564}" destId="{3FF4A305-C3C6-4280-989C-83961AA0813B}" srcOrd="21" destOrd="0" presId="urn:microsoft.com/office/officeart/2005/8/layout/default"/>
    <dgm:cxn modelId="{1B4C6AAC-FE26-45E4-98D2-9957B44827DF}" type="presParOf" srcId="{A7790C20-DDA6-41FA-B1C5-7DB862079564}" destId="{BC6793F4-8348-4F6F-8738-F18041CFF9A8}" srcOrd="22" destOrd="0" presId="urn:microsoft.com/office/officeart/2005/8/layout/default"/>
    <dgm:cxn modelId="{CDD06539-3832-498F-BFD4-EB06C5528D20}" type="presParOf" srcId="{A7790C20-DDA6-41FA-B1C5-7DB862079564}" destId="{54EA9030-C064-4589-9363-7439E0DFBAD5}" srcOrd="23" destOrd="0" presId="urn:microsoft.com/office/officeart/2005/8/layout/default"/>
    <dgm:cxn modelId="{372B8420-084E-4B20-8BF3-F5880C401C04}" type="presParOf" srcId="{A7790C20-DDA6-41FA-B1C5-7DB862079564}" destId="{BDB15B8E-0CF5-4828-9839-ED9611627FAC}" srcOrd="24" destOrd="0" presId="urn:microsoft.com/office/officeart/2005/8/layout/default"/>
    <dgm:cxn modelId="{8EBABE0B-6620-463E-8ED4-4A0F75012D9E}" type="presParOf" srcId="{A7790C20-DDA6-41FA-B1C5-7DB862079564}" destId="{7B5A40BC-B35F-44B7-B7F7-8E80C855D2F7}" srcOrd="25" destOrd="0" presId="urn:microsoft.com/office/officeart/2005/8/layout/default"/>
    <dgm:cxn modelId="{F496F804-6258-4853-B953-D2DC2F6E68E6}" type="presParOf" srcId="{A7790C20-DDA6-41FA-B1C5-7DB862079564}" destId="{373C5D0D-CABB-487D-95D2-0F878615EDEC}" srcOrd="26" destOrd="0" presId="urn:microsoft.com/office/officeart/2005/8/layout/default"/>
    <dgm:cxn modelId="{18B6A1C2-2524-4C6E-B231-ABCB26616F73}" type="presParOf" srcId="{A7790C20-DDA6-41FA-B1C5-7DB862079564}" destId="{5049D296-FCCD-4E5A-846E-FA2AC9CCAA60}" srcOrd="27" destOrd="0" presId="urn:microsoft.com/office/officeart/2005/8/layout/default"/>
    <dgm:cxn modelId="{695D75E7-393E-440B-AECC-F8518B04DE21}" type="presParOf" srcId="{A7790C20-DDA6-41FA-B1C5-7DB862079564}" destId="{7EEE4365-CCF1-4A1B-9F86-FC4885313FFD}" srcOrd="28" destOrd="0" presId="urn:microsoft.com/office/officeart/2005/8/layout/default"/>
    <dgm:cxn modelId="{C35FCD3D-5A1F-4CA3-9D47-44B48B674747}" type="presParOf" srcId="{A7790C20-DDA6-41FA-B1C5-7DB862079564}" destId="{5EBDD33A-5484-4F7A-B609-F229A5F324A3}" srcOrd="29" destOrd="0" presId="urn:microsoft.com/office/officeart/2005/8/layout/default"/>
    <dgm:cxn modelId="{85EE3358-8A11-4426-9131-170D8B61B1F5}" type="presParOf" srcId="{A7790C20-DDA6-41FA-B1C5-7DB862079564}" destId="{1278D315-917F-4F9D-A581-C2E30F19195F}" srcOrd="30" destOrd="0" presId="urn:microsoft.com/office/officeart/2005/8/layout/default"/>
    <dgm:cxn modelId="{74E44162-592A-4892-9F85-A94A30125EC5}" type="presParOf" srcId="{A7790C20-DDA6-41FA-B1C5-7DB862079564}" destId="{D20A0A0C-CD66-47AC-9ECA-11C4C2050706}" srcOrd="31" destOrd="0" presId="urn:microsoft.com/office/officeart/2005/8/layout/default"/>
    <dgm:cxn modelId="{12A82477-E551-43A9-BB3D-C47A6A8B538B}" type="presParOf" srcId="{A7790C20-DDA6-41FA-B1C5-7DB862079564}" destId="{0ECF9D9C-96E9-43A6-8C65-7BC99BA27B62}" srcOrd="3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A409B1-F86E-4352-B5E2-E9799E09AB8D}" type="doc">
      <dgm:prSet loTypeId="urn:microsoft.com/office/officeart/2005/8/layout/list1" loCatId="list" qsTypeId="urn:microsoft.com/office/officeart/2005/8/quickstyle/simple4" qsCatId="simple" csTypeId="urn:microsoft.com/office/officeart/2005/8/colors/accent6_2" csCatId="accent6" phldr="1"/>
      <dgm:spPr/>
      <dgm:t>
        <a:bodyPr/>
        <a:lstStyle/>
        <a:p>
          <a:endParaRPr lang="en-IN"/>
        </a:p>
      </dgm:t>
    </dgm:pt>
    <dgm:pt modelId="{B3FB3B2E-8577-4515-B0AF-9B59116CAE6F}">
      <dgm:prSet custT="1"/>
      <dgm:spPr/>
      <dgm:t>
        <a:bodyPr/>
        <a:lstStyle/>
        <a:p>
          <a:r>
            <a:rPr lang="en-US" sz="2000" b="1" dirty="0">
              <a:latin typeface="Times New Roman" panose="02020603050405020304" pitchFamily="18" charset="0"/>
              <a:cs typeface="Times New Roman" panose="02020603050405020304" pitchFamily="18" charset="0"/>
            </a:rPr>
            <a:t>Airport.csv</a:t>
          </a:r>
          <a:endParaRPr lang="en-IN" sz="2000" b="1" dirty="0">
            <a:latin typeface="Times New Roman" panose="02020603050405020304" pitchFamily="18" charset="0"/>
            <a:cs typeface="Times New Roman" panose="02020603050405020304" pitchFamily="18" charset="0"/>
          </a:endParaRPr>
        </a:p>
      </dgm:t>
    </dgm:pt>
    <dgm:pt modelId="{44DA00B6-726E-4E5F-AB08-F393A597C7C5}" type="parTrans" cxnId="{C9432DD6-653C-431B-987B-6E5B5E5C6373}">
      <dgm:prSet/>
      <dgm:spPr/>
      <dgm:t>
        <a:bodyPr/>
        <a:lstStyle/>
        <a:p>
          <a:endParaRPr lang="en-IN"/>
        </a:p>
      </dgm:t>
    </dgm:pt>
    <dgm:pt modelId="{EFAACACF-22BE-440E-B75A-2CBBC6356128}" type="sibTrans" cxnId="{C9432DD6-653C-431B-987B-6E5B5E5C6373}">
      <dgm:prSet/>
      <dgm:spPr/>
      <dgm:t>
        <a:bodyPr/>
        <a:lstStyle/>
        <a:p>
          <a:endParaRPr lang="en-IN"/>
        </a:p>
      </dgm:t>
    </dgm:pt>
    <dgm:pt modelId="{989F3288-BA8B-4792-8687-EAE49832A7D2}">
      <dgm:prSet custT="1"/>
      <dgm:spPr/>
      <dgm:t>
        <a:bodyPr/>
        <a:lstStyle/>
        <a:p>
          <a:r>
            <a:rPr lang="en-US" sz="2000">
              <a:latin typeface="Times New Roman" panose="02020603050405020304" pitchFamily="18" charset="0"/>
              <a:cs typeface="Times New Roman" panose="02020603050405020304" pitchFamily="18" charset="0"/>
            </a:rPr>
            <a:t>IATA Code</a:t>
          </a:r>
          <a:endParaRPr lang="en-IN" sz="2000">
            <a:latin typeface="Times New Roman" panose="02020603050405020304" pitchFamily="18" charset="0"/>
            <a:cs typeface="Times New Roman" panose="02020603050405020304" pitchFamily="18" charset="0"/>
          </a:endParaRPr>
        </a:p>
      </dgm:t>
    </dgm:pt>
    <dgm:pt modelId="{544C8078-EC21-4979-B256-1A8B8B37E9A6}" type="parTrans" cxnId="{1D0A05A0-1016-4D88-B033-8065421C01A1}">
      <dgm:prSet/>
      <dgm:spPr/>
      <dgm:t>
        <a:bodyPr/>
        <a:lstStyle/>
        <a:p>
          <a:endParaRPr lang="en-IN"/>
        </a:p>
      </dgm:t>
    </dgm:pt>
    <dgm:pt modelId="{74D2178F-9B4D-4D8E-9147-A593322AE734}" type="sibTrans" cxnId="{1D0A05A0-1016-4D88-B033-8065421C01A1}">
      <dgm:prSet/>
      <dgm:spPr/>
      <dgm:t>
        <a:bodyPr/>
        <a:lstStyle/>
        <a:p>
          <a:endParaRPr lang="en-IN"/>
        </a:p>
      </dgm:t>
    </dgm:pt>
    <dgm:pt modelId="{59D17ECF-10A6-4A2D-B2DC-AFE3FDA69DB0}">
      <dgm:prSet custT="1"/>
      <dgm:spPr/>
      <dgm:t>
        <a:bodyPr/>
        <a:lstStyle/>
        <a:p>
          <a:r>
            <a:rPr lang="en-US" sz="2000">
              <a:latin typeface="Times New Roman" panose="02020603050405020304" pitchFamily="18" charset="0"/>
              <a:cs typeface="Times New Roman" panose="02020603050405020304" pitchFamily="18" charset="0"/>
            </a:rPr>
            <a:t>Airport</a:t>
          </a:r>
          <a:endParaRPr lang="en-IN" sz="2000">
            <a:latin typeface="Times New Roman" panose="02020603050405020304" pitchFamily="18" charset="0"/>
            <a:cs typeface="Times New Roman" panose="02020603050405020304" pitchFamily="18" charset="0"/>
          </a:endParaRPr>
        </a:p>
      </dgm:t>
    </dgm:pt>
    <dgm:pt modelId="{D356738C-DB06-480A-96CC-F8219FEC473B}" type="parTrans" cxnId="{31CC74A4-66A5-4850-BA62-98724C1D34F5}">
      <dgm:prSet/>
      <dgm:spPr/>
      <dgm:t>
        <a:bodyPr/>
        <a:lstStyle/>
        <a:p>
          <a:endParaRPr lang="en-IN"/>
        </a:p>
      </dgm:t>
    </dgm:pt>
    <dgm:pt modelId="{7E2A8542-2E48-4719-AACE-5B651105FBD5}" type="sibTrans" cxnId="{31CC74A4-66A5-4850-BA62-98724C1D34F5}">
      <dgm:prSet/>
      <dgm:spPr/>
      <dgm:t>
        <a:bodyPr/>
        <a:lstStyle/>
        <a:p>
          <a:endParaRPr lang="en-IN"/>
        </a:p>
      </dgm:t>
    </dgm:pt>
    <dgm:pt modelId="{4CCBF10E-FC6B-43A6-9BB4-2683DE574F21}">
      <dgm:prSet custT="1"/>
      <dgm:spPr/>
      <dgm:t>
        <a:bodyPr/>
        <a:lstStyle/>
        <a:p>
          <a:r>
            <a:rPr lang="en-US" sz="2000" dirty="0">
              <a:latin typeface="Times New Roman" panose="02020603050405020304" pitchFamily="18" charset="0"/>
              <a:cs typeface="Times New Roman" panose="02020603050405020304" pitchFamily="18" charset="0"/>
            </a:rPr>
            <a:t>City</a:t>
          </a:r>
          <a:endParaRPr lang="en-IN" sz="2000" dirty="0">
            <a:latin typeface="Times New Roman" panose="02020603050405020304" pitchFamily="18" charset="0"/>
            <a:cs typeface="Times New Roman" panose="02020603050405020304" pitchFamily="18" charset="0"/>
          </a:endParaRPr>
        </a:p>
      </dgm:t>
    </dgm:pt>
    <dgm:pt modelId="{1266A1BE-DB2F-485E-88D8-0F86BFEFC812}" type="parTrans" cxnId="{3EFC5D04-0FEC-401A-B894-3B580D427F50}">
      <dgm:prSet/>
      <dgm:spPr/>
      <dgm:t>
        <a:bodyPr/>
        <a:lstStyle/>
        <a:p>
          <a:endParaRPr lang="en-IN"/>
        </a:p>
      </dgm:t>
    </dgm:pt>
    <dgm:pt modelId="{ADB64F8A-DF8A-43FA-8094-9A2993622433}" type="sibTrans" cxnId="{3EFC5D04-0FEC-401A-B894-3B580D427F50}">
      <dgm:prSet/>
      <dgm:spPr/>
      <dgm:t>
        <a:bodyPr/>
        <a:lstStyle/>
        <a:p>
          <a:endParaRPr lang="en-IN"/>
        </a:p>
      </dgm:t>
    </dgm:pt>
    <dgm:pt modelId="{2912570A-A91C-42D5-9D87-519B9510D5AE}">
      <dgm:prSet custT="1"/>
      <dgm:spPr/>
      <dgm:t>
        <a:bodyPr/>
        <a:lstStyle/>
        <a:p>
          <a:r>
            <a:rPr lang="en-US" sz="2000" dirty="0">
              <a:latin typeface="Times New Roman" panose="02020603050405020304" pitchFamily="18" charset="0"/>
              <a:cs typeface="Times New Roman" panose="02020603050405020304" pitchFamily="18" charset="0"/>
            </a:rPr>
            <a:t>State</a:t>
          </a:r>
          <a:endParaRPr lang="en-IN" sz="2000" dirty="0">
            <a:latin typeface="Times New Roman" panose="02020603050405020304" pitchFamily="18" charset="0"/>
            <a:cs typeface="Times New Roman" panose="02020603050405020304" pitchFamily="18" charset="0"/>
          </a:endParaRPr>
        </a:p>
      </dgm:t>
    </dgm:pt>
    <dgm:pt modelId="{5D398AA2-6722-48FE-BF9D-4C5441CE2E0C}" type="parTrans" cxnId="{9A1948BB-CE2B-4560-AD09-99BFED94478B}">
      <dgm:prSet/>
      <dgm:spPr/>
      <dgm:t>
        <a:bodyPr/>
        <a:lstStyle/>
        <a:p>
          <a:endParaRPr lang="en-IN"/>
        </a:p>
      </dgm:t>
    </dgm:pt>
    <dgm:pt modelId="{5DFC88DE-5182-41F8-8E46-E73DDB4B942F}" type="sibTrans" cxnId="{9A1948BB-CE2B-4560-AD09-99BFED94478B}">
      <dgm:prSet/>
      <dgm:spPr/>
      <dgm:t>
        <a:bodyPr/>
        <a:lstStyle/>
        <a:p>
          <a:endParaRPr lang="en-IN"/>
        </a:p>
      </dgm:t>
    </dgm:pt>
    <dgm:pt modelId="{FE999343-1101-4917-9869-6E6F25CC78AF}">
      <dgm:prSet custT="1"/>
      <dgm:spPr/>
      <dgm:t>
        <a:bodyPr/>
        <a:lstStyle/>
        <a:p>
          <a:r>
            <a:rPr lang="en-US" sz="2000">
              <a:latin typeface="Times New Roman" panose="02020603050405020304" pitchFamily="18" charset="0"/>
              <a:cs typeface="Times New Roman" panose="02020603050405020304" pitchFamily="18" charset="0"/>
            </a:rPr>
            <a:t>Country</a:t>
          </a:r>
          <a:endParaRPr lang="en-IN" sz="2000">
            <a:latin typeface="Times New Roman" panose="02020603050405020304" pitchFamily="18" charset="0"/>
            <a:cs typeface="Times New Roman" panose="02020603050405020304" pitchFamily="18" charset="0"/>
          </a:endParaRPr>
        </a:p>
      </dgm:t>
    </dgm:pt>
    <dgm:pt modelId="{4EB33A36-BCAE-42A2-8D13-14D3B5D77138}" type="parTrans" cxnId="{63AC2AA1-E45A-4C28-A200-4CDBD0D7309F}">
      <dgm:prSet/>
      <dgm:spPr/>
      <dgm:t>
        <a:bodyPr/>
        <a:lstStyle/>
        <a:p>
          <a:endParaRPr lang="en-IN"/>
        </a:p>
      </dgm:t>
    </dgm:pt>
    <dgm:pt modelId="{94FFA820-822C-4894-A360-26D8A1D3F80F}" type="sibTrans" cxnId="{63AC2AA1-E45A-4C28-A200-4CDBD0D7309F}">
      <dgm:prSet/>
      <dgm:spPr/>
      <dgm:t>
        <a:bodyPr/>
        <a:lstStyle/>
        <a:p>
          <a:endParaRPr lang="en-IN"/>
        </a:p>
      </dgm:t>
    </dgm:pt>
    <dgm:pt modelId="{998AF116-ACF5-449B-958D-7083E0D8216E}">
      <dgm:prSet custT="1"/>
      <dgm:spPr/>
      <dgm:t>
        <a:bodyPr/>
        <a:lstStyle/>
        <a:p>
          <a:r>
            <a:rPr lang="en-US" sz="2000">
              <a:latin typeface="Times New Roman" panose="02020603050405020304" pitchFamily="18" charset="0"/>
              <a:cs typeface="Times New Roman" panose="02020603050405020304" pitchFamily="18" charset="0"/>
            </a:rPr>
            <a:t>Latitude</a:t>
          </a:r>
          <a:endParaRPr lang="en-IN" sz="2000">
            <a:latin typeface="Times New Roman" panose="02020603050405020304" pitchFamily="18" charset="0"/>
            <a:cs typeface="Times New Roman" panose="02020603050405020304" pitchFamily="18" charset="0"/>
          </a:endParaRPr>
        </a:p>
      </dgm:t>
    </dgm:pt>
    <dgm:pt modelId="{155A62D1-5C14-40D6-B853-E9EDD889A1F3}" type="parTrans" cxnId="{807E076D-B860-4194-AF1D-22DF7E643FA2}">
      <dgm:prSet/>
      <dgm:spPr/>
      <dgm:t>
        <a:bodyPr/>
        <a:lstStyle/>
        <a:p>
          <a:endParaRPr lang="en-IN"/>
        </a:p>
      </dgm:t>
    </dgm:pt>
    <dgm:pt modelId="{AD8C9890-A474-4EC2-8FE4-A3B149F6BF2E}" type="sibTrans" cxnId="{807E076D-B860-4194-AF1D-22DF7E643FA2}">
      <dgm:prSet/>
      <dgm:spPr/>
      <dgm:t>
        <a:bodyPr/>
        <a:lstStyle/>
        <a:p>
          <a:endParaRPr lang="en-IN"/>
        </a:p>
      </dgm:t>
    </dgm:pt>
    <dgm:pt modelId="{3F141C69-07D6-4DB5-9945-4294A90F34A1}">
      <dgm:prSet custT="1"/>
      <dgm:spPr/>
      <dgm:t>
        <a:bodyPr/>
        <a:lstStyle/>
        <a:p>
          <a:r>
            <a:rPr lang="en-US" sz="2000" dirty="0">
              <a:latin typeface="Times New Roman" panose="02020603050405020304" pitchFamily="18" charset="0"/>
              <a:cs typeface="Times New Roman" panose="02020603050405020304" pitchFamily="18" charset="0"/>
            </a:rPr>
            <a:t>Longitude</a:t>
          </a:r>
          <a:endParaRPr lang="en-IN" sz="2000" dirty="0">
            <a:latin typeface="Times New Roman" panose="02020603050405020304" pitchFamily="18" charset="0"/>
            <a:cs typeface="Times New Roman" panose="02020603050405020304" pitchFamily="18" charset="0"/>
          </a:endParaRPr>
        </a:p>
      </dgm:t>
    </dgm:pt>
    <dgm:pt modelId="{8E04B447-B28D-406B-A4A7-957BD14FCE42}" type="parTrans" cxnId="{4A57D883-F00D-403C-B9D8-AD042194F1A4}">
      <dgm:prSet/>
      <dgm:spPr/>
      <dgm:t>
        <a:bodyPr/>
        <a:lstStyle/>
        <a:p>
          <a:endParaRPr lang="en-IN"/>
        </a:p>
      </dgm:t>
    </dgm:pt>
    <dgm:pt modelId="{F2C4ABF0-9C64-4500-B5A5-0DA403BB74C1}" type="sibTrans" cxnId="{4A57D883-F00D-403C-B9D8-AD042194F1A4}">
      <dgm:prSet/>
      <dgm:spPr/>
      <dgm:t>
        <a:bodyPr/>
        <a:lstStyle/>
        <a:p>
          <a:endParaRPr lang="en-IN"/>
        </a:p>
      </dgm:t>
    </dgm:pt>
    <dgm:pt modelId="{32418285-B66B-4577-B95C-9A1922D3B3EB}" type="pres">
      <dgm:prSet presAssocID="{9BA409B1-F86E-4352-B5E2-E9799E09AB8D}" presName="linear" presStyleCnt="0">
        <dgm:presLayoutVars>
          <dgm:dir/>
          <dgm:animLvl val="lvl"/>
          <dgm:resizeHandles val="exact"/>
        </dgm:presLayoutVars>
      </dgm:prSet>
      <dgm:spPr/>
    </dgm:pt>
    <dgm:pt modelId="{164C44F6-FF2D-4AC5-B087-388914C4420F}" type="pres">
      <dgm:prSet presAssocID="{B3FB3B2E-8577-4515-B0AF-9B59116CAE6F}" presName="parentLin" presStyleCnt="0"/>
      <dgm:spPr/>
    </dgm:pt>
    <dgm:pt modelId="{47B3C560-9B24-4B12-962C-19BA8FCB54CC}" type="pres">
      <dgm:prSet presAssocID="{B3FB3B2E-8577-4515-B0AF-9B59116CAE6F}" presName="parentLeftMargin" presStyleLbl="node1" presStyleIdx="0" presStyleCnt="1"/>
      <dgm:spPr/>
    </dgm:pt>
    <dgm:pt modelId="{47BB6FB5-D49C-4E80-8D30-79785064850D}" type="pres">
      <dgm:prSet presAssocID="{B3FB3B2E-8577-4515-B0AF-9B59116CAE6F}" presName="parentText" presStyleLbl="node1" presStyleIdx="0" presStyleCnt="1" custScaleY="49457">
        <dgm:presLayoutVars>
          <dgm:chMax val="0"/>
          <dgm:bulletEnabled val="1"/>
        </dgm:presLayoutVars>
      </dgm:prSet>
      <dgm:spPr/>
    </dgm:pt>
    <dgm:pt modelId="{00877858-6318-4CE3-9214-AE277C861120}" type="pres">
      <dgm:prSet presAssocID="{B3FB3B2E-8577-4515-B0AF-9B59116CAE6F}" presName="negativeSpace" presStyleCnt="0"/>
      <dgm:spPr/>
    </dgm:pt>
    <dgm:pt modelId="{E2005830-CE7A-40AA-B49E-0FE56997E8A5}" type="pres">
      <dgm:prSet presAssocID="{B3FB3B2E-8577-4515-B0AF-9B59116CAE6F}" presName="childText" presStyleLbl="conFgAcc1" presStyleIdx="0" presStyleCnt="1">
        <dgm:presLayoutVars>
          <dgm:bulletEnabled val="1"/>
        </dgm:presLayoutVars>
      </dgm:prSet>
      <dgm:spPr/>
    </dgm:pt>
  </dgm:ptLst>
  <dgm:cxnLst>
    <dgm:cxn modelId="{A703A903-7342-4184-95F0-22B7371F3950}" type="presOf" srcId="{FE999343-1101-4917-9869-6E6F25CC78AF}" destId="{E2005830-CE7A-40AA-B49E-0FE56997E8A5}" srcOrd="0" destOrd="4" presId="urn:microsoft.com/office/officeart/2005/8/layout/list1"/>
    <dgm:cxn modelId="{3EFC5D04-0FEC-401A-B894-3B580D427F50}" srcId="{B3FB3B2E-8577-4515-B0AF-9B59116CAE6F}" destId="{4CCBF10E-FC6B-43A6-9BB4-2683DE574F21}" srcOrd="2" destOrd="0" parTransId="{1266A1BE-DB2F-485E-88D8-0F86BFEFC812}" sibTransId="{ADB64F8A-DF8A-43FA-8094-9A2993622433}"/>
    <dgm:cxn modelId="{03C1453B-2EC6-469A-AB96-F848628E5D20}" type="presOf" srcId="{B3FB3B2E-8577-4515-B0AF-9B59116CAE6F}" destId="{47BB6FB5-D49C-4E80-8D30-79785064850D}" srcOrd="1" destOrd="0" presId="urn:microsoft.com/office/officeart/2005/8/layout/list1"/>
    <dgm:cxn modelId="{8772565B-DE11-4B25-8BA4-D9B5DDA99046}" type="presOf" srcId="{998AF116-ACF5-449B-958D-7083E0D8216E}" destId="{E2005830-CE7A-40AA-B49E-0FE56997E8A5}" srcOrd="0" destOrd="5" presId="urn:microsoft.com/office/officeart/2005/8/layout/list1"/>
    <dgm:cxn modelId="{807E076D-B860-4194-AF1D-22DF7E643FA2}" srcId="{B3FB3B2E-8577-4515-B0AF-9B59116CAE6F}" destId="{998AF116-ACF5-449B-958D-7083E0D8216E}" srcOrd="5" destOrd="0" parTransId="{155A62D1-5C14-40D6-B853-E9EDD889A1F3}" sibTransId="{AD8C9890-A474-4EC2-8FE4-A3B149F6BF2E}"/>
    <dgm:cxn modelId="{D0D07E56-7C79-4026-9172-40E38CEBFCCD}" type="presOf" srcId="{59D17ECF-10A6-4A2D-B2DC-AFE3FDA69DB0}" destId="{E2005830-CE7A-40AA-B49E-0FE56997E8A5}" srcOrd="0" destOrd="1" presId="urn:microsoft.com/office/officeart/2005/8/layout/list1"/>
    <dgm:cxn modelId="{4A57D883-F00D-403C-B9D8-AD042194F1A4}" srcId="{B3FB3B2E-8577-4515-B0AF-9B59116CAE6F}" destId="{3F141C69-07D6-4DB5-9945-4294A90F34A1}" srcOrd="6" destOrd="0" parTransId="{8E04B447-B28D-406B-A4A7-957BD14FCE42}" sibTransId="{F2C4ABF0-9C64-4500-B5A5-0DA403BB74C1}"/>
    <dgm:cxn modelId="{54ABCD9B-6FB6-4AD9-B6D8-0B504335FDDC}" type="presOf" srcId="{B3FB3B2E-8577-4515-B0AF-9B59116CAE6F}" destId="{47B3C560-9B24-4B12-962C-19BA8FCB54CC}" srcOrd="0" destOrd="0" presId="urn:microsoft.com/office/officeart/2005/8/layout/list1"/>
    <dgm:cxn modelId="{F32C9D9E-FC4F-4731-8067-89304F1065BE}" type="presOf" srcId="{3F141C69-07D6-4DB5-9945-4294A90F34A1}" destId="{E2005830-CE7A-40AA-B49E-0FE56997E8A5}" srcOrd="0" destOrd="6" presId="urn:microsoft.com/office/officeart/2005/8/layout/list1"/>
    <dgm:cxn modelId="{1D0A05A0-1016-4D88-B033-8065421C01A1}" srcId="{B3FB3B2E-8577-4515-B0AF-9B59116CAE6F}" destId="{989F3288-BA8B-4792-8687-EAE49832A7D2}" srcOrd="0" destOrd="0" parTransId="{544C8078-EC21-4979-B256-1A8B8B37E9A6}" sibTransId="{74D2178F-9B4D-4D8E-9147-A593322AE734}"/>
    <dgm:cxn modelId="{63AC2AA1-E45A-4C28-A200-4CDBD0D7309F}" srcId="{B3FB3B2E-8577-4515-B0AF-9B59116CAE6F}" destId="{FE999343-1101-4917-9869-6E6F25CC78AF}" srcOrd="4" destOrd="0" parTransId="{4EB33A36-BCAE-42A2-8D13-14D3B5D77138}" sibTransId="{94FFA820-822C-4894-A360-26D8A1D3F80F}"/>
    <dgm:cxn modelId="{31CC74A4-66A5-4850-BA62-98724C1D34F5}" srcId="{B3FB3B2E-8577-4515-B0AF-9B59116CAE6F}" destId="{59D17ECF-10A6-4A2D-B2DC-AFE3FDA69DB0}" srcOrd="1" destOrd="0" parTransId="{D356738C-DB06-480A-96CC-F8219FEC473B}" sibTransId="{7E2A8542-2E48-4719-AACE-5B651105FBD5}"/>
    <dgm:cxn modelId="{9A1948BB-CE2B-4560-AD09-99BFED94478B}" srcId="{B3FB3B2E-8577-4515-B0AF-9B59116CAE6F}" destId="{2912570A-A91C-42D5-9D87-519B9510D5AE}" srcOrd="3" destOrd="0" parTransId="{5D398AA2-6722-48FE-BF9D-4C5441CE2E0C}" sibTransId="{5DFC88DE-5182-41F8-8E46-E73DDB4B942F}"/>
    <dgm:cxn modelId="{7CAA50BE-8763-4066-9402-E4B170FBE4A5}" type="presOf" srcId="{9BA409B1-F86E-4352-B5E2-E9799E09AB8D}" destId="{32418285-B66B-4577-B95C-9A1922D3B3EB}" srcOrd="0" destOrd="0" presId="urn:microsoft.com/office/officeart/2005/8/layout/list1"/>
    <dgm:cxn modelId="{EF61F5BE-CF70-4DA9-AB3C-448BF491C4FE}" type="presOf" srcId="{2912570A-A91C-42D5-9D87-519B9510D5AE}" destId="{E2005830-CE7A-40AA-B49E-0FE56997E8A5}" srcOrd="0" destOrd="3" presId="urn:microsoft.com/office/officeart/2005/8/layout/list1"/>
    <dgm:cxn modelId="{4D9535C2-FBDA-40D1-8C49-E122486EE3C7}" type="presOf" srcId="{4CCBF10E-FC6B-43A6-9BB4-2683DE574F21}" destId="{E2005830-CE7A-40AA-B49E-0FE56997E8A5}" srcOrd="0" destOrd="2" presId="urn:microsoft.com/office/officeart/2005/8/layout/list1"/>
    <dgm:cxn modelId="{C9432DD6-653C-431B-987B-6E5B5E5C6373}" srcId="{9BA409B1-F86E-4352-B5E2-E9799E09AB8D}" destId="{B3FB3B2E-8577-4515-B0AF-9B59116CAE6F}" srcOrd="0" destOrd="0" parTransId="{44DA00B6-726E-4E5F-AB08-F393A597C7C5}" sibTransId="{EFAACACF-22BE-440E-B75A-2CBBC6356128}"/>
    <dgm:cxn modelId="{6043E7E9-8165-4089-BA8F-3494ACBA0154}" type="presOf" srcId="{989F3288-BA8B-4792-8687-EAE49832A7D2}" destId="{E2005830-CE7A-40AA-B49E-0FE56997E8A5}" srcOrd="0" destOrd="0" presId="urn:microsoft.com/office/officeart/2005/8/layout/list1"/>
    <dgm:cxn modelId="{5E36BD71-BA51-4022-9B5F-56A3CA5751B9}" type="presParOf" srcId="{32418285-B66B-4577-B95C-9A1922D3B3EB}" destId="{164C44F6-FF2D-4AC5-B087-388914C4420F}" srcOrd="0" destOrd="0" presId="urn:microsoft.com/office/officeart/2005/8/layout/list1"/>
    <dgm:cxn modelId="{D4FE70ED-56B4-40FA-9F4A-0582031F62FD}" type="presParOf" srcId="{164C44F6-FF2D-4AC5-B087-388914C4420F}" destId="{47B3C560-9B24-4B12-962C-19BA8FCB54CC}" srcOrd="0" destOrd="0" presId="urn:microsoft.com/office/officeart/2005/8/layout/list1"/>
    <dgm:cxn modelId="{004DD0E2-1671-414E-84B0-5607D26D84DC}" type="presParOf" srcId="{164C44F6-FF2D-4AC5-B087-388914C4420F}" destId="{47BB6FB5-D49C-4E80-8D30-79785064850D}" srcOrd="1" destOrd="0" presId="urn:microsoft.com/office/officeart/2005/8/layout/list1"/>
    <dgm:cxn modelId="{4AA56D92-EA44-48C1-84D8-7B094782E74C}" type="presParOf" srcId="{32418285-B66B-4577-B95C-9A1922D3B3EB}" destId="{00877858-6318-4CE3-9214-AE277C861120}" srcOrd="1" destOrd="0" presId="urn:microsoft.com/office/officeart/2005/8/layout/list1"/>
    <dgm:cxn modelId="{522491DF-BB26-4B79-93EC-264566D3A9D9}" type="presParOf" srcId="{32418285-B66B-4577-B95C-9A1922D3B3EB}" destId="{E2005830-CE7A-40AA-B49E-0FE56997E8A5}"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9D511B-7A52-4EE6-8CDC-9900945373F3}" type="doc">
      <dgm:prSet loTypeId="urn:microsoft.com/office/officeart/2016/7/layout/BasicLinearProcessNumbered" loCatId="process" qsTypeId="urn:microsoft.com/office/officeart/2005/8/quickstyle/simple1" qsCatId="simple" csTypeId="urn:microsoft.com/office/officeart/2005/8/colors/colorful1" csCatId="colorful" phldr="1"/>
      <dgm:spPr/>
      <dgm:t>
        <a:bodyPr/>
        <a:lstStyle/>
        <a:p>
          <a:endParaRPr lang="en-IN"/>
        </a:p>
      </dgm:t>
    </dgm:pt>
    <dgm:pt modelId="{7BAD46EB-27E3-4259-9032-BA1DB4635903}">
      <dgm:prSet/>
      <dgm:spPr/>
      <dgm:t>
        <a:bodyPr/>
        <a:lstStyle/>
        <a:p>
          <a:r>
            <a:rPr lang="en-US" b="1"/>
            <a:t>a. Finding Missing Values</a:t>
          </a:r>
          <a:endParaRPr lang="en-IN"/>
        </a:p>
      </dgm:t>
    </dgm:pt>
    <dgm:pt modelId="{B9188691-42BC-48D7-B3B5-F3536BC28ADA}" type="parTrans" cxnId="{A6C5901B-1AAE-4A81-ADCD-67357C4A6BBA}">
      <dgm:prSet/>
      <dgm:spPr/>
      <dgm:t>
        <a:bodyPr/>
        <a:lstStyle/>
        <a:p>
          <a:endParaRPr lang="en-IN"/>
        </a:p>
      </dgm:t>
    </dgm:pt>
    <dgm:pt modelId="{A3B635B6-3355-4A32-844D-7D2883F678A0}" type="sibTrans" cxnId="{A6C5901B-1AAE-4A81-ADCD-67357C4A6BBA}">
      <dgm:prSet phldrT="1"/>
      <dgm:spPr/>
      <dgm:t>
        <a:bodyPr/>
        <a:lstStyle/>
        <a:p>
          <a:r>
            <a:rPr lang="en-IN"/>
            <a:t>1</a:t>
          </a:r>
        </a:p>
      </dgm:t>
    </dgm:pt>
    <dgm:pt modelId="{88C268EA-F3F5-4391-AEAB-F2B492114E2E}">
      <dgm:prSet/>
      <dgm:spPr/>
      <dgm:t>
        <a:bodyPr/>
        <a:lstStyle/>
        <a:p>
          <a:r>
            <a:rPr lang="en-US" b="1"/>
            <a:t>b. Filling Missing Values</a:t>
          </a:r>
          <a:endParaRPr lang="en-IN"/>
        </a:p>
      </dgm:t>
    </dgm:pt>
    <dgm:pt modelId="{AB264AF8-9C4D-49D6-8449-B1FB8B157024}" type="parTrans" cxnId="{28839C5D-B827-474A-82BE-CE40C81B6AE6}">
      <dgm:prSet/>
      <dgm:spPr/>
      <dgm:t>
        <a:bodyPr/>
        <a:lstStyle/>
        <a:p>
          <a:endParaRPr lang="en-IN"/>
        </a:p>
      </dgm:t>
    </dgm:pt>
    <dgm:pt modelId="{EAE32FA5-996B-499F-8190-AB9EDE689844}" type="sibTrans" cxnId="{28839C5D-B827-474A-82BE-CE40C81B6AE6}">
      <dgm:prSet phldrT="2"/>
      <dgm:spPr/>
      <dgm:t>
        <a:bodyPr/>
        <a:lstStyle/>
        <a:p>
          <a:r>
            <a:rPr lang="en-IN"/>
            <a:t>2</a:t>
          </a:r>
        </a:p>
      </dgm:t>
    </dgm:pt>
    <dgm:pt modelId="{D2ACC50A-22B4-43C2-BAA0-DFC520E0E4CA}">
      <dgm:prSet/>
      <dgm:spPr/>
      <dgm:t>
        <a:bodyPr/>
        <a:lstStyle/>
        <a:p>
          <a:r>
            <a:rPr lang="en-US" b="1"/>
            <a:t>c. Dropping Rows with Missing Values</a:t>
          </a:r>
          <a:endParaRPr lang="en-IN"/>
        </a:p>
      </dgm:t>
    </dgm:pt>
    <dgm:pt modelId="{B92315A0-690B-456C-9921-9A4CCAAC1D9A}" type="parTrans" cxnId="{B161BD61-8E4D-4F52-9D55-4D88871482B7}">
      <dgm:prSet/>
      <dgm:spPr/>
      <dgm:t>
        <a:bodyPr/>
        <a:lstStyle/>
        <a:p>
          <a:endParaRPr lang="en-IN"/>
        </a:p>
      </dgm:t>
    </dgm:pt>
    <dgm:pt modelId="{E536B31E-67FA-4055-B768-37240F9814A4}" type="sibTrans" cxnId="{B161BD61-8E4D-4F52-9D55-4D88871482B7}">
      <dgm:prSet phldrT="3"/>
      <dgm:spPr/>
      <dgm:t>
        <a:bodyPr/>
        <a:lstStyle/>
        <a:p>
          <a:r>
            <a:rPr lang="en-IN"/>
            <a:t>3</a:t>
          </a:r>
        </a:p>
      </dgm:t>
    </dgm:pt>
    <dgm:pt modelId="{A1FC20D8-A07D-43BF-937A-5B0575750310}">
      <dgm:prSet/>
      <dgm:spPr/>
      <dgm:t>
        <a:bodyPr/>
        <a:lstStyle/>
        <a:p>
          <a:r>
            <a:rPr lang="en-US" b="1"/>
            <a:t>d. Eliminating Unnecessary Columns</a:t>
          </a:r>
          <a:endParaRPr lang="en-IN"/>
        </a:p>
      </dgm:t>
    </dgm:pt>
    <dgm:pt modelId="{F8E9A051-77C8-4439-9C21-1DB6FFEA579D}" type="parTrans" cxnId="{E572B918-9287-4BFF-9A9D-509A264BE8AF}">
      <dgm:prSet/>
      <dgm:spPr/>
      <dgm:t>
        <a:bodyPr/>
        <a:lstStyle/>
        <a:p>
          <a:endParaRPr lang="en-IN"/>
        </a:p>
      </dgm:t>
    </dgm:pt>
    <dgm:pt modelId="{CD655983-4B3B-42D6-A9D4-D661AFA66CEF}" type="sibTrans" cxnId="{E572B918-9287-4BFF-9A9D-509A264BE8AF}">
      <dgm:prSet phldrT="4"/>
      <dgm:spPr/>
      <dgm:t>
        <a:bodyPr/>
        <a:lstStyle/>
        <a:p>
          <a:r>
            <a:rPr lang="en-IN"/>
            <a:t>4</a:t>
          </a:r>
        </a:p>
      </dgm:t>
    </dgm:pt>
    <dgm:pt modelId="{2DC62D56-3BAA-4A90-BBDC-D312E3D91A0F}" type="pres">
      <dgm:prSet presAssocID="{C69D511B-7A52-4EE6-8CDC-9900945373F3}" presName="Name0" presStyleCnt="0">
        <dgm:presLayoutVars>
          <dgm:animLvl val="lvl"/>
          <dgm:resizeHandles val="exact"/>
        </dgm:presLayoutVars>
      </dgm:prSet>
      <dgm:spPr/>
    </dgm:pt>
    <dgm:pt modelId="{3B64896B-293A-4635-8E93-8BB00E3EEEDE}" type="pres">
      <dgm:prSet presAssocID="{7BAD46EB-27E3-4259-9032-BA1DB4635903}" presName="compositeNode" presStyleCnt="0">
        <dgm:presLayoutVars>
          <dgm:bulletEnabled val="1"/>
        </dgm:presLayoutVars>
      </dgm:prSet>
      <dgm:spPr/>
    </dgm:pt>
    <dgm:pt modelId="{9BCB9BE2-970A-4050-A2B9-2077F9DE6FAC}" type="pres">
      <dgm:prSet presAssocID="{7BAD46EB-27E3-4259-9032-BA1DB4635903}" presName="bgRect" presStyleLbl="bgAccFollowNode1" presStyleIdx="0" presStyleCnt="4"/>
      <dgm:spPr/>
    </dgm:pt>
    <dgm:pt modelId="{AF0E8BB2-AC2D-4385-A698-48A0F98325DE}" type="pres">
      <dgm:prSet presAssocID="{A3B635B6-3355-4A32-844D-7D2883F678A0}" presName="sibTransNodeCircle" presStyleLbl="alignNode1" presStyleIdx="0" presStyleCnt="8">
        <dgm:presLayoutVars>
          <dgm:chMax val="0"/>
          <dgm:bulletEnabled/>
        </dgm:presLayoutVars>
      </dgm:prSet>
      <dgm:spPr/>
    </dgm:pt>
    <dgm:pt modelId="{BA21AFF6-3214-4D70-B861-1A6C57BC0A71}" type="pres">
      <dgm:prSet presAssocID="{7BAD46EB-27E3-4259-9032-BA1DB4635903}" presName="bottomLine" presStyleLbl="alignNode1" presStyleIdx="1" presStyleCnt="8">
        <dgm:presLayoutVars/>
      </dgm:prSet>
      <dgm:spPr/>
    </dgm:pt>
    <dgm:pt modelId="{3DD578CE-A493-4A54-98CC-E9C3CE698812}" type="pres">
      <dgm:prSet presAssocID="{7BAD46EB-27E3-4259-9032-BA1DB4635903}" presName="nodeText" presStyleLbl="bgAccFollowNode1" presStyleIdx="0" presStyleCnt="4">
        <dgm:presLayoutVars>
          <dgm:bulletEnabled val="1"/>
        </dgm:presLayoutVars>
      </dgm:prSet>
      <dgm:spPr/>
    </dgm:pt>
    <dgm:pt modelId="{C1973E4D-3097-4D12-8D70-3388DAA8044E}" type="pres">
      <dgm:prSet presAssocID="{A3B635B6-3355-4A32-844D-7D2883F678A0}" presName="sibTrans" presStyleCnt="0"/>
      <dgm:spPr/>
    </dgm:pt>
    <dgm:pt modelId="{510C5B7C-9FD9-4B1A-980D-AE71824D9C41}" type="pres">
      <dgm:prSet presAssocID="{88C268EA-F3F5-4391-AEAB-F2B492114E2E}" presName="compositeNode" presStyleCnt="0">
        <dgm:presLayoutVars>
          <dgm:bulletEnabled val="1"/>
        </dgm:presLayoutVars>
      </dgm:prSet>
      <dgm:spPr/>
    </dgm:pt>
    <dgm:pt modelId="{AEBC0BA4-4FC7-4670-A3FF-DA67AF0C14D9}" type="pres">
      <dgm:prSet presAssocID="{88C268EA-F3F5-4391-AEAB-F2B492114E2E}" presName="bgRect" presStyleLbl="bgAccFollowNode1" presStyleIdx="1" presStyleCnt="4"/>
      <dgm:spPr/>
    </dgm:pt>
    <dgm:pt modelId="{5997519C-5236-47A5-9053-93E6F1007C3D}" type="pres">
      <dgm:prSet presAssocID="{EAE32FA5-996B-499F-8190-AB9EDE689844}" presName="sibTransNodeCircle" presStyleLbl="alignNode1" presStyleIdx="2" presStyleCnt="8">
        <dgm:presLayoutVars>
          <dgm:chMax val="0"/>
          <dgm:bulletEnabled/>
        </dgm:presLayoutVars>
      </dgm:prSet>
      <dgm:spPr/>
    </dgm:pt>
    <dgm:pt modelId="{586FEA5C-AAB2-4246-B8A7-816738281FA6}" type="pres">
      <dgm:prSet presAssocID="{88C268EA-F3F5-4391-AEAB-F2B492114E2E}" presName="bottomLine" presStyleLbl="alignNode1" presStyleIdx="3" presStyleCnt="8">
        <dgm:presLayoutVars/>
      </dgm:prSet>
      <dgm:spPr/>
    </dgm:pt>
    <dgm:pt modelId="{A80CF653-95D3-430E-A440-3329A069F540}" type="pres">
      <dgm:prSet presAssocID="{88C268EA-F3F5-4391-AEAB-F2B492114E2E}" presName="nodeText" presStyleLbl="bgAccFollowNode1" presStyleIdx="1" presStyleCnt="4">
        <dgm:presLayoutVars>
          <dgm:bulletEnabled val="1"/>
        </dgm:presLayoutVars>
      </dgm:prSet>
      <dgm:spPr/>
    </dgm:pt>
    <dgm:pt modelId="{F3DE46D2-4BAB-4F3D-9280-003EA24946BF}" type="pres">
      <dgm:prSet presAssocID="{EAE32FA5-996B-499F-8190-AB9EDE689844}" presName="sibTrans" presStyleCnt="0"/>
      <dgm:spPr/>
    </dgm:pt>
    <dgm:pt modelId="{0D883857-5AEF-4F04-9EAE-86BEF97AFF22}" type="pres">
      <dgm:prSet presAssocID="{D2ACC50A-22B4-43C2-BAA0-DFC520E0E4CA}" presName="compositeNode" presStyleCnt="0">
        <dgm:presLayoutVars>
          <dgm:bulletEnabled val="1"/>
        </dgm:presLayoutVars>
      </dgm:prSet>
      <dgm:spPr/>
    </dgm:pt>
    <dgm:pt modelId="{5F1E1644-197A-4300-A618-5DDCBCC66054}" type="pres">
      <dgm:prSet presAssocID="{D2ACC50A-22B4-43C2-BAA0-DFC520E0E4CA}" presName="bgRect" presStyleLbl="bgAccFollowNode1" presStyleIdx="2" presStyleCnt="4"/>
      <dgm:spPr/>
    </dgm:pt>
    <dgm:pt modelId="{A82332B3-923B-4657-B1C1-012C216A400C}" type="pres">
      <dgm:prSet presAssocID="{E536B31E-67FA-4055-B768-37240F9814A4}" presName="sibTransNodeCircle" presStyleLbl="alignNode1" presStyleIdx="4" presStyleCnt="8">
        <dgm:presLayoutVars>
          <dgm:chMax val="0"/>
          <dgm:bulletEnabled/>
        </dgm:presLayoutVars>
      </dgm:prSet>
      <dgm:spPr/>
    </dgm:pt>
    <dgm:pt modelId="{D5B821DE-362E-426B-B0D5-D60C64FB3DEB}" type="pres">
      <dgm:prSet presAssocID="{D2ACC50A-22B4-43C2-BAA0-DFC520E0E4CA}" presName="bottomLine" presStyleLbl="alignNode1" presStyleIdx="5" presStyleCnt="8">
        <dgm:presLayoutVars/>
      </dgm:prSet>
      <dgm:spPr/>
    </dgm:pt>
    <dgm:pt modelId="{AFC2EF46-256B-4170-BFF0-FFB9E4437378}" type="pres">
      <dgm:prSet presAssocID="{D2ACC50A-22B4-43C2-BAA0-DFC520E0E4CA}" presName="nodeText" presStyleLbl="bgAccFollowNode1" presStyleIdx="2" presStyleCnt="4">
        <dgm:presLayoutVars>
          <dgm:bulletEnabled val="1"/>
        </dgm:presLayoutVars>
      </dgm:prSet>
      <dgm:spPr/>
    </dgm:pt>
    <dgm:pt modelId="{9E29B0C6-1619-41AB-ACA9-CBDFA2712875}" type="pres">
      <dgm:prSet presAssocID="{E536B31E-67FA-4055-B768-37240F9814A4}" presName="sibTrans" presStyleCnt="0"/>
      <dgm:spPr/>
    </dgm:pt>
    <dgm:pt modelId="{A8D08234-8F55-4A65-A7A3-E890984A1F8A}" type="pres">
      <dgm:prSet presAssocID="{A1FC20D8-A07D-43BF-937A-5B0575750310}" presName="compositeNode" presStyleCnt="0">
        <dgm:presLayoutVars>
          <dgm:bulletEnabled val="1"/>
        </dgm:presLayoutVars>
      </dgm:prSet>
      <dgm:spPr/>
    </dgm:pt>
    <dgm:pt modelId="{733DB5CA-3F79-4372-AFA7-2568A6E482EC}" type="pres">
      <dgm:prSet presAssocID="{A1FC20D8-A07D-43BF-937A-5B0575750310}" presName="bgRect" presStyleLbl="bgAccFollowNode1" presStyleIdx="3" presStyleCnt="4"/>
      <dgm:spPr/>
    </dgm:pt>
    <dgm:pt modelId="{57C764C5-629D-4B10-BC10-1753FFEF14BB}" type="pres">
      <dgm:prSet presAssocID="{CD655983-4B3B-42D6-A9D4-D661AFA66CEF}" presName="sibTransNodeCircle" presStyleLbl="alignNode1" presStyleIdx="6" presStyleCnt="8">
        <dgm:presLayoutVars>
          <dgm:chMax val="0"/>
          <dgm:bulletEnabled/>
        </dgm:presLayoutVars>
      </dgm:prSet>
      <dgm:spPr/>
    </dgm:pt>
    <dgm:pt modelId="{E5152C37-DE9C-4574-820D-2D221A8A6215}" type="pres">
      <dgm:prSet presAssocID="{A1FC20D8-A07D-43BF-937A-5B0575750310}" presName="bottomLine" presStyleLbl="alignNode1" presStyleIdx="7" presStyleCnt="8">
        <dgm:presLayoutVars/>
      </dgm:prSet>
      <dgm:spPr/>
    </dgm:pt>
    <dgm:pt modelId="{D625E9D6-A735-408C-8312-60E22295A0C0}" type="pres">
      <dgm:prSet presAssocID="{A1FC20D8-A07D-43BF-937A-5B0575750310}" presName="nodeText" presStyleLbl="bgAccFollowNode1" presStyleIdx="3" presStyleCnt="4">
        <dgm:presLayoutVars>
          <dgm:bulletEnabled val="1"/>
        </dgm:presLayoutVars>
      </dgm:prSet>
      <dgm:spPr/>
    </dgm:pt>
  </dgm:ptLst>
  <dgm:cxnLst>
    <dgm:cxn modelId="{2E4C3A02-A406-4EF7-86A5-C70EF50E1266}" type="presOf" srcId="{88C268EA-F3F5-4391-AEAB-F2B492114E2E}" destId="{AEBC0BA4-4FC7-4670-A3FF-DA67AF0C14D9}" srcOrd="0" destOrd="0" presId="urn:microsoft.com/office/officeart/2016/7/layout/BasicLinearProcessNumbered"/>
    <dgm:cxn modelId="{E572B918-9287-4BFF-9A9D-509A264BE8AF}" srcId="{C69D511B-7A52-4EE6-8CDC-9900945373F3}" destId="{A1FC20D8-A07D-43BF-937A-5B0575750310}" srcOrd="3" destOrd="0" parTransId="{F8E9A051-77C8-4439-9C21-1DB6FFEA579D}" sibTransId="{CD655983-4B3B-42D6-A9D4-D661AFA66CEF}"/>
    <dgm:cxn modelId="{A6C5901B-1AAE-4A81-ADCD-67357C4A6BBA}" srcId="{C69D511B-7A52-4EE6-8CDC-9900945373F3}" destId="{7BAD46EB-27E3-4259-9032-BA1DB4635903}" srcOrd="0" destOrd="0" parTransId="{B9188691-42BC-48D7-B3B5-F3536BC28ADA}" sibTransId="{A3B635B6-3355-4A32-844D-7D2883F678A0}"/>
    <dgm:cxn modelId="{11578D33-346E-49F4-B0CA-357B2CF7B5FD}" type="presOf" srcId="{7BAD46EB-27E3-4259-9032-BA1DB4635903}" destId="{3DD578CE-A493-4A54-98CC-E9C3CE698812}" srcOrd="1" destOrd="0" presId="urn:microsoft.com/office/officeart/2016/7/layout/BasicLinearProcessNumbered"/>
    <dgm:cxn modelId="{6EBEC538-D34F-4936-9BC9-7B06D40B27D3}" type="presOf" srcId="{D2ACC50A-22B4-43C2-BAA0-DFC520E0E4CA}" destId="{AFC2EF46-256B-4170-BFF0-FFB9E4437378}" srcOrd="1" destOrd="0" presId="urn:microsoft.com/office/officeart/2016/7/layout/BasicLinearProcessNumbered"/>
    <dgm:cxn modelId="{90355C3F-D0E4-4AB7-A706-229D9944775F}" type="presOf" srcId="{D2ACC50A-22B4-43C2-BAA0-DFC520E0E4CA}" destId="{5F1E1644-197A-4300-A618-5DDCBCC66054}" srcOrd="0" destOrd="0" presId="urn:microsoft.com/office/officeart/2016/7/layout/BasicLinearProcessNumbered"/>
    <dgm:cxn modelId="{28839C5D-B827-474A-82BE-CE40C81B6AE6}" srcId="{C69D511B-7A52-4EE6-8CDC-9900945373F3}" destId="{88C268EA-F3F5-4391-AEAB-F2B492114E2E}" srcOrd="1" destOrd="0" parTransId="{AB264AF8-9C4D-49D6-8449-B1FB8B157024}" sibTransId="{EAE32FA5-996B-499F-8190-AB9EDE689844}"/>
    <dgm:cxn modelId="{B161BD61-8E4D-4F52-9D55-4D88871482B7}" srcId="{C69D511B-7A52-4EE6-8CDC-9900945373F3}" destId="{D2ACC50A-22B4-43C2-BAA0-DFC520E0E4CA}" srcOrd="2" destOrd="0" parTransId="{B92315A0-690B-456C-9921-9A4CCAAC1D9A}" sibTransId="{E536B31E-67FA-4055-B768-37240F9814A4}"/>
    <dgm:cxn modelId="{823D8B6D-1C3D-4B39-BDBE-CA60A8A0848E}" type="presOf" srcId="{7BAD46EB-27E3-4259-9032-BA1DB4635903}" destId="{9BCB9BE2-970A-4050-A2B9-2077F9DE6FAC}" srcOrd="0" destOrd="0" presId="urn:microsoft.com/office/officeart/2016/7/layout/BasicLinearProcessNumbered"/>
    <dgm:cxn modelId="{7075FB7E-E8F3-4D21-9814-7D7C57E1DBE7}" type="presOf" srcId="{CD655983-4B3B-42D6-A9D4-D661AFA66CEF}" destId="{57C764C5-629D-4B10-BC10-1753FFEF14BB}" srcOrd="0" destOrd="0" presId="urn:microsoft.com/office/officeart/2016/7/layout/BasicLinearProcessNumbered"/>
    <dgm:cxn modelId="{5EC8A28B-35D0-44AE-893B-384A40D95CD8}" type="presOf" srcId="{A1FC20D8-A07D-43BF-937A-5B0575750310}" destId="{D625E9D6-A735-408C-8312-60E22295A0C0}" srcOrd="1" destOrd="0" presId="urn:microsoft.com/office/officeart/2016/7/layout/BasicLinearProcessNumbered"/>
    <dgm:cxn modelId="{48990F92-8652-4B03-B6F6-0DE7CD7C2C60}" type="presOf" srcId="{EAE32FA5-996B-499F-8190-AB9EDE689844}" destId="{5997519C-5236-47A5-9053-93E6F1007C3D}" srcOrd="0" destOrd="0" presId="urn:microsoft.com/office/officeart/2016/7/layout/BasicLinearProcessNumbered"/>
    <dgm:cxn modelId="{03B2EC9B-8919-40C6-A74D-B12810F1726C}" type="presOf" srcId="{A1FC20D8-A07D-43BF-937A-5B0575750310}" destId="{733DB5CA-3F79-4372-AFA7-2568A6E482EC}" srcOrd="0" destOrd="0" presId="urn:microsoft.com/office/officeart/2016/7/layout/BasicLinearProcessNumbered"/>
    <dgm:cxn modelId="{5B7A10AB-B6E1-4799-A832-402DDDF73D68}" type="presOf" srcId="{C69D511B-7A52-4EE6-8CDC-9900945373F3}" destId="{2DC62D56-3BAA-4A90-BBDC-D312E3D91A0F}" srcOrd="0" destOrd="0" presId="urn:microsoft.com/office/officeart/2016/7/layout/BasicLinearProcessNumbered"/>
    <dgm:cxn modelId="{962894B4-7602-4898-8F45-391B2058DFCC}" type="presOf" srcId="{A3B635B6-3355-4A32-844D-7D2883F678A0}" destId="{AF0E8BB2-AC2D-4385-A698-48A0F98325DE}" srcOrd="0" destOrd="0" presId="urn:microsoft.com/office/officeart/2016/7/layout/BasicLinearProcessNumbered"/>
    <dgm:cxn modelId="{6BDBFAB9-B183-4625-9A09-3330F9DE9A10}" type="presOf" srcId="{E536B31E-67FA-4055-B768-37240F9814A4}" destId="{A82332B3-923B-4657-B1C1-012C216A400C}" srcOrd="0" destOrd="0" presId="urn:microsoft.com/office/officeart/2016/7/layout/BasicLinearProcessNumbered"/>
    <dgm:cxn modelId="{77B281D8-9D02-4708-9C35-C7B8209C4A18}" type="presOf" srcId="{88C268EA-F3F5-4391-AEAB-F2B492114E2E}" destId="{A80CF653-95D3-430E-A440-3329A069F540}" srcOrd="1" destOrd="0" presId="urn:microsoft.com/office/officeart/2016/7/layout/BasicLinearProcessNumbered"/>
    <dgm:cxn modelId="{B728F27C-2778-454C-9764-4193C88BB223}" type="presParOf" srcId="{2DC62D56-3BAA-4A90-BBDC-D312E3D91A0F}" destId="{3B64896B-293A-4635-8E93-8BB00E3EEEDE}" srcOrd="0" destOrd="0" presId="urn:microsoft.com/office/officeart/2016/7/layout/BasicLinearProcessNumbered"/>
    <dgm:cxn modelId="{54F43069-87EC-453C-A4DA-C5FD1DDC6822}" type="presParOf" srcId="{3B64896B-293A-4635-8E93-8BB00E3EEEDE}" destId="{9BCB9BE2-970A-4050-A2B9-2077F9DE6FAC}" srcOrd="0" destOrd="0" presId="urn:microsoft.com/office/officeart/2016/7/layout/BasicLinearProcessNumbered"/>
    <dgm:cxn modelId="{6B7B99D3-E372-48FF-95BC-00E930427295}" type="presParOf" srcId="{3B64896B-293A-4635-8E93-8BB00E3EEEDE}" destId="{AF0E8BB2-AC2D-4385-A698-48A0F98325DE}" srcOrd="1" destOrd="0" presId="urn:microsoft.com/office/officeart/2016/7/layout/BasicLinearProcessNumbered"/>
    <dgm:cxn modelId="{8235964A-A161-41DA-8EC3-59655512B3CB}" type="presParOf" srcId="{3B64896B-293A-4635-8E93-8BB00E3EEEDE}" destId="{BA21AFF6-3214-4D70-B861-1A6C57BC0A71}" srcOrd="2" destOrd="0" presId="urn:microsoft.com/office/officeart/2016/7/layout/BasicLinearProcessNumbered"/>
    <dgm:cxn modelId="{A66AD804-436A-47ED-8904-1C41F848B4E0}" type="presParOf" srcId="{3B64896B-293A-4635-8E93-8BB00E3EEEDE}" destId="{3DD578CE-A493-4A54-98CC-E9C3CE698812}" srcOrd="3" destOrd="0" presId="urn:microsoft.com/office/officeart/2016/7/layout/BasicLinearProcessNumbered"/>
    <dgm:cxn modelId="{74F14117-7FC9-4412-BCDD-13FCDAD0F004}" type="presParOf" srcId="{2DC62D56-3BAA-4A90-BBDC-D312E3D91A0F}" destId="{C1973E4D-3097-4D12-8D70-3388DAA8044E}" srcOrd="1" destOrd="0" presId="urn:microsoft.com/office/officeart/2016/7/layout/BasicLinearProcessNumbered"/>
    <dgm:cxn modelId="{EF293D55-C52A-4F5D-B659-386CAC267A2B}" type="presParOf" srcId="{2DC62D56-3BAA-4A90-BBDC-D312E3D91A0F}" destId="{510C5B7C-9FD9-4B1A-980D-AE71824D9C41}" srcOrd="2" destOrd="0" presId="urn:microsoft.com/office/officeart/2016/7/layout/BasicLinearProcessNumbered"/>
    <dgm:cxn modelId="{671CFEC3-2B29-41BA-B11B-8DDF9EED0887}" type="presParOf" srcId="{510C5B7C-9FD9-4B1A-980D-AE71824D9C41}" destId="{AEBC0BA4-4FC7-4670-A3FF-DA67AF0C14D9}" srcOrd="0" destOrd="0" presId="urn:microsoft.com/office/officeart/2016/7/layout/BasicLinearProcessNumbered"/>
    <dgm:cxn modelId="{18AE6682-CA62-4E07-B1FE-00F1221C04F2}" type="presParOf" srcId="{510C5B7C-9FD9-4B1A-980D-AE71824D9C41}" destId="{5997519C-5236-47A5-9053-93E6F1007C3D}" srcOrd="1" destOrd="0" presId="urn:microsoft.com/office/officeart/2016/7/layout/BasicLinearProcessNumbered"/>
    <dgm:cxn modelId="{C0A5A9AB-390D-4F00-868A-5BEEE31C0E74}" type="presParOf" srcId="{510C5B7C-9FD9-4B1A-980D-AE71824D9C41}" destId="{586FEA5C-AAB2-4246-B8A7-816738281FA6}" srcOrd="2" destOrd="0" presId="urn:microsoft.com/office/officeart/2016/7/layout/BasicLinearProcessNumbered"/>
    <dgm:cxn modelId="{24D36D82-70C4-4558-A824-63C65A34B2F2}" type="presParOf" srcId="{510C5B7C-9FD9-4B1A-980D-AE71824D9C41}" destId="{A80CF653-95D3-430E-A440-3329A069F540}" srcOrd="3" destOrd="0" presId="urn:microsoft.com/office/officeart/2016/7/layout/BasicLinearProcessNumbered"/>
    <dgm:cxn modelId="{7BB48834-ADDA-4170-9A2C-13F0E5B3BD2C}" type="presParOf" srcId="{2DC62D56-3BAA-4A90-BBDC-D312E3D91A0F}" destId="{F3DE46D2-4BAB-4F3D-9280-003EA24946BF}" srcOrd="3" destOrd="0" presId="urn:microsoft.com/office/officeart/2016/7/layout/BasicLinearProcessNumbered"/>
    <dgm:cxn modelId="{E56EEA13-6E17-4D03-B23D-6A254C6E27C7}" type="presParOf" srcId="{2DC62D56-3BAA-4A90-BBDC-D312E3D91A0F}" destId="{0D883857-5AEF-4F04-9EAE-86BEF97AFF22}" srcOrd="4" destOrd="0" presId="urn:microsoft.com/office/officeart/2016/7/layout/BasicLinearProcessNumbered"/>
    <dgm:cxn modelId="{71ABD610-3E37-4ABE-AFF2-C1653E27A3B6}" type="presParOf" srcId="{0D883857-5AEF-4F04-9EAE-86BEF97AFF22}" destId="{5F1E1644-197A-4300-A618-5DDCBCC66054}" srcOrd="0" destOrd="0" presId="urn:microsoft.com/office/officeart/2016/7/layout/BasicLinearProcessNumbered"/>
    <dgm:cxn modelId="{90970B5F-340F-4502-96E4-7AFC823E57B4}" type="presParOf" srcId="{0D883857-5AEF-4F04-9EAE-86BEF97AFF22}" destId="{A82332B3-923B-4657-B1C1-012C216A400C}" srcOrd="1" destOrd="0" presId="urn:microsoft.com/office/officeart/2016/7/layout/BasicLinearProcessNumbered"/>
    <dgm:cxn modelId="{9CB3497D-A452-45A8-9A22-92C50528BA5F}" type="presParOf" srcId="{0D883857-5AEF-4F04-9EAE-86BEF97AFF22}" destId="{D5B821DE-362E-426B-B0D5-D60C64FB3DEB}" srcOrd="2" destOrd="0" presId="urn:microsoft.com/office/officeart/2016/7/layout/BasicLinearProcessNumbered"/>
    <dgm:cxn modelId="{4B5A2720-8F27-4290-BCF8-5582C042B977}" type="presParOf" srcId="{0D883857-5AEF-4F04-9EAE-86BEF97AFF22}" destId="{AFC2EF46-256B-4170-BFF0-FFB9E4437378}" srcOrd="3" destOrd="0" presId="urn:microsoft.com/office/officeart/2016/7/layout/BasicLinearProcessNumbered"/>
    <dgm:cxn modelId="{9C033DAD-4B22-4F64-9D5A-15E7AE850D81}" type="presParOf" srcId="{2DC62D56-3BAA-4A90-BBDC-D312E3D91A0F}" destId="{9E29B0C6-1619-41AB-ACA9-CBDFA2712875}" srcOrd="5" destOrd="0" presId="urn:microsoft.com/office/officeart/2016/7/layout/BasicLinearProcessNumbered"/>
    <dgm:cxn modelId="{90328D9B-39C6-4690-9CC9-36AD5C38BA90}" type="presParOf" srcId="{2DC62D56-3BAA-4A90-BBDC-D312E3D91A0F}" destId="{A8D08234-8F55-4A65-A7A3-E890984A1F8A}" srcOrd="6" destOrd="0" presId="urn:microsoft.com/office/officeart/2016/7/layout/BasicLinearProcessNumbered"/>
    <dgm:cxn modelId="{15873304-6A7A-424B-815B-F28D399E3983}" type="presParOf" srcId="{A8D08234-8F55-4A65-A7A3-E890984A1F8A}" destId="{733DB5CA-3F79-4372-AFA7-2568A6E482EC}" srcOrd="0" destOrd="0" presId="urn:microsoft.com/office/officeart/2016/7/layout/BasicLinearProcessNumbered"/>
    <dgm:cxn modelId="{58C3C8DC-3CDE-4913-86B6-68F2BC36CBE6}" type="presParOf" srcId="{A8D08234-8F55-4A65-A7A3-E890984A1F8A}" destId="{57C764C5-629D-4B10-BC10-1753FFEF14BB}" srcOrd="1" destOrd="0" presId="urn:microsoft.com/office/officeart/2016/7/layout/BasicLinearProcessNumbered"/>
    <dgm:cxn modelId="{F3A3B6F4-E592-45C6-ACE1-BDC1C1245927}" type="presParOf" srcId="{A8D08234-8F55-4A65-A7A3-E890984A1F8A}" destId="{E5152C37-DE9C-4574-820D-2D221A8A6215}" srcOrd="2" destOrd="0" presId="urn:microsoft.com/office/officeart/2016/7/layout/BasicLinearProcessNumbered"/>
    <dgm:cxn modelId="{2549207E-FBE2-4F2C-8554-59F0911DA0AC}" type="presParOf" srcId="{A8D08234-8F55-4A65-A7A3-E890984A1F8A}" destId="{D625E9D6-A735-408C-8312-60E22295A0C0}"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611DF65-D702-4453-97FC-0AF60F1AC8DD}" type="doc">
      <dgm:prSet loTypeId="urn:microsoft.com/office/officeart/2005/8/layout/vProcess5" loCatId="process" qsTypeId="urn:microsoft.com/office/officeart/2005/8/quickstyle/simple4" qsCatId="simple" csTypeId="urn:microsoft.com/office/officeart/2005/8/colors/colorful5" csCatId="colorful" phldr="1"/>
      <dgm:spPr/>
      <dgm:t>
        <a:bodyPr/>
        <a:lstStyle/>
        <a:p>
          <a:endParaRPr lang="en-US"/>
        </a:p>
      </dgm:t>
    </dgm:pt>
    <dgm:pt modelId="{8AB5D7A9-C7A2-460D-BD7C-46E2EE4FD14B}">
      <dgm:prSet custT="1"/>
      <dgm:spPr/>
      <dgm:t>
        <a:bodyPr/>
        <a:lstStyle/>
        <a:p>
          <a:pPr>
            <a:buFont typeface="+mj-lt"/>
            <a:buAutoNum type="alphaLcPeriod"/>
          </a:pPr>
          <a:r>
            <a:rPr lang="en-US" sz="2000">
              <a:latin typeface="Times New Roman" panose="02020603050405020304" pitchFamily="18" charset="0"/>
              <a:cs typeface="Times New Roman" panose="02020603050405020304" pitchFamily="18" charset="0"/>
            </a:rPr>
            <a:t>Linear regression</a:t>
          </a:r>
          <a:endParaRPr lang="en-IN" sz="2000">
            <a:latin typeface="Times New Roman" panose="02020603050405020304" pitchFamily="18" charset="0"/>
            <a:cs typeface="Times New Roman" panose="02020603050405020304" pitchFamily="18" charset="0"/>
          </a:endParaRPr>
        </a:p>
      </dgm:t>
    </dgm:pt>
    <dgm:pt modelId="{EA3B48AD-D4E1-45D4-91B7-C541C5CD2D47}" type="parTrans" cxnId="{53C7B438-6D01-4DDF-901E-69B5969C01AA}">
      <dgm:prSet/>
      <dgm:spPr/>
      <dgm:t>
        <a:bodyPr/>
        <a:lstStyle/>
        <a:p>
          <a:endParaRPr lang="en-IN"/>
        </a:p>
      </dgm:t>
    </dgm:pt>
    <dgm:pt modelId="{0D61D455-1BC6-45BF-A863-B4DB053A608D}" type="sibTrans" cxnId="{53C7B438-6D01-4DDF-901E-69B5969C01AA}">
      <dgm:prSet custT="1"/>
      <dgm:spPr/>
      <dgm:t>
        <a:bodyPr/>
        <a:lstStyle/>
        <a:p>
          <a:endParaRPr lang="en-IN" sz="2000">
            <a:latin typeface="Times New Roman" panose="02020603050405020304" pitchFamily="18" charset="0"/>
            <a:cs typeface="Times New Roman" panose="02020603050405020304" pitchFamily="18" charset="0"/>
          </a:endParaRPr>
        </a:p>
      </dgm:t>
    </dgm:pt>
    <dgm:pt modelId="{8D28F7E4-98E7-4C3D-BDBE-1F181B827EB8}">
      <dgm:prSet custT="1"/>
      <dgm:spPr/>
      <dgm:t>
        <a:bodyPr/>
        <a:lstStyle/>
        <a:p>
          <a:pPr>
            <a:buFont typeface="+mj-lt"/>
            <a:buAutoNum type="alphaLcPeriod"/>
          </a:pPr>
          <a:r>
            <a:rPr lang="en-US" sz="2000">
              <a:latin typeface="Times New Roman" panose="02020603050405020304" pitchFamily="18" charset="0"/>
              <a:cs typeface="Times New Roman" panose="02020603050405020304" pitchFamily="18" charset="0"/>
            </a:rPr>
            <a:t>Random Forest Regression</a:t>
          </a:r>
          <a:endParaRPr lang="en-IN" sz="2000">
            <a:latin typeface="Times New Roman" panose="02020603050405020304" pitchFamily="18" charset="0"/>
            <a:cs typeface="Times New Roman" panose="02020603050405020304" pitchFamily="18" charset="0"/>
          </a:endParaRPr>
        </a:p>
      </dgm:t>
    </dgm:pt>
    <dgm:pt modelId="{FC694452-6CEF-4926-8F4A-AD90A1F775F8}" type="parTrans" cxnId="{EBC75B5C-30CE-4F34-8E24-DE1246DFB303}">
      <dgm:prSet/>
      <dgm:spPr/>
      <dgm:t>
        <a:bodyPr/>
        <a:lstStyle/>
        <a:p>
          <a:endParaRPr lang="en-IN"/>
        </a:p>
      </dgm:t>
    </dgm:pt>
    <dgm:pt modelId="{B7AF2F39-1DC1-4597-9885-123487BCF0F2}" type="sibTrans" cxnId="{EBC75B5C-30CE-4F34-8E24-DE1246DFB303}">
      <dgm:prSet custT="1"/>
      <dgm:spPr/>
      <dgm:t>
        <a:bodyPr/>
        <a:lstStyle/>
        <a:p>
          <a:endParaRPr lang="en-IN" sz="2000">
            <a:latin typeface="Times New Roman" panose="02020603050405020304" pitchFamily="18" charset="0"/>
            <a:cs typeface="Times New Roman" panose="02020603050405020304" pitchFamily="18" charset="0"/>
          </a:endParaRPr>
        </a:p>
      </dgm:t>
    </dgm:pt>
    <dgm:pt modelId="{C9E4797A-7D6F-4551-BCF6-464BF97C2383}">
      <dgm:prSet custT="1"/>
      <dgm:spPr/>
      <dgm:t>
        <a:bodyPr/>
        <a:lstStyle/>
        <a:p>
          <a:pPr>
            <a:buFont typeface="+mj-lt"/>
            <a:buAutoNum type="alphaLcPeriod"/>
          </a:pPr>
          <a:r>
            <a:rPr lang="en-US" sz="2000">
              <a:latin typeface="Times New Roman" panose="02020603050405020304" pitchFamily="18" charset="0"/>
              <a:cs typeface="Times New Roman" panose="02020603050405020304" pitchFamily="18" charset="0"/>
            </a:rPr>
            <a:t>XGBoost Model</a:t>
          </a:r>
          <a:endParaRPr lang="en-IN" sz="2000">
            <a:latin typeface="Times New Roman" panose="02020603050405020304" pitchFamily="18" charset="0"/>
            <a:cs typeface="Times New Roman" panose="02020603050405020304" pitchFamily="18" charset="0"/>
          </a:endParaRPr>
        </a:p>
      </dgm:t>
    </dgm:pt>
    <dgm:pt modelId="{29E5E1CC-DECB-4928-BA35-3F358AAB8363}" type="parTrans" cxnId="{3703961C-9A6F-4B9B-A386-D9BBFBCE4D43}">
      <dgm:prSet/>
      <dgm:spPr/>
      <dgm:t>
        <a:bodyPr/>
        <a:lstStyle/>
        <a:p>
          <a:endParaRPr lang="en-IN"/>
        </a:p>
      </dgm:t>
    </dgm:pt>
    <dgm:pt modelId="{169606D2-CD37-4442-86A5-84D6D7CD10A6}" type="sibTrans" cxnId="{3703961C-9A6F-4B9B-A386-D9BBFBCE4D43}">
      <dgm:prSet custT="1"/>
      <dgm:spPr/>
      <dgm:t>
        <a:bodyPr/>
        <a:lstStyle/>
        <a:p>
          <a:endParaRPr lang="en-IN" sz="2000">
            <a:latin typeface="Times New Roman" panose="02020603050405020304" pitchFamily="18" charset="0"/>
            <a:cs typeface="Times New Roman" panose="02020603050405020304" pitchFamily="18" charset="0"/>
          </a:endParaRPr>
        </a:p>
      </dgm:t>
    </dgm:pt>
    <dgm:pt modelId="{DDB52002-18BD-430E-8EC5-E303CCCB275E}">
      <dgm:prSet custT="1"/>
      <dgm:spPr/>
      <dgm:t>
        <a:bodyPr/>
        <a:lstStyle/>
        <a:p>
          <a:pPr>
            <a:buFont typeface="+mj-lt"/>
            <a:buAutoNum type="alphaLcPeriod"/>
          </a:pPr>
          <a:r>
            <a:rPr lang="en-US" sz="2000" dirty="0">
              <a:latin typeface="Times New Roman" panose="02020603050405020304" pitchFamily="18" charset="0"/>
              <a:cs typeface="Times New Roman" panose="02020603050405020304" pitchFamily="18" charset="0"/>
            </a:rPr>
            <a:t>KNN Regression</a:t>
          </a:r>
          <a:endParaRPr lang="en-IN" sz="2000" dirty="0">
            <a:latin typeface="Times New Roman" panose="02020603050405020304" pitchFamily="18" charset="0"/>
            <a:cs typeface="Times New Roman" panose="02020603050405020304" pitchFamily="18" charset="0"/>
          </a:endParaRPr>
        </a:p>
      </dgm:t>
    </dgm:pt>
    <dgm:pt modelId="{B3C97BA6-A763-48F0-BBE5-DF59D875B478}" type="parTrans" cxnId="{7F6A8CC8-E48B-4AD2-9BC3-3DD4F86FD757}">
      <dgm:prSet/>
      <dgm:spPr/>
      <dgm:t>
        <a:bodyPr/>
        <a:lstStyle/>
        <a:p>
          <a:endParaRPr lang="en-IN"/>
        </a:p>
      </dgm:t>
    </dgm:pt>
    <dgm:pt modelId="{566415CF-D50E-466B-8FE3-78896AD40C9C}" type="sibTrans" cxnId="{7F6A8CC8-E48B-4AD2-9BC3-3DD4F86FD757}">
      <dgm:prSet/>
      <dgm:spPr/>
      <dgm:t>
        <a:bodyPr/>
        <a:lstStyle/>
        <a:p>
          <a:endParaRPr lang="en-IN"/>
        </a:p>
      </dgm:t>
    </dgm:pt>
    <dgm:pt modelId="{664BD580-CB9F-4DFD-9682-042287059B54}" type="pres">
      <dgm:prSet presAssocID="{6611DF65-D702-4453-97FC-0AF60F1AC8DD}" presName="outerComposite" presStyleCnt="0">
        <dgm:presLayoutVars>
          <dgm:chMax val="5"/>
          <dgm:dir/>
          <dgm:resizeHandles val="exact"/>
        </dgm:presLayoutVars>
      </dgm:prSet>
      <dgm:spPr/>
    </dgm:pt>
    <dgm:pt modelId="{6989B105-39FC-4EBA-B018-A63304CCD122}" type="pres">
      <dgm:prSet presAssocID="{6611DF65-D702-4453-97FC-0AF60F1AC8DD}" presName="dummyMaxCanvas" presStyleCnt="0">
        <dgm:presLayoutVars/>
      </dgm:prSet>
      <dgm:spPr/>
    </dgm:pt>
    <dgm:pt modelId="{4CAFF31D-0765-4C2C-81CA-AB83F3FAD376}" type="pres">
      <dgm:prSet presAssocID="{6611DF65-D702-4453-97FC-0AF60F1AC8DD}" presName="FourNodes_1" presStyleLbl="node1" presStyleIdx="0" presStyleCnt="4">
        <dgm:presLayoutVars>
          <dgm:bulletEnabled val="1"/>
        </dgm:presLayoutVars>
      </dgm:prSet>
      <dgm:spPr/>
    </dgm:pt>
    <dgm:pt modelId="{73A60C47-ED26-445F-A95E-A5B914682AB0}" type="pres">
      <dgm:prSet presAssocID="{6611DF65-D702-4453-97FC-0AF60F1AC8DD}" presName="FourNodes_2" presStyleLbl="node1" presStyleIdx="1" presStyleCnt="4">
        <dgm:presLayoutVars>
          <dgm:bulletEnabled val="1"/>
        </dgm:presLayoutVars>
      </dgm:prSet>
      <dgm:spPr/>
    </dgm:pt>
    <dgm:pt modelId="{FEF32FC4-3C44-456C-8DCF-929DE41512C9}" type="pres">
      <dgm:prSet presAssocID="{6611DF65-D702-4453-97FC-0AF60F1AC8DD}" presName="FourNodes_3" presStyleLbl="node1" presStyleIdx="2" presStyleCnt="4">
        <dgm:presLayoutVars>
          <dgm:bulletEnabled val="1"/>
        </dgm:presLayoutVars>
      </dgm:prSet>
      <dgm:spPr/>
    </dgm:pt>
    <dgm:pt modelId="{E7569EE6-BE74-4FAD-A697-1C60EECB568F}" type="pres">
      <dgm:prSet presAssocID="{6611DF65-D702-4453-97FC-0AF60F1AC8DD}" presName="FourNodes_4" presStyleLbl="node1" presStyleIdx="3" presStyleCnt="4">
        <dgm:presLayoutVars>
          <dgm:bulletEnabled val="1"/>
        </dgm:presLayoutVars>
      </dgm:prSet>
      <dgm:spPr/>
    </dgm:pt>
    <dgm:pt modelId="{509597D8-4F75-41D6-84C7-C4D7DF80C3B2}" type="pres">
      <dgm:prSet presAssocID="{6611DF65-D702-4453-97FC-0AF60F1AC8DD}" presName="FourConn_1-2" presStyleLbl="fgAccFollowNode1" presStyleIdx="0" presStyleCnt="3">
        <dgm:presLayoutVars>
          <dgm:bulletEnabled val="1"/>
        </dgm:presLayoutVars>
      </dgm:prSet>
      <dgm:spPr/>
    </dgm:pt>
    <dgm:pt modelId="{C92835C6-3C83-4BF0-AEAE-EB05BDCC83C7}" type="pres">
      <dgm:prSet presAssocID="{6611DF65-D702-4453-97FC-0AF60F1AC8DD}" presName="FourConn_2-3" presStyleLbl="fgAccFollowNode1" presStyleIdx="1" presStyleCnt="3">
        <dgm:presLayoutVars>
          <dgm:bulletEnabled val="1"/>
        </dgm:presLayoutVars>
      </dgm:prSet>
      <dgm:spPr/>
    </dgm:pt>
    <dgm:pt modelId="{B7CB4226-4989-4263-B2C9-26DB1F6B9E5A}" type="pres">
      <dgm:prSet presAssocID="{6611DF65-D702-4453-97FC-0AF60F1AC8DD}" presName="FourConn_3-4" presStyleLbl="fgAccFollowNode1" presStyleIdx="2" presStyleCnt="3">
        <dgm:presLayoutVars>
          <dgm:bulletEnabled val="1"/>
        </dgm:presLayoutVars>
      </dgm:prSet>
      <dgm:spPr/>
    </dgm:pt>
    <dgm:pt modelId="{0BF203F6-C4CA-4199-94DB-3899BF580282}" type="pres">
      <dgm:prSet presAssocID="{6611DF65-D702-4453-97FC-0AF60F1AC8DD}" presName="FourNodes_1_text" presStyleLbl="node1" presStyleIdx="3" presStyleCnt="4">
        <dgm:presLayoutVars>
          <dgm:bulletEnabled val="1"/>
        </dgm:presLayoutVars>
      </dgm:prSet>
      <dgm:spPr/>
    </dgm:pt>
    <dgm:pt modelId="{BF8CF322-D9B2-4D2E-9330-D435F75694E9}" type="pres">
      <dgm:prSet presAssocID="{6611DF65-D702-4453-97FC-0AF60F1AC8DD}" presName="FourNodes_2_text" presStyleLbl="node1" presStyleIdx="3" presStyleCnt="4">
        <dgm:presLayoutVars>
          <dgm:bulletEnabled val="1"/>
        </dgm:presLayoutVars>
      </dgm:prSet>
      <dgm:spPr/>
    </dgm:pt>
    <dgm:pt modelId="{DED86FFD-3101-4E26-A7B9-2CF2555425A6}" type="pres">
      <dgm:prSet presAssocID="{6611DF65-D702-4453-97FC-0AF60F1AC8DD}" presName="FourNodes_3_text" presStyleLbl="node1" presStyleIdx="3" presStyleCnt="4">
        <dgm:presLayoutVars>
          <dgm:bulletEnabled val="1"/>
        </dgm:presLayoutVars>
      </dgm:prSet>
      <dgm:spPr/>
    </dgm:pt>
    <dgm:pt modelId="{4FE05078-CC91-48CF-803B-D9583907339E}" type="pres">
      <dgm:prSet presAssocID="{6611DF65-D702-4453-97FC-0AF60F1AC8DD}" presName="FourNodes_4_text" presStyleLbl="node1" presStyleIdx="3" presStyleCnt="4">
        <dgm:presLayoutVars>
          <dgm:bulletEnabled val="1"/>
        </dgm:presLayoutVars>
      </dgm:prSet>
      <dgm:spPr/>
    </dgm:pt>
  </dgm:ptLst>
  <dgm:cxnLst>
    <dgm:cxn modelId="{5094A607-D0BA-42B3-88B0-EB9789E1585D}" type="presOf" srcId="{C9E4797A-7D6F-4551-BCF6-464BF97C2383}" destId="{DED86FFD-3101-4E26-A7B9-2CF2555425A6}" srcOrd="1" destOrd="0" presId="urn:microsoft.com/office/officeart/2005/8/layout/vProcess5"/>
    <dgm:cxn modelId="{8FAC5C18-7DF6-4EF1-ACF0-233FEB45C8D4}" type="presOf" srcId="{B7AF2F39-1DC1-4597-9885-123487BCF0F2}" destId="{C92835C6-3C83-4BF0-AEAE-EB05BDCC83C7}" srcOrd="0" destOrd="0" presId="urn:microsoft.com/office/officeart/2005/8/layout/vProcess5"/>
    <dgm:cxn modelId="{3703961C-9A6F-4B9B-A386-D9BBFBCE4D43}" srcId="{6611DF65-D702-4453-97FC-0AF60F1AC8DD}" destId="{C9E4797A-7D6F-4551-BCF6-464BF97C2383}" srcOrd="2" destOrd="0" parTransId="{29E5E1CC-DECB-4928-BA35-3F358AAB8363}" sibTransId="{169606D2-CD37-4442-86A5-84D6D7CD10A6}"/>
    <dgm:cxn modelId="{423A0D1E-219C-4445-BD3F-BC349E8D728E}" type="presOf" srcId="{6611DF65-D702-4453-97FC-0AF60F1AC8DD}" destId="{664BD580-CB9F-4DFD-9682-042287059B54}" srcOrd="0" destOrd="0" presId="urn:microsoft.com/office/officeart/2005/8/layout/vProcess5"/>
    <dgm:cxn modelId="{E3898524-27D7-4660-B06B-675A4B7759E2}" type="presOf" srcId="{DDB52002-18BD-430E-8EC5-E303CCCB275E}" destId="{4FE05078-CC91-48CF-803B-D9583907339E}" srcOrd="1" destOrd="0" presId="urn:microsoft.com/office/officeart/2005/8/layout/vProcess5"/>
    <dgm:cxn modelId="{38BEEF28-5D83-4719-B3C5-952F8958D13A}" type="presOf" srcId="{0D61D455-1BC6-45BF-A863-B4DB053A608D}" destId="{509597D8-4F75-41D6-84C7-C4D7DF80C3B2}" srcOrd="0" destOrd="0" presId="urn:microsoft.com/office/officeart/2005/8/layout/vProcess5"/>
    <dgm:cxn modelId="{53C7B438-6D01-4DDF-901E-69B5969C01AA}" srcId="{6611DF65-D702-4453-97FC-0AF60F1AC8DD}" destId="{8AB5D7A9-C7A2-460D-BD7C-46E2EE4FD14B}" srcOrd="0" destOrd="0" parTransId="{EA3B48AD-D4E1-45D4-91B7-C541C5CD2D47}" sibTransId="{0D61D455-1BC6-45BF-A863-B4DB053A608D}"/>
    <dgm:cxn modelId="{EBC75B5C-30CE-4F34-8E24-DE1246DFB303}" srcId="{6611DF65-D702-4453-97FC-0AF60F1AC8DD}" destId="{8D28F7E4-98E7-4C3D-BDBE-1F181B827EB8}" srcOrd="1" destOrd="0" parTransId="{FC694452-6CEF-4926-8F4A-AD90A1F775F8}" sibTransId="{B7AF2F39-1DC1-4597-9885-123487BCF0F2}"/>
    <dgm:cxn modelId="{34203958-B4AC-47CD-B886-5FAA3E3B501B}" type="presOf" srcId="{C9E4797A-7D6F-4551-BCF6-464BF97C2383}" destId="{FEF32FC4-3C44-456C-8DCF-929DE41512C9}" srcOrd="0" destOrd="0" presId="urn:microsoft.com/office/officeart/2005/8/layout/vProcess5"/>
    <dgm:cxn modelId="{77DAE597-4BB2-448C-8E05-24B05F9F4153}" type="presOf" srcId="{DDB52002-18BD-430E-8EC5-E303CCCB275E}" destId="{E7569EE6-BE74-4FAD-A697-1C60EECB568F}" srcOrd="0" destOrd="0" presId="urn:microsoft.com/office/officeart/2005/8/layout/vProcess5"/>
    <dgm:cxn modelId="{7F6A8CC8-E48B-4AD2-9BC3-3DD4F86FD757}" srcId="{6611DF65-D702-4453-97FC-0AF60F1AC8DD}" destId="{DDB52002-18BD-430E-8EC5-E303CCCB275E}" srcOrd="3" destOrd="0" parTransId="{B3C97BA6-A763-48F0-BBE5-DF59D875B478}" sibTransId="{566415CF-D50E-466B-8FE3-78896AD40C9C}"/>
    <dgm:cxn modelId="{E436D3CB-8165-47D2-9847-8BA2A27F437B}" type="presOf" srcId="{8AB5D7A9-C7A2-460D-BD7C-46E2EE4FD14B}" destId="{0BF203F6-C4CA-4199-94DB-3899BF580282}" srcOrd="1" destOrd="0" presId="urn:microsoft.com/office/officeart/2005/8/layout/vProcess5"/>
    <dgm:cxn modelId="{89D6F5CD-B8AC-48F4-8BB3-05116663E29C}" type="presOf" srcId="{8AB5D7A9-C7A2-460D-BD7C-46E2EE4FD14B}" destId="{4CAFF31D-0765-4C2C-81CA-AB83F3FAD376}" srcOrd="0" destOrd="0" presId="urn:microsoft.com/office/officeart/2005/8/layout/vProcess5"/>
    <dgm:cxn modelId="{55ABDCD8-9113-42CC-A667-055F05B898CE}" type="presOf" srcId="{8D28F7E4-98E7-4C3D-BDBE-1F181B827EB8}" destId="{73A60C47-ED26-445F-A95E-A5B914682AB0}" srcOrd="0" destOrd="0" presId="urn:microsoft.com/office/officeart/2005/8/layout/vProcess5"/>
    <dgm:cxn modelId="{69EA85F1-1A68-4239-B8B6-28F655247EE0}" type="presOf" srcId="{169606D2-CD37-4442-86A5-84D6D7CD10A6}" destId="{B7CB4226-4989-4263-B2C9-26DB1F6B9E5A}" srcOrd="0" destOrd="0" presId="urn:microsoft.com/office/officeart/2005/8/layout/vProcess5"/>
    <dgm:cxn modelId="{0D5596F5-5A65-4F8F-8BB6-5D66FB2C82DF}" type="presOf" srcId="{8D28F7E4-98E7-4C3D-BDBE-1F181B827EB8}" destId="{BF8CF322-D9B2-4D2E-9330-D435F75694E9}" srcOrd="1" destOrd="0" presId="urn:microsoft.com/office/officeart/2005/8/layout/vProcess5"/>
    <dgm:cxn modelId="{4FAD8D6E-20B8-40B6-8E57-9C69BEC87099}" type="presParOf" srcId="{664BD580-CB9F-4DFD-9682-042287059B54}" destId="{6989B105-39FC-4EBA-B018-A63304CCD122}" srcOrd="0" destOrd="0" presId="urn:microsoft.com/office/officeart/2005/8/layout/vProcess5"/>
    <dgm:cxn modelId="{FD527B8F-22F9-4337-AE70-09A950399BB6}" type="presParOf" srcId="{664BD580-CB9F-4DFD-9682-042287059B54}" destId="{4CAFF31D-0765-4C2C-81CA-AB83F3FAD376}" srcOrd="1" destOrd="0" presId="urn:microsoft.com/office/officeart/2005/8/layout/vProcess5"/>
    <dgm:cxn modelId="{5742A247-D9E8-44E8-A79C-36BAB014D938}" type="presParOf" srcId="{664BD580-CB9F-4DFD-9682-042287059B54}" destId="{73A60C47-ED26-445F-A95E-A5B914682AB0}" srcOrd="2" destOrd="0" presId="urn:microsoft.com/office/officeart/2005/8/layout/vProcess5"/>
    <dgm:cxn modelId="{09FA7E23-9566-465A-BD8A-0FDB13A233A4}" type="presParOf" srcId="{664BD580-CB9F-4DFD-9682-042287059B54}" destId="{FEF32FC4-3C44-456C-8DCF-929DE41512C9}" srcOrd="3" destOrd="0" presId="urn:microsoft.com/office/officeart/2005/8/layout/vProcess5"/>
    <dgm:cxn modelId="{0059AAEB-BB80-4100-A8C3-06AFBD6285AC}" type="presParOf" srcId="{664BD580-CB9F-4DFD-9682-042287059B54}" destId="{E7569EE6-BE74-4FAD-A697-1C60EECB568F}" srcOrd="4" destOrd="0" presId="urn:microsoft.com/office/officeart/2005/8/layout/vProcess5"/>
    <dgm:cxn modelId="{EC5A12C4-6B86-4893-B376-03D83A8A6294}" type="presParOf" srcId="{664BD580-CB9F-4DFD-9682-042287059B54}" destId="{509597D8-4F75-41D6-84C7-C4D7DF80C3B2}" srcOrd="5" destOrd="0" presId="urn:microsoft.com/office/officeart/2005/8/layout/vProcess5"/>
    <dgm:cxn modelId="{E31853EC-52D4-424A-8292-EAB086E7A50F}" type="presParOf" srcId="{664BD580-CB9F-4DFD-9682-042287059B54}" destId="{C92835C6-3C83-4BF0-AEAE-EB05BDCC83C7}" srcOrd="6" destOrd="0" presId="urn:microsoft.com/office/officeart/2005/8/layout/vProcess5"/>
    <dgm:cxn modelId="{3CA08B1D-B475-4BB6-875F-9C29B1E4DB68}" type="presParOf" srcId="{664BD580-CB9F-4DFD-9682-042287059B54}" destId="{B7CB4226-4989-4263-B2C9-26DB1F6B9E5A}" srcOrd="7" destOrd="0" presId="urn:microsoft.com/office/officeart/2005/8/layout/vProcess5"/>
    <dgm:cxn modelId="{6C22AECD-4CB0-41AD-AF6F-5D460225BDB4}" type="presParOf" srcId="{664BD580-CB9F-4DFD-9682-042287059B54}" destId="{0BF203F6-C4CA-4199-94DB-3899BF580282}" srcOrd="8" destOrd="0" presId="urn:microsoft.com/office/officeart/2005/8/layout/vProcess5"/>
    <dgm:cxn modelId="{022E549B-940A-404C-B6B7-67E0C0E5DD70}" type="presParOf" srcId="{664BD580-CB9F-4DFD-9682-042287059B54}" destId="{BF8CF322-D9B2-4D2E-9330-D435F75694E9}" srcOrd="9" destOrd="0" presId="urn:microsoft.com/office/officeart/2005/8/layout/vProcess5"/>
    <dgm:cxn modelId="{877F53D2-4B9C-4335-AE61-B8836294C0D4}" type="presParOf" srcId="{664BD580-CB9F-4DFD-9682-042287059B54}" destId="{DED86FFD-3101-4E26-A7B9-2CF2555425A6}" srcOrd="10" destOrd="0" presId="urn:microsoft.com/office/officeart/2005/8/layout/vProcess5"/>
    <dgm:cxn modelId="{18029B7C-C073-4696-9941-D37D3454FDAC}" type="presParOf" srcId="{664BD580-CB9F-4DFD-9682-042287059B54}" destId="{4FE05078-CC91-48CF-803B-D9583907339E}" srcOrd="11" destOrd="0" presId="urn:microsoft.com/office/officeart/2005/8/layout/vProcess5"/>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611DF65-D702-4453-97FC-0AF60F1AC8DD}"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95FD9371-B90F-4774-A700-C54969BE3906}" type="pres">
      <dgm:prSet presAssocID="{6611DF65-D702-4453-97FC-0AF60F1AC8DD}" presName="outerComposite" presStyleCnt="0">
        <dgm:presLayoutVars>
          <dgm:chMax val="5"/>
          <dgm:dir/>
          <dgm:resizeHandles val="exact"/>
        </dgm:presLayoutVars>
      </dgm:prSet>
      <dgm:spPr/>
    </dgm:pt>
    <dgm:pt modelId="{145F7225-43BE-4DF5-81C6-EBCB34AD4919}" type="pres">
      <dgm:prSet presAssocID="{6611DF65-D702-4453-97FC-0AF60F1AC8DD}" presName="dummyMaxCanvas" presStyleCnt="0">
        <dgm:presLayoutVars/>
      </dgm:prSet>
      <dgm:spPr/>
    </dgm:pt>
  </dgm:ptLst>
  <dgm:cxnLst>
    <dgm:cxn modelId="{6A004DFE-6A20-4E25-9165-97AEF05C538C}" type="presOf" srcId="{6611DF65-D702-4453-97FC-0AF60F1AC8DD}" destId="{95FD9371-B90F-4774-A700-C54969BE3906}" srcOrd="0" destOrd="0" presId="urn:microsoft.com/office/officeart/2005/8/layout/vProcess5"/>
    <dgm:cxn modelId="{D541AF5C-64B6-440A-A84E-9B4610346EE9}" type="presParOf" srcId="{95FD9371-B90F-4774-A700-C54969BE3906}" destId="{145F7225-43BE-4DF5-81C6-EBCB34AD4919}" srcOrd="0" destOrd="0" presId="urn:microsoft.com/office/officeart/2005/8/layout/vProcess5"/>
  </dgm:cxnLst>
  <dgm:bg>
    <a:blipFill>
      <a:blip xmlns:r="http://schemas.openxmlformats.org/officeDocument/2006/relationships" r:embed="rId1"/>
      <a:stretch>
        <a:fillRect/>
      </a:stretch>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611DF65-D702-4453-97FC-0AF60F1AC8DD}"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95FD9371-B90F-4774-A700-C54969BE3906}" type="pres">
      <dgm:prSet presAssocID="{6611DF65-D702-4453-97FC-0AF60F1AC8DD}" presName="outerComposite" presStyleCnt="0">
        <dgm:presLayoutVars>
          <dgm:chMax val="5"/>
          <dgm:dir/>
          <dgm:resizeHandles val="exact"/>
        </dgm:presLayoutVars>
      </dgm:prSet>
      <dgm:spPr/>
    </dgm:pt>
    <dgm:pt modelId="{145F7225-43BE-4DF5-81C6-EBCB34AD4919}" type="pres">
      <dgm:prSet presAssocID="{6611DF65-D702-4453-97FC-0AF60F1AC8DD}" presName="dummyMaxCanvas" presStyleCnt="0">
        <dgm:presLayoutVars/>
      </dgm:prSet>
      <dgm:spPr/>
    </dgm:pt>
  </dgm:ptLst>
  <dgm:cxnLst>
    <dgm:cxn modelId="{6A004DFE-6A20-4E25-9165-97AEF05C538C}" type="presOf" srcId="{6611DF65-D702-4453-97FC-0AF60F1AC8DD}" destId="{95FD9371-B90F-4774-A700-C54969BE3906}" srcOrd="0" destOrd="0" presId="urn:microsoft.com/office/officeart/2005/8/layout/vProcess5"/>
    <dgm:cxn modelId="{D541AF5C-64B6-440A-A84E-9B4610346EE9}" type="presParOf" srcId="{95FD9371-B90F-4774-A700-C54969BE3906}" destId="{145F7225-43BE-4DF5-81C6-EBCB34AD4919}" srcOrd="0" destOrd="0" presId="urn:microsoft.com/office/officeart/2005/8/layout/vProcess5"/>
  </dgm:cxnLst>
  <dgm:bg>
    <a:blipFill>
      <a:blip xmlns:r="http://schemas.openxmlformats.org/officeDocument/2006/relationships" r:embed="rId1"/>
      <a:stretch>
        <a:fillRect/>
      </a:stretch>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611DF65-D702-4453-97FC-0AF60F1AC8D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1F1C9F1-8226-4684-B857-EFD4F8F7F0E5}" type="pres">
      <dgm:prSet presAssocID="{6611DF65-D702-4453-97FC-0AF60F1AC8DD}" presName="root" presStyleCnt="0">
        <dgm:presLayoutVars>
          <dgm:dir/>
          <dgm:resizeHandles val="exact"/>
        </dgm:presLayoutVars>
      </dgm:prSet>
      <dgm:spPr/>
    </dgm:pt>
  </dgm:ptLst>
  <dgm:cxnLst>
    <dgm:cxn modelId="{A1B0F8FF-5D70-4CBC-9D0E-CCB44BB82559}" type="presOf" srcId="{6611DF65-D702-4453-97FC-0AF60F1AC8DD}" destId="{21F1C9F1-8226-4684-B857-EFD4F8F7F0E5}" srcOrd="0"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52D3A5F-0ABB-4617-90AB-97E645F28938}"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9D93E845-0D04-464E-90A3-01A98B329FD6}">
      <dgm:prSet custT="1"/>
      <dgm:spPr/>
      <dgm:t>
        <a:bodyPr/>
        <a:lstStyle/>
        <a:p>
          <a:pPr algn="just"/>
          <a:r>
            <a:rPr lang="en-US" sz="1600">
              <a:latin typeface="Times New Roman" panose="02020603050405020304" pitchFamily="18" charset="0"/>
              <a:cs typeface="Times New Roman" panose="02020603050405020304" pitchFamily="18" charset="0"/>
            </a:rPr>
            <a:t>The process of fine-tuning a model's hyperparameters is essential to maximizing its performance.</a:t>
          </a:r>
        </a:p>
      </dgm:t>
    </dgm:pt>
    <dgm:pt modelId="{E59BD085-E400-444F-9E78-FD0D6607577C}" type="parTrans" cxnId="{12B39583-8089-4CA7-B4D7-415750C06D5A}">
      <dgm:prSet/>
      <dgm:spPr/>
      <dgm:t>
        <a:bodyPr/>
        <a:lstStyle/>
        <a:p>
          <a:endParaRPr lang="en-US"/>
        </a:p>
      </dgm:t>
    </dgm:pt>
    <dgm:pt modelId="{18ED31EE-8EDE-440A-8B0C-C52A23214F18}" type="sibTrans" cxnId="{12B39583-8089-4CA7-B4D7-415750C06D5A}">
      <dgm:prSet/>
      <dgm:spPr/>
      <dgm:t>
        <a:bodyPr/>
        <a:lstStyle/>
        <a:p>
          <a:endParaRPr lang="en-US"/>
        </a:p>
      </dgm:t>
    </dgm:pt>
    <dgm:pt modelId="{87A99E43-BCB2-4A4F-A0A2-6A5506E96F91}">
      <dgm:prSet custT="1"/>
      <dgm:spPr/>
      <dgm:t>
        <a:bodyPr/>
        <a:lstStyle/>
        <a:p>
          <a:pPr algn="just"/>
          <a:r>
            <a:rPr lang="en-US" sz="1600">
              <a:latin typeface="Times New Roman" panose="02020603050405020304" pitchFamily="18" charset="0"/>
              <a:cs typeface="Times New Roman" panose="02020603050405020304" pitchFamily="18" charset="0"/>
            </a:rPr>
            <a:t>GridSearch CV for Comprehensive Lookup: In order to ascertain which tune provides the optimum performance, this method methodically cycles through several combinations of parameter tunes, cross-validating along the way. </a:t>
          </a:r>
        </a:p>
      </dgm:t>
    </dgm:pt>
    <dgm:pt modelId="{956EED23-7C6A-48B3-9900-CF9178EC4B9F}" type="parTrans" cxnId="{0E75FE73-FF1B-4AB5-9602-5C0E1512C5B2}">
      <dgm:prSet/>
      <dgm:spPr/>
      <dgm:t>
        <a:bodyPr/>
        <a:lstStyle/>
        <a:p>
          <a:endParaRPr lang="en-US"/>
        </a:p>
      </dgm:t>
    </dgm:pt>
    <dgm:pt modelId="{A99E5B3C-8650-402E-9E23-33831C172782}" type="sibTrans" cxnId="{0E75FE73-FF1B-4AB5-9602-5C0E1512C5B2}">
      <dgm:prSet/>
      <dgm:spPr/>
      <dgm:t>
        <a:bodyPr/>
        <a:lstStyle/>
        <a:p>
          <a:endParaRPr lang="en-US"/>
        </a:p>
      </dgm:t>
    </dgm:pt>
    <dgm:pt modelId="{AFAEDF8A-DE21-4A67-983E-A874F42EB66C}">
      <dgm:prSet custT="1"/>
      <dgm:spPr/>
      <dgm:t>
        <a:bodyPr/>
        <a:lstStyle/>
        <a:p>
          <a:pPr algn="just"/>
          <a:r>
            <a:rPr lang="en-US" sz="1600">
              <a:latin typeface="Times New Roman" panose="02020603050405020304" pitchFamily="18" charset="0"/>
              <a:cs typeface="Times New Roman" panose="02020603050405020304" pitchFamily="18" charset="0"/>
            </a:rPr>
            <a:t>Here we have employed Hyperparameter Tuning on Random Forest Regression and Decision Tree Classifier.</a:t>
          </a:r>
        </a:p>
      </dgm:t>
    </dgm:pt>
    <dgm:pt modelId="{FF8BC3D7-CCF3-415D-BDBB-0708159A316F}" type="parTrans" cxnId="{653CD94B-32D3-43D9-8EA1-FAD35AE54367}">
      <dgm:prSet/>
      <dgm:spPr/>
      <dgm:t>
        <a:bodyPr/>
        <a:lstStyle/>
        <a:p>
          <a:endParaRPr lang="en-US"/>
        </a:p>
      </dgm:t>
    </dgm:pt>
    <dgm:pt modelId="{963D0467-792D-42B2-BB53-B86C02ADA540}" type="sibTrans" cxnId="{653CD94B-32D3-43D9-8EA1-FAD35AE54367}">
      <dgm:prSet/>
      <dgm:spPr/>
      <dgm:t>
        <a:bodyPr/>
        <a:lstStyle/>
        <a:p>
          <a:endParaRPr lang="en-US"/>
        </a:p>
      </dgm:t>
    </dgm:pt>
    <dgm:pt modelId="{AAD3812C-D71E-47E0-BC51-A4189C1CC5E5}" type="pres">
      <dgm:prSet presAssocID="{452D3A5F-0ABB-4617-90AB-97E645F28938}" presName="hierChild1" presStyleCnt="0">
        <dgm:presLayoutVars>
          <dgm:chPref val="1"/>
          <dgm:dir/>
          <dgm:animOne val="branch"/>
          <dgm:animLvl val="lvl"/>
          <dgm:resizeHandles/>
        </dgm:presLayoutVars>
      </dgm:prSet>
      <dgm:spPr/>
    </dgm:pt>
    <dgm:pt modelId="{3FF70E69-7048-4A21-A58A-39A2034F48B3}" type="pres">
      <dgm:prSet presAssocID="{9D93E845-0D04-464E-90A3-01A98B329FD6}" presName="hierRoot1" presStyleCnt="0"/>
      <dgm:spPr/>
    </dgm:pt>
    <dgm:pt modelId="{75F9CB8A-AA2B-43D3-B143-CEB28DCEE360}" type="pres">
      <dgm:prSet presAssocID="{9D93E845-0D04-464E-90A3-01A98B329FD6}" presName="composite" presStyleCnt="0"/>
      <dgm:spPr/>
    </dgm:pt>
    <dgm:pt modelId="{69AEE28C-0CF4-4F09-AE32-ED8D76D632B6}" type="pres">
      <dgm:prSet presAssocID="{9D93E845-0D04-464E-90A3-01A98B329FD6}" presName="background" presStyleLbl="node0" presStyleIdx="0" presStyleCnt="3"/>
      <dgm:spPr/>
    </dgm:pt>
    <dgm:pt modelId="{88BF74DC-7332-4A8F-9EEF-F29908818CB0}" type="pres">
      <dgm:prSet presAssocID="{9D93E845-0D04-464E-90A3-01A98B329FD6}" presName="text" presStyleLbl="fgAcc0" presStyleIdx="0" presStyleCnt="3">
        <dgm:presLayoutVars>
          <dgm:chPref val="3"/>
        </dgm:presLayoutVars>
      </dgm:prSet>
      <dgm:spPr/>
    </dgm:pt>
    <dgm:pt modelId="{B055FB49-4B09-4E13-A3EC-A7B081188F5F}" type="pres">
      <dgm:prSet presAssocID="{9D93E845-0D04-464E-90A3-01A98B329FD6}" presName="hierChild2" presStyleCnt="0"/>
      <dgm:spPr/>
    </dgm:pt>
    <dgm:pt modelId="{2DB5B802-9DAB-414B-B632-880EC866A17E}" type="pres">
      <dgm:prSet presAssocID="{87A99E43-BCB2-4A4F-A0A2-6A5506E96F91}" presName="hierRoot1" presStyleCnt="0"/>
      <dgm:spPr/>
    </dgm:pt>
    <dgm:pt modelId="{A04076D7-7090-41DE-B6A1-2AEECD766269}" type="pres">
      <dgm:prSet presAssocID="{87A99E43-BCB2-4A4F-A0A2-6A5506E96F91}" presName="composite" presStyleCnt="0"/>
      <dgm:spPr/>
    </dgm:pt>
    <dgm:pt modelId="{D374974D-7A3F-4DA8-BF66-201B1785F008}" type="pres">
      <dgm:prSet presAssocID="{87A99E43-BCB2-4A4F-A0A2-6A5506E96F91}" presName="background" presStyleLbl="node0" presStyleIdx="1" presStyleCnt="3"/>
      <dgm:spPr/>
    </dgm:pt>
    <dgm:pt modelId="{CC9AC3BD-3BC5-43F5-8C7F-90B2AC8E48D6}" type="pres">
      <dgm:prSet presAssocID="{87A99E43-BCB2-4A4F-A0A2-6A5506E96F91}" presName="text" presStyleLbl="fgAcc0" presStyleIdx="1" presStyleCnt="3">
        <dgm:presLayoutVars>
          <dgm:chPref val="3"/>
        </dgm:presLayoutVars>
      </dgm:prSet>
      <dgm:spPr/>
    </dgm:pt>
    <dgm:pt modelId="{1517ACF0-56A2-45E1-899B-BD008290F728}" type="pres">
      <dgm:prSet presAssocID="{87A99E43-BCB2-4A4F-A0A2-6A5506E96F91}" presName="hierChild2" presStyleCnt="0"/>
      <dgm:spPr/>
    </dgm:pt>
    <dgm:pt modelId="{133CADC4-FC1B-4F16-9F1D-5EE3689E2EC0}" type="pres">
      <dgm:prSet presAssocID="{AFAEDF8A-DE21-4A67-983E-A874F42EB66C}" presName="hierRoot1" presStyleCnt="0"/>
      <dgm:spPr/>
    </dgm:pt>
    <dgm:pt modelId="{7BE92768-BA09-4437-9A02-BF10B82317E6}" type="pres">
      <dgm:prSet presAssocID="{AFAEDF8A-DE21-4A67-983E-A874F42EB66C}" presName="composite" presStyleCnt="0"/>
      <dgm:spPr/>
    </dgm:pt>
    <dgm:pt modelId="{6FD2FFC3-B51D-4FDA-9047-66A1B519BE9A}" type="pres">
      <dgm:prSet presAssocID="{AFAEDF8A-DE21-4A67-983E-A874F42EB66C}" presName="background" presStyleLbl="node0" presStyleIdx="2" presStyleCnt="3"/>
      <dgm:spPr/>
    </dgm:pt>
    <dgm:pt modelId="{A3279082-FD10-4C3E-A42F-46D65A1F3446}" type="pres">
      <dgm:prSet presAssocID="{AFAEDF8A-DE21-4A67-983E-A874F42EB66C}" presName="text" presStyleLbl="fgAcc0" presStyleIdx="2" presStyleCnt="3">
        <dgm:presLayoutVars>
          <dgm:chPref val="3"/>
        </dgm:presLayoutVars>
      </dgm:prSet>
      <dgm:spPr/>
    </dgm:pt>
    <dgm:pt modelId="{5A1887BF-B057-4C94-9DBB-C7977D8D326E}" type="pres">
      <dgm:prSet presAssocID="{AFAEDF8A-DE21-4A67-983E-A874F42EB66C}" presName="hierChild2" presStyleCnt="0"/>
      <dgm:spPr/>
    </dgm:pt>
  </dgm:ptLst>
  <dgm:cxnLst>
    <dgm:cxn modelId="{8AA83609-3676-437C-9919-A4667AA140CE}" type="presOf" srcId="{452D3A5F-0ABB-4617-90AB-97E645F28938}" destId="{AAD3812C-D71E-47E0-BC51-A4189C1CC5E5}" srcOrd="0" destOrd="0" presId="urn:microsoft.com/office/officeart/2005/8/layout/hierarchy1"/>
    <dgm:cxn modelId="{38916615-C97A-4F1E-BF3F-D8ADD0DDC468}" type="presOf" srcId="{9D93E845-0D04-464E-90A3-01A98B329FD6}" destId="{88BF74DC-7332-4A8F-9EEF-F29908818CB0}" srcOrd="0" destOrd="0" presId="urn:microsoft.com/office/officeart/2005/8/layout/hierarchy1"/>
    <dgm:cxn modelId="{FFF59D1C-5E83-4578-9332-74E89C3C03B9}" type="presOf" srcId="{AFAEDF8A-DE21-4A67-983E-A874F42EB66C}" destId="{A3279082-FD10-4C3E-A42F-46D65A1F3446}" srcOrd="0" destOrd="0" presId="urn:microsoft.com/office/officeart/2005/8/layout/hierarchy1"/>
    <dgm:cxn modelId="{653CD94B-32D3-43D9-8EA1-FAD35AE54367}" srcId="{452D3A5F-0ABB-4617-90AB-97E645F28938}" destId="{AFAEDF8A-DE21-4A67-983E-A874F42EB66C}" srcOrd="2" destOrd="0" parTransId="{FF8BC3D7-CCF3-415D-BDBB-0708159A316F}" sibTransId="{963D0467-792D-42B2-BB53-B86C02ADA540}"/>
    <dgm:cxn modelId="{0E75FE73-FF1B-4AB5-9602-5C0E1512C5B2}" srcId="{452D3A5F-0ABB-4617-90AB-97E645F28938}" destId="{87A99E43-BCB2-4A4F-A0A2-6A5506E96F91}" srcOrd="1" destOrd="0" parTransId="{956EED23-7C6A-48B3-9900-CF9178EC4B9F}" sibTransId="{A99E5B3C-8650-402E-9E23-33831C172782}"/>
    <dgm:cxn modelId="{12B39583-8089-4CA7-B4D7-415750C06D5A}" srcId="{452D3A5F-0ABB-4617-90AB-97E645F28938}" destId="{9D93E845-0D04-464E-90A3-01A98B329FD6}" srcOrd="0" destOrd="0" parTransId="{E59BD085-E400-444F-9E78-FD0D6607577C}" sibTransId="{18ED31EE-8EDE-440A-8B0C-C52A23214F18}"/>
    <dgm:cxn modelId="{1D6D99FC-1E26-4AAB-B708-18C692518BD8}" type="presOf" srcId="{87A99E43-BCB2-4A4F-A0A2-6A5506E96F91}" destId="{CC9AC3BD-3BC5-43F5-8C7F-90B2AC8E48D6}" srcOrd="0" destOrd="0" presId="urn:microsoft.com/office/officeart/2005/8/layout/hierarchy1"/>
    <dgm:cxn modelId="{06CF195B-E85A-4724-9728-8B691043877A}" type="presParOf" srcId="{AAD3812C-D71E-47E0-BC51-A4189C1CC5E5}" destId="{3FF70E69-7048-4A21-A58A-39A2034F48B3}" srcOrd="0" destOrd="0" presId="urn:microsoft.com/office/officeart/2005/8/layout/hierarchy1"/>
    <dgm:cxn modelId="{F4F366B5-A199-40E2-B431-DC0E9D9281D4}" type="presParOf" srcId="{3FF70E69-7048-4A21-A58A-39A2034F48B3}" destId="{75F9CB8A-AA2B-43D3-B143-CEB28DCEE360}" srcOrd="0" destOrd="0" presId="urn:microsoft.com/office/officeart/2005/8/layout/hierarchy1"/>
    <dgm:cxn modelId="{44DE39FA-42E4-4487-A8B5-030B649E1170}" type="presParOf" srcId="{75F9CB8A-AA2B-43D3-B143-CEB28DCEE360}" destId="{69AEE28C-0CF4-4F09-AE32-ED8D76D632B6}" srcOrd="0" destOrd="0" presId="urn:microsoft.com/office/officeart/2005/8/layout/hierarchy1"/>
    <dgm:cxn modelId="{7F1CB266-4B84-4FF2-BF69-66FD1C8D9F66}" type="presParOf" srcId="{75F9CB8A-AA2B-43D3-B143-CEB28DCEE360}" destId="{88BF74DC-7332-4A8F-9EEF-F29908818CB0}" srcOrd="1" destOrd="0" presId="urn:microsoft.com/office/officeart/2005/8/layout/hierarchy1"/>
    <dgm:cxn modelId="{92CB60FC-38DA-4A3B-89A6-ABD53B81567E}" type="presParOf" srcId="{3FF70E69-7048-4A21-A58A-39A2034F48B3}" destId="{B055FB49-4B09-4E13-A3EC-A7B081188F5F}" srcOrd="1" destOrd="0" presId="urn:microsoft.com/office/officeart/2005/8/layout/hierarchy1"/>
    <dgm:cxn modelId="{F973B009-957F-448F-8FA1-BADF6CF9506F}" type="presParOf" srcId="{AAD3812C-D71E-47E0-BC51-A4189C1CC5E5}" destId="{2DB5B802-9DAB-414B-B632-880EC866A17E}" srcOrd="1" destOrd="0" presId="urn:microsoft.com/office/officeart/2005/8/layout/hierarchy1"/>
    <dgm:cxn modelId="{49DBA0A1-D799-47C7-970F-F1478AC8EE04}" type="presParOf" srcId="{2DB5B802-9DAB-414B-B632-880EC866A17E}" destId="{A04076D7-7090-41DE-B6A1-2AEECD766269}" srcOrd="0" destOrd="0" presId="urn:microsoft.com/office/officeart/2005/8/layout/hierarchy1"/>
    <dgm:cxn modelId="{04519A39-F642-4303-BDB9-CF0CB0C85168}" type="presParOf" srcId="{A04076D7-7090-41DE-B6A1-2AEECD766269}" destId="{D374974D-7A3F-4DA8-BF66-201B1785F008}" srcOrd="0" destOrd="0" presId="urn:microsoft.com/office/officeart/2005/8/layout/hierarchy1"/>
    <dgm:cxn modelId="{54F6F958-753B-461D-A1E0-2B516AD8DA3E}" type="presParOf" srcId="{A04076D7-7090-41DE-B6A1-2AEECD766269}" destId="{CC9AC3BD-3BC5-43F5-8C7F-90B2AC8E48D6}" srcOrd="1" destOrd="0" presId="urn:microsoft.com/office/officeart/2005/8/layout/hierarchy1"/>
    <dgm:cxn modelId="{675677E6-C75A-43AE-9CC4-2FA42BEB3CCA}" type="presParOf" srcId="{2DB5B802-9DAB-414B-B632-880EC866A17E}" destId="{1517ACF0-56A2-45E1-899B-BD008290F728}" srcOrd="1" destOrd="0" presId="urn:microsoft.com/office/officeart/2005/8/layout/hierarchy1"/>
    <dgm:cxn modelId="{8F454094-40F3-4B7D-883D-E1F0B0AEEBB7}" type="presParOf" srcId="{AAD3812C-D71E-47E0-BC51-A4189C1CC5E5}" destId="{133CADC4-FC1B-4F16-9F1D-5EE3689E2EC0}" srcOrd="2" destOrd="0" presId="urn:microsoft.com/office/officeart/2005/8/layout/hierarchy1"/>
    <dgm:cxn modelId="{6E38D3D3-25DB-4D95-A442-4838042AC622}" type="presParOf" srcId="{133CADC4-FC1B-4F16-9F1D-5EE3689E2EC0}" destId="{7BE92768-BA09-4437-9A02-BF10B82317E6}" srcOrd="0" destOrd="0" presId="urn:microsoft.com/office/officeart/2005/8/layout/hierarchy1"/>
    <dgm:cxn modelId="{B2DB2AF1-1F73-404A-B94B-3618EEBE142B}" type="presParOf" srcId="{7BE92768-BA09-4437-9A02-BF10B82317E6}" destId="{6FD2FFC3-B51D-4FDA-9047-66A1B519BE9A}" srcOrd="0" destOrd="0" presId="urn:microsoft.com/office/officeart/2005/8/layout/hierarchy1"/>
    <dgm:cxn modelId="{0627E6D7-CAB6-4E14-A643-730F8237C59A}" type="presParOf" srcId="{7BE92768-BA09-4437-9A02-BF10B82317E6}" destId="{A3279082-FD10-4C3E-A42F-46D65A1F3446}" srcOrd="1" destOrd="0" presId="urn:microsoft.com/office/officeart/2005/8/layout/hierarchy1"/>
    <dgm:cxn modelId="{609BECC9-B2DC-4A5E-87CE-FAA510E033E0}" type="presParOf" srcId="{133CADC4-FC1B-4F16-9F1D-5EE3689E2EC0}" destId="{5A1887BF-B057-4C94-9DBB-C7977D8D326E}"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EE3E09-B7C2-4658-B04B-FCCD296DDA21}">
      <dsp:nvSpPr>
        <dsp:cNvPr id="0" name=""/>
        <dsp:cNvSpPr/>
      </dsp:nvSpPr>
      <dsp:spPr>
        <a:xfrm>
          <a:off x="0" y="2178"/>
          <a:ext cx="10505339" cy="10477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The dataset comprises three distinct files containing data of flights, airlines, and airports, each providing valuable information in the context of air traffic delay predictions:</a:t>
          </a:r>
          <a:endParaRPr lang="en-IN" sz="2200" kern="1200" dirty="0">
            <a:latin typeface="Times New Roman" panose="02020603050405020304" pitchFamily="18" charset="0"/>
            <a:cs typeface="Times New Roman" panose="02020603050405020304" pitchFamily="18" charset="0"/>
          </a:endParaRPr>
        </a:p>
      </dsp:txBody>
      <dsp:txXfrm>
        <a:off x="51147" y="53325"/>
        <a:ext cx="10403045" cy="945461"/>
      </dsp:txXfrm>
    </dsp:sp>
    <dsp:sp modelId="{87DA8E14-CAD5-4286-8CD5-DE120FC9D8D3}">
      <dsp:nvSpPr>
        <dsp:cNvPr id="0" name=""/>
        <dsp:cNvSpPr/>
      </dsp:nvSpPr>
      <dsp:spPr>
        <a:xfrm rot="5400000">
          <a:off x="6731505" y="-1738791"/>
          <a:ext cx="838204" cy="6729984"/>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latin typeface="Times New Roman" panose="02020603050405020304" pitchFamily="18" charset="0"/>
              <a:cs typeface="Times New Roman" panose="02020603050405020304" pitchFamily="18" charset="0"/>
            </a:rPr>
            <a:t>The flight data gives certain operational details about every flight. The dataset size is 567MB with 57,00,000+ records.</a:t>
          </a:r>
          <a:endParaRPr lang="en-IN" sz="1900" kern="1200" dirty="0">
            <a:latin typeface="Times New Roman" panose="02020603050405020304" pitchFamily="18" charset="0"/>
            <a:cs typeface="Times New Roman" panose="02020603050405020304" pitchFamily="18" charset="0"/>
          </a:endParaRPr>
        </a:p>
      </dsp:txBody>
      <dsp:txXfrm rot="-5400000">
        <a:off x="3785615" y="1248017"/>
        <a:ext cx="6689066" cy="756368"/>
      </dsp:txXfrm>
    </dsp:sp>
    <dsp:sp modelId="{684C910D-6C3C-450F-BCBA-9E9F61FAA416}">
      <dsp:nvSpPr>
        <dsp:cNvPr id="0" name=""/>
        <dsp:cNvSpPr/>
      </dsp:nvSpPr>
      <dsp:spPr>
        <a:xfrm>
          <a:off x="0" y="1102322"/>
          <a:ext cx="3785616" cy="104775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1. Flight Dataset</a:t>
          </a:r>
          <a:endParaRPr lang="en-IN" sz="2200" kern="1200">
            <a:latin typeface="Times New Roman" panose="02020603050405020304" pitchFamily="18" charset="0"/>
            <a:cs typeface="Times New Roman" panose="02020603050405020304" pitchFamily="18" charset="0"/>
          </a:endParaRPr>
        </a:p>
      </dsp:txBody>
      <dsp:txXfrm>
        <a:off x="51147" y="1153469"/>
        <a:ext cx="3683322" cy="945461"/>
      </dsp:txXfrm>
    </dsp:sp>
    <dsp:sp modelId="{0DC37760-0A4B-4B08-9D4F-C26DE7EDF10D}">
      <dsp:nvSpPr>
        <dsp:cNvPr id="0" name=""/>
        <dsp:cNvSpPr/>
      </dsp:nvSpPr>
      <dsp:spPr>
        <a:xfrm rot="5400000">
          <a:off x="6731505" y="-638648"/>
          <a:ext cx="838204" cy="6729984"/>
        </a:xfrm>
        <a:prstGeom prst="round2Same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Times New Roman" panose="02020603050405020304" pitchFamily="18" charset="0"/>
              <a:cs typeface="Times New Roman" panose="02020603050405020304" pitchFamily="18" charset="0"/>
            </a:rPr>
            <a:t>Airport data is primarily used to identify an airport using its IATA Code. </a:t>
          </a:r>
          <a:endParaRPr lang="en-IN" sz="1900" kern="1200">
            <a:latin typeface="Times New Roman" panose="02020603050405020304" pitchFamily="18" charset="0"/>
            <a:cs typeface="Times New Roman" panose="02020603050405020304" pitchFamily="18" charset="0"/>
          </a:endParaRPr>
        </a:p>
      </dsp:txBody>
      <dsp:txXfrm rot="-5400000">
        <a:off x="3785615" y="2348160"/>
        <a:ext cx="6689066" cy="756368"/>
      </dsp:txXfrm>
    </dsp:sp>
    <dsp:sp modelId="{7C568497-9F19-4F61-B198-74E1D32E6CE9}">
      <dsp:nvSpPr>
        <dsp:cNvPr id="0" name=""/>
        <dsp:cNvSpPr/>
      </dsp:nvSpPr>
      <dsp:spPr>
        <a:xfrm>
          <a:off x="0" y="2202465"/>
          <a:ext cx="3785616" cy="104775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2. Airport Dataset</a:t>
          </a:r>
          <a:endParaRPr lang="en-IN" sz="2200" kern="1200">
            <a:latin typeface="Times New Roman" panose="02020603050405020304" pitchFamily="18" charset="0"/>
            <a:cs typeface="Times New Roman" panose="02020603050405020304" pitchFamily="18" charset="0"/>
          </a:endParaRPr>
        </a:p>
      </dsp:txBody>
      <dsp:txXfrm>
        <a:off x="51147" y="2253612"/>
        <a:ext cx="3683322" cy="945461"/>
      </dsp:txXfrm>
    </dsp:sp>
    <dsp:sp modelId="{7059A160-F470-4612-8357-A3250C8A91CC}">
      <dsp:nvSpPr>
        <dsp:cNvPr id="0" name=""/>
        <dsp:cNvSpPr/>
      </dsp:nvSpPr>
      <dsp:spPr>
        <a:xfrm rot="5400000">
          <a:off x="6731505" y="461495"/>
          <a:ext cx="838204" cy="6729984"/>
        </a:xfrm>
        <a:prstGeom prst="round2Same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Times New Roman" panose="02020603050405020304" pitchFamily="18" charset="0"/>
              <a:cs typeface="Times New Roman" panose="02020603050405020304" pitchFamily="18" charset="0"/>
            </a:rPr>
            <a:t>The airline’s data set enables the study of flight data by carrier by giving each airline a unique identity (IATA_CODE) and name. </a:t>
          </a:r>
          <a:endParaRPr lang="en-IN" sz="1900" kern="1200">
            <a:latin typeface="Times New Roman" panose="02020603050405020304" pitchFamily="18" charset="0"/>
            <a:cs typeface="Times New Roman" panose="02020603050405020304" pitchFamily="18" charset="0"/>
          </a:endParaRPr>
        </a:p>
      </dsp:txBody>
      <dsp:txXfrm rot="-5400000">
        <a:off x="3785615" y="3448303"/>
        <a:ext cx="6689066" cy="756368"/>
      </dsp:txXfrm>
    </dsp:sp>
    <dsp:sp modelId="{7458D446-0FCD-4872-BC0D-9806BF7A67CD}">
      <dsp:nvSpPr>
        <dsp:cNvPr id="0" name=""/>
        <dsp:cNvSpPr/>
      </dsp:nvSpPr>
      <dsp:spPr>
        <a:xfrm>
          <a:off x="0" y="3302609"/>
          <a:ext cx="3785616" cy="104775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3. Airlines Dataset</a:t>
          </a:r>
          <a:endParaRPr lang="en-IN" sz="2200" kern="1200">
            <a:latin typeface="Times New Roman" panose="02020603050405020304" pitchFamily="18" charset="0"/>
            <a:cs typeface="Times New Roman" panose="02020603050405020304" pitchFamily="18" charset="0"/>
          </a:endParaRPr>
        </a:p>
      </dsp:txBody>
      <dsp:txXfrm>
        <a:off x="51147" y="3353756"/>
        <a:ext cx="3683322" cy="9454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01E6EC-B334-4913-9A84-3F1755411311}">
      <dsp:nvSpPr>
        <dsp:cNvPr id="0" name=""/>
        <dsp:cNvSpPr/>
      </dsp:nvSpPr>
      <dsp:spPr>
        <a:xfrm>
          <a:off x="170464" y="1447"/>
          <a:ext cx="1305007" cy="7830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latin typeface="Times New Roman" panose="02020603050405020304" pitchFamily="18" charset="0"/>
              <a:cs typeface="Times New Roman" panose="02020603050405020304" pitchFamily="18" charset="0"/>
            </a:rPr>
            <a:t>Flight number</a:t>
          </a:r>
          <a:endParaRPr lang="en-US" sz="2000" kern="1200">
            <a:latin typeface="Times New Roman" panose="02020603050405020304" pitchFamily="18" charset="0"/>
            <a:cs typeface="Times New Roman" panose="02020603050405020304" pitchFamily="18" charset="0"/>
          </a:endParaRPr>
        </a:p>
      </dsp:txBody>
      <dsp:txXfrm>
        <a:off x="170464" y="1447"/>
        <a:ext cx="1305007" cy="783004"/>
      </dsp:txXfrm>
    </dsp:sp>
    <dsp:sp modelId="{8B8AA98C-6F94-415F-9892-7321AF454044}">
      <dsp:nvSpPr>
        <dsp:cNvPr id="0" name=""/>
        <dsp:cNvSpPr/>
      </dsp:nvSpPr>
      <dsp:spPr>
        <a:xfrm>
          <a:off x="1605972" y="1447"/>
          <a:ext cx="1305007" cy="7830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latin typeface="Times New Roman" panose="02020603050405020304" pitchFamily="18" charset="0"/>
              <a:cs typeface="Times New Roman" panose="02020603050405020304" pitchFamily="18" charset="0"/>
            </a:rPr>
            <a:t>Year</a:t>
          </a:r>
          <a:endParaRPr lang="en-US" sz="2000" kern="1200">
            <a:latin typeface="Times New Roman" panose="02020603050405020304" pitchFamily="18" charset="0"/>
            <a:cs typeface="Times New Roman" panose="02020603050405020304" pitchFamily="18" charset="0"/>
          </a:endParaRPr>
        </a:p>
      </dsp:txBody>
      <dsp:txXfrm>
        <a:off x="1605972" y="1447"/>
        <a:ext cx="1305007" cy="783004"/>
      </dsp:txXfrm>
    </dsp:sp>
    <dsp:sp modelId="{27781DDB-D456-482C-B08D-BE5B3AA173B7}">
      <dsp:nvSpPr>
        <dsp:cNvPr id="0" name=""/>
        <dsp:cNvSpPr/>
      </dsp:nvSpPr>
      <dsp:spPr>
        <a:xfrm>
          <a:off x="3041480" y="1447"/>
          <a:ext cx="1305007" cy="7830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latin typeface="Times New Roman" panose="02020603050405020304" pitchFamily="18" charset="0"/>
              <a:cs typeface="Times New Roman" panose="02020603050405020304" pitchFamily="18" charset="0"/>
            </a:rPr>
            <a:t>Month</a:t>
          </a:r>
          <a:endParaRPr lang="en-US" sz="2000" kern="1200">
            <a:latin typeface="Times New Roman" panose="02020603050405020304" pitchFamily="18" charset="0"/>
            <a:cs typeface="Times New Roman" panose="02020603050405020304" pitchFamily="18" charset="0"/>
          </a:endParaRPr>
        </a:p>
      </dsp:txBody>
      <dsp:txXfrm>
        <a:off x="3041480" y="1447"/>
        <a:ext cx="1305007" cy="783004"/>
      </dsp:txXfrm>
    </dsp:sp>
    <dsp:sp modelId="{37EC336B-AE2B-4E91-BEC4-B1CC5F2769DD}">
      <dsp:nvSpPr>
        <dsp:cNvPr id="0" name=""/>
        <dsp:cNvSpPr/>
      </dsp:nvSpPr>
      <dsp:spPr>
        <a:xfrm>
          <a:off x="4476988" y="1447"/>
          <a:ext cx="1305007" cy="7830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latin typeface="Times New Roman" panose="02020603050405020304" pitchFamily="18" charset="0"/>
              <a:cs typeface="Times New Roman" panose="02020603050405020304" pitchFamily="18" charset="0"/>
            </a:rPr>
            <a:t>Day</a:t>
          </a:r>
          <a:endParaRPr lang="en-US" sz="2000" kern="1200">
            <a:latin typeface="Times New Roman" panose="02020603050405020304" pitchFamily="18" charset="0"/>
            <a:cs typeface="Times New Roman" panose="02020603050405020304" pitchFamily="18" charset="0"/>
          </a:endParaRPr>
        </a:p>
      </dsp:txBody>
      <dsp:txXfrm>
        <a:off x="4476988" y="1447"/>
        <a:ext cx="1305007" cy="783004"/>
      </dsp:txXfrm>
    </dsp:sp>
    <dsp:sp modelId="{A4FDBCEB-D861-4CFC-A288-666AE24E395C}">
      <dsp:nvSpPr>
        <dsp:cNvPr id="0" name=""/>
        <dsp:cNvSpPr/>
      </dsp:nvSpPr>
      <dsp:spPr>
        <a:xfrm>
          <a:off x="170464" y="914952"/>
          <a:ext cx="1305007" cy="7830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latin typeface="Times New Roman" panose="02020603050405020304" pitchFamily="18" charset="0"/>
              <a:cs typeface="Times New Roman" panose="02020603050405020304" pitchFamily="18" charset="0"/>
            </a:rPr>
            <a:t>Day of week</a:t>
          </a:r>
          <a:endParaRPr lang="en-US" sz="2000" kern="1200">
            <a:latin typeface="Times New Roman" panose="02020603050405020304" pitchFamily="18" charset="0"/>
            <a:cs typeface="Times New Roman" panose="02020603050405020304" pitchFamily="18" charset="0"/>
          </a:endParaRPr>
        </a:p>
      </dsp:txBody>
      <dsp:txXfrm>
        <a:off x="170464" y="914952"/>
        <a:ext cx="1305007" cy="783004"/>
      </dsp:txXfrm>
    </dsp:sp>
    <dsp:sp modelId="{2D3A4FD3-65EB-4402-A037-A505C463CFBA}">
      <dsp:nvSpPr>
        <dsp:cNvPr id="0" name=""/>
        <dsp:cNvSpPr/>
      </dsp:nvSpPr>
      <dsp:spPr>
        <a:xfrm>
          <a:off x="1605972" y="914952"/>
          <a:ext cx="1305007" cy="7830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Airline</a:t>
          </a:r>
          <a:endParaRPr lang="en-US" sz="2000" kern="1200" dirty="0">
            <a:latin typeface="Times New Roman" panose="02020603050405020304" pitchFamily="18" charset="0"/>
            <a:cs typeface="Times New Roman" panose="02020603050405020304" pitchFamily="18" charset="0"/>
          </a:endParaRPr>
        </a:p>
      </dsp:txBody>
      <dsp:txXfrm>
        <a:off x="1605972" y="914952"/>
        <a:ext cx="1305007" cy="783004"/>
      </dsp:txXfrm>
    </dsp:sp>
    <dsp:sp modelId="{24663C82-0571-4BC2-8F65-C3F772211761}">
      <dsp:nvSpPr>
        <dsp:cNvPr id="0" name=""/>
        <dsp:cNvSpPr/>
      </dsp:nvSpPr>
      <dsp:spPr>
        <a:xfrm>
          <a:off x="3041480" y="914952"/>
          <a:ext cx="1305007" cy="7830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Flight name</a:t>
          </a:r>
          <a:endParaRPr lang="en-US" sz="2000" kern="1200" dirty="0">
            <a:latin typeface="Times New Roman" panose="02020603050405020304" pitchFamily="18" charset="0"/>
            <a:cs typeface="Times New Roman" panose="02020603050405020304" pitchFamily="18" charset="0"/>
          </a:endParaRPr>
        </a:p>
      </dsp:txBody>
      <dsp:txXfrm>
        <a:off x="3041480" y="914952"/>
        <a:ext cx="1305007" cy="783004"/>
      </dsp:txXfrm>
    </dsp:sp>
    <dsp:sp modelId="{17D8AFFA-88A2-4FDD-B659-12B9C9F5424E}">
      <dsp:nvSpPr>
        <dsp:cNvPr id="0" name=""/>
        <dsp:cNvSpPr/>
      </dsp:nvSpPr>
      <dsp:spPr>
        <a:xfrm>
          <a:off x="4476988" y="914952"/>
          <a:ext cx="1305007" cy="7830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latin typeface="Times New Roman" panose="02020603050405020304" pitchFamily="18" charset="0"/>
              <a:cs typeface="Times New Roman" panose="02020603050405020304" pitchFamily="18" charset="0"/>
            </a:rPr>
            <a:t>Tail number</a:t>
          </a:r>
          <a:endParaRPr lang="en-US" sz="2000" kern="1200">
            <a:latin typeface="Times New Roman" panose="02020603050405020304" pitchFamily="18" charset="0"/>
            <a:cs typeface="Times New Roman" panose="02020603050405020304" pitchFamily="18" charset="0"/>
          </a:endParaRPr>
        </a:p>
      </dsp:txBody>
      <dsp:txXfrm>
        <a:off x="4476988" y="914952"/>
        <a:ext cx="1305007" cy="783004"/>
      </dsp:txXfrm>
    </dsp:sp>
    <dsp:sp modelId="{29BD7A84-E2CD-472A-8C55-C91B5AF29071}">
      <dsp:nvSpPr>
        <dsp:cNvPr id="0" name=""/>
        <dsp:cNvSpPr/>
      </dsp:nvSpPr>
      <dsp:spPr>
        <a:xfrm>
          <a:off x="170464" y="1828457"/>
          <a:ext cx="1305007" cy="7830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latin typeface="Times New Roman" panose="02020603050405020304" pitchFamily="18" charset="0"/>
              <a:cs typeface="Times New Roman" panose="02020603050405020304" pitchFamily="18" charset="0"/>
            </a:rPr>
            <a:t>Origin airport</a:t>
          </a:r>
          <a:endParaRPr lang="en-US" sz="2000" kern="1200">
            <a:latin typeface="Times New Roman" panose="02020603050405020304" pitchFamily="18" charset="0"/>
            <a:cs typeface="Times New Roman" panose="02020603050405020304" pitchFamily="18" charset="0"/>
          </a:endParaRPr>
        </a:p>
      </dsp:txBody>
      <dsp:txXfrm>
        <a:off x="170464" y="1828457"/>
        <a:ext cx="1305007" cy="783004"/>
      </dsp:txXfrm>
    </dsp:sp>
    <dsp:sp modelId="{6BD54322-AB59-4C15-813B-914C7E899838}">
      <dsp:nvSpPr>
        <dsp:cNvPr id="0" name=""/>
        <dsp:cNvSpPr/>
      </dsp:nvSpPr>
      <dsp:spPr>
        <a:xfrm>
          <a:off x="1605972" y="1828457"/>
          <a:ext cx="1305007" cy="7830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latin typeface="Times New Roman" panose="02020603050405020304" pitchFamily="18" charset="0"/>
              <a:cs typeface="Times New Roman" panose="02020603050405020304" pitchFamily="18" charset="0"/>
            </a:rPr>
            <a:t>Destination airport</a:t>
          </a:r>
          <a:endParaRPr lang="en-US" sz="2000" kern="1200">
            <a:latin typeface="Times New Roman" panose="02020603050405020304" pitchFamily="18" charset="0"/>
            <a:cs typeface="Times New Roman" panose="02020603050405020304" pitchFamily="18" charset="0"/>
          </a:endParaRPr>
        </a:p>
      </dsp:txBody>
      <dsp:txXfrm>
        <a:off x="1605972" y="1828457"/>
        <a:ext cx="1305007" cy="783004"/>
      </dsp:txXfrm>
    </dsp:sp>
    <dsp:sp modelId="{0B8A9D73-605B-42C0-A4C4-EC333F755618}">
      <dsp:nvSpPr>
        <dsp:cNvPr id="0" name=""/>
        <dsp:cNvSpPr/>
      </dsp:nvSpPr>
      <dsp:spPr>
        <a:xfrm>
          <a:off x="3041480" y="1828457"/>
          <a:ext cx="1305007" cy="7830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latin typeface="Times New Roman" panose="02020603050405020304" pitchFamily="18" charset="0"/>
              <a:cs typeface="Times New Roman" panose="02020603050405020304" pitchFamily="18" charset="0"/>
            </a:rPr>
            <a:t>Scheduled Departure</a:t>
          </a:r>
          <a:endParaRPr lang="en-US" sz="2000" kern="1200">
            <a:latin typeface="Times New Roman" panose="02020603050405020304" pitchFamily="18" charset="0"/>
            <a:cs typeface="Times New Roman" panose="02020603050405020304" pitchFamily="18" charset="0"/>
          </a:endParaRPr>
        </a:p>
      </dsp:txBody>
      <dsp:txXfrm>
        <a:off x="3041480" y="1828457"/>
        <a:ext cx="1305007" cy="783004"/>
      </dsp:txXfrm>
    </dsp:sp>
    <dsp:sp modelId="{BC6793F4-8348-4F6F-8738-F18041CFF9A8}">
      <dsp:nvSpPr>
        <dsp:cNvPr id="0" name=""/>
        <dsp:cNvSpPr/>
      </dsp:nvSpPr>
      <dsp:spPr>
        <a:xfrm>
          <a:off x="4476988" y="1828457"/>
          <a:ext cx="1305007" cy="7830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latin typeface="Times New Roman" panose="02020603050405020304" pitchFamily="18" charset="0"/>
              <a:cs typeface="Times New Roman" panose="02020603050405020304" pitchFamily="18" charset="0"/>
            </a:rPr>
            <a:t>Departure Time</a:t>
          </a:r>
          <a:endParaRPr lang="en-US" sz="2000" kern="1200">
            <a:latin typeface="Times New Roman" panose="02020603050405020304" pitchFamily="18" charset="0"/>
            <a:cs typeface="Times New Roman" panose="02020603050405020304" pitchFamily="18" charset="0"/>
          </a:endParaRPr>
        </a:p>
      </dsp:txBody>
      <dsp:txXfrm>
        <a:off x="4476988" y="1828457"/>
        <a:ext cx="1305007" cy="783004"/>
      </dsp:txXfrm>
    </dsp:sp>
    <dsp:sp modelId="{BDB15B8E-0CF5-4828-9839-ED9611627FAC}">
      <dsp:nvSpPr>
        <dsp:cNvPr id="0" name=""/>
        <dsp:cNvSpPr/>
      </dsp:nvSpPr>
      <dsp:spPr>
        <a:xfrm>
          <a:off x="170464" y="2741962"/>
          <a:ext cx="1305007" cy="7830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latin typeface="Times New Roman" panose="02020603050405020304" pitchFamily="18" charset="0"/>
              <a:cs typeface="Times New Roman" panose="02020603050405020304" pitchFamily="18" charset="0"/>
            </a:rPr>
            <a:t>Departure Delay</a:t>
          </a:r>
          <a:endParaRPr lang="en-US" sz="2000" kern="1200">
            <a:latin typeface="Times New Roman" panose="02020603050405020304" pitchFamily="18" charset="0"/>
            <a:cs typeface="Times New Roman" panose="02020603050405020304" pitchFamily="18" charset="0"/>
          </a:endParaRPr>
        </a:p>
      </dsp:txBody>
      <dsp:txXfrm>
        <a:off x="170464" y="2741962"/>
        <a:ext cx="1305007" cy="783004"/>
      </dsp:txXfrm>
    </dsp:sp>
    <dsp:sp modelId="{373C5D0D-CABB-487D-95D2-0F878615EDEC}">
      <dsp:nvSpPr>
        <dsp:cNvPr id="0" name=""/>
        <dsp:cNvSpPr/>
      </dsp:nvSpPr>
      <dsp:spPr>
        <a:xfrm>
          <a:off x="1605972" y="2741962"/>
          <a:ext cx="1305007" cy="7830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latin typeface="Times New Roman" panose="02020603050405020304" pitchFamily="18" charset="0"/>
              <a:cs typeface="Times New Roman" panose="02020603050405020304" pitchFamily="18" charset="0"/>
            </a:rPr>
            <a:t>Taxi_out:</a:t>
          </a:r>
          <a:endParaRPr lang="en-US" sz="2000" kern="1200">
            <a:latin typeface="Times New Roman" panose="02020603050405020304" pitchFamily="18" charset="0"/>
            <a:cs typeface="Times New Roman" panose="02020603050405020304" pitchFamily="18" charset="0"/>
          </a:endParaRPr>
        </a:p>
      </dsp:txBody>
      <dsp:txXfrm>
        <a:off x="1605972" y="2741962"/>
        <a:ext cx="1305007" cy="783004"/>
      </dsp:txXfrm>
    </dsp:sp>
    <dsp:sp modelId="{7EEE4365-CCF1-4A1B-9F86-FC4885313FFD}">
      <dsp:nvSpPr>
        <dsp:cNvPr id="0" name=""/>
        <dsp:cNvSpPr/>
      </dsp:nvSpPr>
      <dsp:spPr>
        <a:xfrm>
          <a:off x="3041480" y="2741962"/>
          <a:ext cx="1305007" cy="7830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latin typeface="Times New Roman" panose="02020603050405020304" pitchFamily="18" charset="0"/>
              <a:cs typeface="Times New Roman" panose="02020603050405020304" pitchFamily="18" charset="0"/>
            </a:rPr>
            <a:t>Wheels_on</a:t>
          </a:r>
          <a:endParaRPr lang="en-US" sz="2000" kern="1200">
            <a:latin typeface="Times New Roman" panose="02020603050405020304" pitchFamily="18" charset="0"/>
            <a:cs typeface="Times New Roman" panose="02020603050405020304" pitchFamily="18" charset="0"/>
          </a:endParaRPr>
        </a:p>
      </dsp:txBody>
      <dsp:txXfrm>
        <a:off x="3041480" y="2741962"/>
        <a:ext cx="1305007" cy="783004"/>
      </dsp:txXfrm>
    </dsp:sp>
    <dsp:sp modelId="{1278D315-917F-4F9D-A581-C2E30F19195F}">
      <dsp:nvSpPr>
        <dsp:cNvPr id="0" name=""/>
        <dsp:cNvSpPr/>
      </dsp:nvSpPr>
      <dsp:spPr>
        <a:xfrm>
          <a:off x="4476988" y="2741962"/>
          <a:ext cx="1305007" cy="7830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latin typeface="Times New Roman" panose="02020603050405020304" pitchFamily="18" charset="0"/>
              <a:cs typeface="Times New Roman" panose="02020603050405020304" pitchFamily="18" charset="0"/>
            </a:rPr>
            <a:t>Wheels_off:</a:t>
          </a:r>
          <a:endParaRPr lang="en-US" sz="2000" kern="1200">
            <a:latin typeface="Times New Roman" panose="02020603050405020304" pitchFamily="18" charset="0"/>
            <a:cs typeface="Times New Roman" panose="02020603050405020304" pitchFamily="18" charset="0"/>
          </a:endParaRPr>
        </a:p>
      </dsp:txBody>
      <dsp:txXfrm>
        <a:off x="4476988" y="2741962"/>
        <a:ext cx="1305007" cy="783004"/>
      </dsp:txXfrm>
    </dsp:sp>
    <dsp:sp modelId="{0ECF9D9C-96E9-43A6-8C65-7BC99BA27B62}">
      <dsp:nvSpPr>
        <dsp:cNvPr id="0" name=""/>
        <dsp:cNvSpPr/>
      </dsp:nvSpPr>
      <dsp:spPr>
        <a:xfrm>
          <a:off x="2323726" y="3655468"/>
          <a:ext cx="1305007" cy="7830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latin typeface="Times New Roman" panose="02020603050405020304" pitchFamily="18" charset="0"/>
              <a:cs typeface="Times New Roman" panose="02020603050405020304" pitchFamily="18" charset="0"/>
            </a:rPr>
            <a:t>Air_Time</a:t>
          </a:r>
          <a:endParaRPr lang="en-US" sz="2000" kern="1200">
            <a:latin typeface="Times New Roman" panose="02020603050405020304" pitchFamily="18" charset="0"/>
            <a:cs typeface="Times New Roman" panose="02020603050405020304" pitchFamily="18" charset="0"/>
          </a:endParaRPr>
        </a:p>
      </dsp:txBody>
      <dsp:txXfrm>
        <a:off x="2323726" y="3655468"/>
        <a:ext cx="1305007" cy="7830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005830-CE7A-40AA-B49E-0FE56997E8A5}">
      <dsp:nvSpPr>
        <dsp:cNvPr id="0" name=""/>
        <dsp:cNvSpPr/>
      </dsp:nvSpPr>
      <dsp:spPr>
        <a:xfrm>
          <a:off x="0" y="601759"/>
          <a:ext cx="3455097" cy="3583125"/>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68154" tIns="1353820" rIns="26815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latin typeface="Times New Roman" panose="02020603050405020304" pitchFamily="18" charset="0"/>
              <a:cs typeface="Times New Roman" panose="02020603050405020304" pitchFamily="18" charset="0"/>
            </a:rPr>
            <a:t>IATA Code</a:t>
          </a:r>
          <a:endParaRPr lang="en-IN" sz="2000" kern="120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a:latin typeface="Times New Roman" panose="02020603050405020304" pitchFamily="18" charset="0"/>
              <a:cs typeface="Times New Roman" panose="02020603050405020304" pitchFamily="18" charset="0"/>
            </a:rPr>
            <a:t>Airport</a:t>
          </a:r>
          <a:endParaRPr lang="en-IN" sz="2000" kern="120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a:latin typeface="Times New Roman" panose="02020603050405020304" pitchFamily="18" charset="0"/>
              <a:cs typeface="Times New Roman" panose="02020603050405020304" pitchFamily="18" charset="0"/>
            </a:rPr>
            <a:t>City</a:t>
          </a:r>
          <a:endParaRPr lang="en-IN"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a:latin typeface="Times New Roman" panose="02020603050405020304" pitchFamily="18" charset="0"/>
              <a:cs typeface="Times New Roman" panose="02020603050405020304" pitchFamily="18" charset="0"/>
            </a:rPr>
            <a:t>State</a:t>
          </a:r>
          <a:endParaRPr lang="en-IN"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a:latin typeface="Times New Roman" panose="02020603050405020304" pitchFamily="18" charset="0"/>
              <a:cs typeface="Times New Roman" panose="02020603050405020304" pitchFamily="18" charset="0"/>
            </a:rPr>
            <a:t>Country</a:t>
          </a:r>
          <a:endParaRPr lang="en-IN" sz="2000" kern="120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a:latin typeface="Times New Roman" panose="02020603050405020304" pitchFamily="18" charset="0"/>
              <a:cs typeface="Times New Roman" panose="02020603050405020304" pitchFamily="18" charset="0"/>
            </a:rPr>
            <a:t>Latitude</a:t>
          </a:r>
          <a:endParaRPr lang="en-IN" sz="2000" kern="120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a:latin typeface="Times New Roman" panose="02020603050405020304" pitchFamily="18" charset="0"/>
              <a:cs typeface="Times New Roman" panose="02020603050405020304" pitchFamily="18" charset="0"/>
            </a:rPr>
            <a:t>Longitude</a:t>
          </a:r>
          <a:endParaRPr lang="en-IN" sz="2000" kern="1200" dirty="0">
            <a:latin typeface="Times New Roman" panose="02020603050405020304" pitchFamily="18" charset="0"/>
            <a:cs typeface="Times New Roman" panose="02020603050405020304" pitchFamily="18" charset="0"/>
          </a:endParaRPr>
        </a:p>
      </dsp:txBody>
      <dsp:txXfrm>
        <a:off x="0" y="601759"/>
        <a:ext cx="3455097" cy="3583125"/>
      </dsp:txXfrm>
    </dsp:sp>
    <dsp:sp modelId="{47BB6FB5-D49C-4E80-8D30-79785064850D}">
      <dsp:nvSpPr>
        <dsp:cNvPr id="0" name=""/>
        <dsp:cNvSpPr/>
      </dsp:nvSpPr>
      <dsp:spPr>
        <a:xfrm>
          <a:off x="172754" y="612178"/>
          <a:ext cx="2418567" cy="94898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16" tIns="0" rIns="91416" bIns="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Airport.csv</a:t>
          </a:r>
          <a:endParaRPr lang="en-IN" sz="2000" b="1" kern="1200" dirty="0">
            <a:latin typeface="Times New Roman" panose="02020603050405020304" pitchFamily="18" charset="0"/>
            <a:cs typeface="Times New Roman" panose="02020603050405020304" pitchFamily="18" charset="0"/>
          </a:endParaRPr>
        </a:p>
      </dsp:txBody>
      <dsp:txXfrm>
        <a:off x="219079" y="658503"/>
        <a:ext cx="2325917" cy="8563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B9BE2-970A-4050-A2B9-2077F9DE6FAC}">
      <dsp:nvSpPr>
        <dsp:cNvPr id="0" name=""/>
        <dsp:cNvSpPr/>
      </dsp:nvSpPr>
      <dsp:spPr>
        <a:xfrm>
          <a:off x="2964" y="136707"/>
          <a:ext cx="2351960" cy="329274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3368" tIns="330200" rIns="183368" bIns="330200" numCol="1" spcCol="1270" anchor="t" anchorCtr="0">
          <a:noAutofit/>
        </a:bodyPr>
        <a:lstStyle/>
        <a:p>
          <a:pPr marL="0" lvl="0" indent="0" algn="l" defTabSz="1111250">
            <a:lnSpc>
              <a:spcPct val="90000"/>
            </a:lnSpc>
            <a:spcBef>
              <a:spcPct val="0"/>
            </a:spcBef>
            <a:spcAft>
              <a:spcPct val="35000"/>
            </a:spcAft>
            <a:buNone/>
          </a:pPr>
          <a:r>
            <a:rPr lang="en-US" sz="2500" b="1" kern="1200"/>
            <a:t>a. Finding Missing Values</a:t>
          </a:r>
          <a:endParaRPr lang="en-IN" sz="2500" kern="1200"/>
        </a:p>
      </dsp:txBody>
      <dsp:txXfrm>
        <a:off x="2964" y="1387950"/>
        <a:ext cx="2351960" cy="1975646"/>
      </dsp:txXfrm>
    </dsp:sp>
    <dsp:sp modelId="{AF0E8BB2-AC2D-4385-A698-48A0F98325DE}">
      <dsp:nvSpPr>
        <dsp:cNvPr id="0" name=""/>
        <dsp:cNvSpPr/>
      </dsp:nvSpPr>
      <dsp:spPr>
        <a:xfrm>
          <a:off x="685033" y="465982"/>
          <a:ext cx="987823" cy="98782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015" tIns="12700" rIns="77015" bIns="12700" numCol="1" spcCol="1270" anchor="ctr" anchorCtr="0">
          <a:noAutofit/>
        </a:bodyPr>
        <a:lstStyle/>
        <a:p>
          <a:pPr marL="0" lvl="0" indent="0" algn="ctr" defTabSz="2133600">
            <a:lnSpc>
              <a:spcPct val="90000"/>
            </a:lnSpc>
            <a:spcBef>
              <a:spcPct val="0"/>
            </a:spcBef>
            <a:spcAft>
              <a:spcPct val="35000"/>
            </a:spcAft>
            <a:buNone/>
          </a:pPr>
          <a:r>
            <a:rPr lang="en-IN" sz="4800" kern="1200"/>
            <a:t>1</a:t>
          </a:r>
        </a:p>
      </dsp:txBody>
      <dsp:txXfrm>
        <a:off x="829696" y="610645"/>
        <a:ext cx="698497" cy="698497"/>
      </dsp:txXfrm>
    </dsp:sp>
    <dsp:sp modelId="{BA21AFF6-3214-4D70-B861-1A6C57BC0A71}">
      <dsp:nvSpPr>
        <dsp:cNvPr id="0" name=""/>
        <dsp:cNvSpPr/>
      </dsp:nvSpPr>
      <dsp:spPr>
        <a:xfrm>
          <a:off x="2964" y="3429380"/>
          <a:ext cx="2351960"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BC0BA4-4FC7-4670-A3FF-DA67AF0C14D9}">
      <dsp:nvSpPr>
        <dsp:cNvPr id="0" name=""/>
        <dsp:cNvSpPr/>
      </dsp:nvSpPr>
      <dsp:spPr>
        <a:xfrm>
          <a:off x="2590121" y="136707"/>
          <a:ext cx="2351960" cy="3292744"/>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3368" tIns="330200" rIns="183368" bIns="330200" numCol="1" spcCol="1270" anchor="t" anchorCtr="0">
          <a:noAutofit/>
        </a:bodyPr>
        <a:lstStyle/>
        <a:p>
          <a:pPr marL="0" lvl="0" indent="0" algn="l" defTabSz="1111250">
            <a:lnSpc>
              <a:spcPct val="90000"/>
            </a:lnSpc>
            <a:spcBef>
              <a:spcPct val="0"/>
            </a:spcBef>
            <a:spcAft>
              <a:spcPct val="35000"/>
            </a:spcAft>
            <a:buNone/>
          </a:pPr>
          <a:r>
            <a:rPr lang="en-US" sz="2500" b="1" kern="1200"/>
            <a:t>b. Filling Missing Values</a:t>
          </a:r>
          <a:endParaRPr lang="en-IN" sz="2500" kern="1200"/>
        </a:p>
      </dsp:txBody>
      <dsp:txXfrm>
        <a:off x="2590121" y="1387950"/>
        <a:ext cx="2351960" cy="1975646"/>
      </dsp:txXfrm>
    </dsp:sp>
    <dsp:sp modelId="{5997519C-5236-47A5-9053-93E6F1007C3D}">
      <dsp:nvSpPr>
        <dsp:cNvPr id="0" name=""/>
        <dsp:cNvSpPr/>
      </dsp:nvSpPr>
      <dsp:spPr>
        <a:xfrm>
          <a:off x="3272189" y="465982"/>
          <a:ext cx="987823" cy="98782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015" tIns="12700" rIns="77015" bIns="12700" numCol="1" spcCol="1270" anchor="ctr" anchorCtr="0">
          <a:noAutofit/>
        </a:bodyPr>
        <a:lstStyle/>
        <a:p>
          <a:pPr marL="0" lvl="0" indent="0" algn="ctr" defTabSz="2133600">
            <a:lnSpc>
              <a:spcPct val="90000"/>
            </a:lnSpc>
            <a:spcBef>
              <a:spcPct val="0"/>
            </a:spcBef>
            <a:spcAft>
              <a:spcPct val="35000"/>
            </a:spcAft>
            <a:buNone/>
          </a:pPr>
          <a:r>
            <a:rPr lang="en-IN" sz="4800" kern="1200"/>
            <a:t>2</a:t>
          </a:r>
        </a:p>
      </dsp:txBody>
      <dsp:txXfrm>
        <a:off x="3416852" y="610645"/>
        <a:ext cx="698497" cy="698497"/>
      </dsp:txXfrm>
    </dsp:sp>
    <dsp:sp modelId="{586FEA5C-AAB2-4246-B8A7-816738281FA6}">
      <dsp:nvSpPr>
        <dsp:cNvPr id="0" name=""/>
        <dsp:cNvSpPr/>
      </dsp:nvSpPr>
      <dsp:spPr>
        <a:xfrm>
          <a:off x="2590121" y="3429380"/>
          <a:ext cx="2351960"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1E1644-197A-4300-A618-5DDCBCC66054}">
      <dsp:nvSpPr>
        <dsp:cNvPr id="0" name=""/>
        <dsp:cNvSpPr/>
      </dsp:nvSpPr>
      <dsp:spPr>
        <a:xfrm>
          <a:off x="5177278" y="136707"/>
          <a:ext cx="2351960" cy="3292744"/>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3368" tIns="330200" rIns="183368" bIns="330200" numCol="1" spcCol="1270" anchor="t" anchorCtr="0">
          <a:noAutofit/>
        </a:bodyPr>
        <a:lstStyle/>
        <a:p>
          <a:pPr marL="0" lvl="0" indent="0" algn="l" defTabSz="1111250">
            <a:lnSpc>
              <a:spcPct val="90000"/>
            </a:lnSpc>
            <a:spcBef>
              <a:spcPct val="0"/>
            </a:spcBef>
            <a:spcAft>
              <a:spcPct val="35000"/>
            </a:spcAft>
            <a:buNone/>
          </a:pPr>
          <a:r>
            <a:rPr lang="en-US" sz="2500" b="1" kern="1200"/>
            <a:t>c. Dropping Rows with Missing Values</a:t>
          </a:r>
          <a:endParaRPr lang="en-IN" sz="2500" kern="1200"/>
        </a:p>
      </dsp:txBody>
      <dsp:txXfrm>
        <a:off x="5177278" y="1387950"/>
        <a:ext cx="2351960" cy="1975646"/>
      </dsp:txXfrm>
    </dsp:sp>
    <dsp:sp modelId="{A82332B3-923B-4657-B1C1-012C216A400C}">
      <dsp:nvSpPr>
        <dsp:cNvPr id="0" name=""/>
        <dsp:cNvSpPr/>
      </dsp:nvSpPr>
      <dsp:spPr>
        <a:xfrm>
          <a:off x="5859346" y="465982"/>
          <a:ext cx="987823" cy="987823"/>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015" tIns="12700" rIns="77015" bIns="12700" numCol="1" spcCol="1270" anchor="ctr" anchorCtr="0">
          <a:noAutofit/>
        </a:bodyPr>
        <a:lstStyle/>
        <a:p>
          <a:pPr marL="0" lvl="0" indent="0" algn="ctr" defTabSz="2133600">
            <a:lnSpc>
              <a:spcPct val="90000"/>
            </a:lnSpc>
            <a:spcBef>
              <a:spcPct val="0"/>
            </a:spcBef>
            <a:spcAft>
              <a:spcPct val="35000"/>
            </a:spcAft>
            <a:buNone/>
          </a:pPr>
          <a:r>
            <a:rPr lang="en-IN" sz="4800" kern="1200"/>
            <a:t>3</a:t>
          </a:r>
        </a:p>
      </dsp:txBody>
      <dsp:txXfrm>
        <a:off x="6004009" y="610645"/>
        <a:ext cx="698497" cy="698497"/>
      </dsp:txXfrm>
    </dsp:sp>
    <dsp:sp modelId="{D5B821DE-362E-426B-B0D5-D60C64FB3DEB}">
      <dsp:nvSpPr>
        <dsp:cNvPr id="0" name=""/>
        <dsp:cNvSpPr/>
      </dsp:nvSpPr>
      <dsp:spPr>
        <a:xfrm>
          <a:off x="5177278" y="3429380"/>
          <a:ext cx="2351960"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3DB5CA-3F79-4372-AFA7-2568A6E482EC}">
      <dsp:nvSpPr>
        <dsp:cNvPr id="0" name=""/>
        <dsp:cNvSpPr/>
      </dsp:nvSpPr>
      <dsp:spPr>
        <a:xfrm>
          <a:off x="7764434" y="136707"/>
          <a:ext cx="2351960" cy="3292744"/>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3368" tIns="330200" rIns="183368" bIns="330200" numCol="1" spcCol="1270" anchor="t" anchorCtr="0">
          <a:noAutofit/>
        </a:bodyPr>
        <a:lstStyle/>
        <a:p>
          <a:pPr marL="0" lvl="0" indent="0" algn="l" defTabSz="1111250">
            <a:lnSpc>
              <a:spcPct val="90000"/>
            </a:lnSpc>
            <a:spcBef>
              <a:spcPct val="0"/>
            </a:spcBef>
            <a:spcAft>
              <a:spcPct val="35000"/>
            </a:spcAft>
            <a:buNone/>
          </a:pPr>
          <a:r>
            <a:rPr lang="en-US" sz="2500" b="1" kern="1200"/>
            <a:t>d. Eliminating Unnecessary Columns</a:t>
          </a:r>
          <a:endParaRPr lang="en-IN" sz="2500" kern="1200"/>
        </a:p>
      </dsp:txBody>
      <dsp:txXfrm>
        <a:off x="7764434" y="1387950"/>
        <a:ext cx="2351960" cy="1975646"/>
      </dsp:txXfrm>
    </dsp:sp>
    <dsp:sp modelId="{57C764C5-629D-4B10-BC10-1753FFEF14BB}">
      <dsp:nvSpPr>
        <dsp:cNvPr id="0" name=""/>
        <dsp:cNvSpPr/>
      </dsp:nvSpPr>
      <dsp:spPr>
        <a:xfrm>
          <a:off x="8446503" y="465982"/>
          <a:ext cx="987823" cy="987823"/>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015" tIns="12700" rIns="77015" bIns="12700" numCol="1" spcCol="1270" anchor="ctr" anchorCtr="0">
          <a:noAutofit/>
        </a:bodyPr>
        <a:lstStyle/>
        <a:p>
          <a:pPr marL="0" lvl="0" indent="0" algn="ctr" defTabSz="2133600">
            <a:lnSpc>
              <a:spcPct val="90000"/>
            </a:lnSpc>
            <a:spcBef>
              <a:spcPct val="0"/>
            </a:spcBef>
            <a:spcAft>
              <a:spcPct val="35000"/>
            </a:spcAft>
            <a:buNone/>
          </a:pPr>
          <a:r>
            <a:rPr lang="en-IN" sz="4800" kern="1200"/>
            <a:t>4</a:t>
          </a:r>
        </a:p>
      </dsp:txBody>
      <dsp:txXfrm>
        <a:off x="8591166" y="610645"/>
        <a:ext cx="698497" cy="698497"/>
      </dsp:txXfrm>
    </dsp:sp>
    <dsp:sp modelId="{E5152C37-DE9C-4574-820D-2D221A8A6215}">
      <dsp:nvSpPr>
        <dsp:cNvPr id="0" name=""/>
        <dsp:cNvSpPr/>
      </dsp:nvSpPr>
      <dsp:spPr>
        <a:xfrm>
          <a:off x="7764434" y="3429380"/>
          <a:ext cx="2351960"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FF31D-0765-4C2C-81CA-AB83F3FAD376}">
      <dsp:nvSpPr>
        <dsp:cNvPr id="0" name=""/>
        <dsp:cNvSpPr/>
      </dsp:nvSpPr>
      <dsp:spPr>
        <a:xfrm>
          <a:off x="0" y="0"/>
          <a:ext cx="8229432" cy="90648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mj-lt"/>
            <a:buNone/>
          </a:pPr>
          <a:r>
            <a:rPr lang="en-US" sz="2000" kern="1200">
              <a:latin typeface="Times New Roman" panose="02020603050405020304" pitchFamily="18" charset="0"/>
              <a:cs typeface="Times New Roman" panose="02020603050405020304" pitchFamily="18" charset="0"/>
            </a:rPr>
            <a:t>Linear regression</a:t>
          </a:r>
          <a:endParaRPr lang="en-IN" sz="2000" kern="1200">
            <a:latin typeface="Times New Roman" panose="02020603050405020304" pitchFamily="18" charset="0"/>
            <a:cs typeface="Times New Roman" panose="02020603050405020304" pitchFamily="18" charset="0"/>
          </a:endParaRPr>
        </a:p>
      </dsp:txBody>
      <dsp:txXfrm>
        <a:off x="26550" y="26550"/>
        <a:ext cx="7174671" cy="853380"/>
      </dsp:txXfrm>
    </dsp:sp>
    <dsp:sp modelId="{73A60C47-ED26-445F-A95E-A5B914682AB0}">
      <dsp:nvSpPr>
        <dsp:cNvPr id="0" name=""/>
        <dsp:cNvSpPr/>
      </dsp:nvSpPr>
      <dsp:spPr>
        <a:xfrm>
          <a:off x="689214" y="1071295"/>
          <a:ext cx="8229432" cy="906480"/>
        </a:xfrm>
        <a:prstGeom prst="roundRect">
          <a:avLst>
            <a:gd name="adj" fmla="val 10000"/>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mj-lt"/>
            <a:buNone/>
          </a:pPr>
          <a:r>
            <a:rPr lang="en-US" sz="2000" kern="1200">
              <a:latin typeface="Times New Roman" panose="02020603050405020304" pitchFamily="18" charset="0"/>
              <a:cs typeface="Times New Roman" panose="02020603050405020304" pitchFamily="18" charset="0"/>
            </a:rPr>
            <a:t>Random Forest Regression</a:t>
          </a:r>
          <a:endParaRPr lang="en-IN" sz="2000" kern="1200">
            <a:latin typeface="Times New Roman" panose="02020603050405020304" pitchFamily="18" charset="0"/>
            <a:cs typeface="Times New Roman" panose="02020603050405020304" pitchFamily="18" charset="0"/>
          </a:endParaRPr>
        </a:p>
      </dsp:txBody>
      <dsp:txXfrm>
        <a:off x="715764" y="1097845"/>
        <a:ext cx="6897905" cy="853380"/>
      </dsp:txXfrm>
    </dsp:sp>
    <dsp:sp modelId="{FEF32FC4-3C44-456C-8DCF-929DE41512C9}">
      <dsp:nvSpPr>
        <dsp:cNvPr id="0" name=""/>
        <dsp:cNvSpPr/>
      </dsp:nvSpPr>
      <dsp:spPr>
        <a:xfrm>
          <a:off x="1368143" y="2142590"/>
          <a:ext cx="8229432" cy="906480"/>
        </a:xfrm>
        <a:prstGeom prst="roundRect">
          <a:avLst>
            <a:gd name="adj" fmla="val 10000"/>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mj-lt"/>
            <a:buNone/>
          </a:pPr>
          <a:r>
            <a:rPr lang="en-US" sz="2000" kern="1200">
              <a:latin typeface="Times New Roman" panose="02020603050405020304" pitchFamily="18" charset="0"/>
              <a:cs typeface="Times New Roman" panose="02020603050405020304" pitchFamily="18" charset="0"/>
            </a:rPr>
            <a:t>XGBoost Model</a:t>
          </a:r>
          <a:endParaRPr lang="en-IN" sz="2000" kern="1200">
            <a:latin typeface="Times New Roman" panose="02020603050405020304" pitchFamily="18" charset="0"/>
            <a:cs typeface="Times New Roman" panose="02020603050405020304" pitchFamily="18" charset="0"/>
          </a:endParaRPr>
        </a:p>
      </dsp:txBody>
      <dsp:txXfrm>
        <a:off x="1394693" y="2169140"/>
        <a:ext cx="6908192" cy="853380"/>
      </dsp:txXfrm>
    </dsp:sp>
    <dsp:sp modelId="{E7569EE6-BE74-4FAD-A697-1C60EECB568F}">
      <dsp:nvSpPr>
        <dsp:cNvPr id="0" name=""/>
        <dsp:cNvSpPr/>
      </dsp:nvSpPr>
      <dsp:spPr>
        <a:xfrm>
          <a:off x="2057358" y="3213886"/>
          <a:ext cx="8229432" cy="906480"/>
        </a:xfrm>
        <a:prstGeom prst="roundRect">
          <a:avLst>
            <a:gd name="adj" fmla="val 1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mj-lt"/>
            <a:buNone/>
          </a:pPr>
          <a:r>
            <a:rPr lang="en-US" sz="2000" kern="1200" dirty="0">
              <a:latin typeface="Times New Roman" panose="02020603050405020304" pitchFamily="18" charset="0"/>
              <a:cs typeface="Times New Roman" panose="02020603050405020304" pitchFamily="18" charset="0"/>
            </a:rPr>
            <a:t>KNN Regression</a:t>
          </a:r>
          <a:endParaRPr lang="en-IN" sz="2000" kern="1200" dirty="0">
            <a:latin typeface="Times New Roman" panose="02020603050405020304" pitchFamily="18" charset="0"/>
            <a:cs typeface="Times New Roman" panose="02020603050405020304" pitchFamily="18" charset="0"/>
          </a:endParaRPr>
        </a:p>
      </dsp:txBody>
      <dsp:txXfrm>
        <a:off x="2083908" y="3240436"/>
        <a:ext cx="6897905" cy="853380"/>
      </dsp:txXfrm>
    </dsp:sp>
    <dsp:sp modelId="{509597D8-4F75-41D6-84C7-C4D7DF80C3B2}">
      <dsp:nvSpPr>
        <dsp:cNvPr id="0" name=""/>
        <dsp:cNvSpPr/>
      </dsp:nvSpPr>
      <dsp:spPr>
        <a:xfrm>
          <a:off x="7640220" y="694281"/>
          <a:ext cx="589212" cy="589212"/>
        </a:xfrm>
        <a:prstGeom prst="downArrow">
          <a:avLst>
            <a:gd name="adj1" fmla="val 55000"/>
            <a:gd name="adj2" fmla="val 45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IN" sz="2000" kern="1200">
            <a:latin typeface="Times New Roman" panose="02020603050405020304" pitchFamily="18" charset="0"/>
            <a:cs typeface="Times New Roman" panose="02020603050405020304" pitchFamily="18" charset="0"/>
          </a:endParaRPr>
        </a:p>
      </dsp:txBody>
      <dsp:txXfrm>
        <a:off x="7772793" y="694281"/>
        <a:ext cx="324066" cy="443382"/>
      </dsp:txXfrm>
    </dsp:sp>
    <dsp:sp modelId="{C92835C6-3C83-4BF0-AEAE-EB05BDCC83C7}">
      <dsp:nvSpPr>
        <dsp:cNvPr id="0" name=""/>
        <dsp:cNvSpPr/>
      </dsp:nvSpPr>
      <dsp:spPr>
        <a:xfrm>
          <a:off x="8329435" y="1765577"/>
          <a:ext cx="589212" cy="589212"/>
        </a:xfrm>
        <a:prstGeom prst="downArrow">
          <a:avLst>
            <a:gd name="adj1" fmla="val 55000"/>
            <a:gd name="adj2" fmla="val 45000"/>
          </a:avLst>
        </a:prstGeom>
        <a:solidFill>
          <a:schemeClr val="accent5">
            <a:tint val="40000"/>
            <a:alpha val="90000"/>
            <a:hueOff val="-3369881"/>
            <a:satOff val="-11416"/>
            <a:lumOff val="-1464"/>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IN" sz="2000" kern="1200">
            <a:latin typeface="Times New Roman" panose="02020603050405020304" pitchFamily="18" charset="0"/>
            <a:cs typeface="Times New Roman" panose="02020603050405020304" pitchFamily="18" charset="0"/>
          </a:endParaRPr>
        </a:p>
      </dsp:txBody>
      <dsp:txXfrm>
        <a:off x="8462008" y="1765577"/>
        <a:ext cx="324066" cy="443382"/>
      </dsp:txXfrm>
    </dsp:sp>
    <dsp:sp modelId="{B7CB4226-4989-4263-B2C9-26DB1F6B9E5A}">
      <dsp:nvSpPr>
        <dsp:cNvPr id="0" name=""/>
        <dsp:cNvSpPr/>
      </dsp:nvSpPr>
      <dsp:spPr>
        <a:xfrm>
          <a:off x="9008363" y="2836872"/>
          <a:ext cx="589212" cy="589212"/>
        </a:xfrm>
        <a:prstGeom prst="downArrow">
          <a:avLst>
            <a:gd name="adj1" fmla="val 55000"/>
            <a:gd name="adj2" fmla="val 45000"/>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IN" sz="2000" kern="1200">
            <a:latin typeface="Times New Roman" panose="02020603050405020304" pitchFamily="18" charset="0"/>
            <a:cs typeface="Times New Roman" panose="02020603050405020304" pitchFamily="18" charset="0"/>
          </a:endParaRPr>
        </a:p>
      </dsp:txBody>
      <dsp:txXfrm>
        <a:off x="9140936" y="2836872"/>
        <a:ext cx="324066" cy="4433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AEE28C-0CF4-4F09-AE32-ED8D76D632B6}">
      <dsp:nvSpPr>
        <dsp:cNvPr id="0" name=""/>
        <dsp:cNvSpPr/>
      </dsp:nvSpPr>
      <dsp:spPr>
        <a:xfrm>
          <a:off x="0" y="242204"/>
          <a:ext cx="3210985" cy="20389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BF74DC-7332-4A8F-9EEF-F29908818CB0}">
      <dsp:nvSpPr>
        <dsp:cNvPr id="0" name=""/>
        <dsp:cNvSpPr/>
      </dsp:nvSpPr>
      <dsp:spPr>
        <a:xfrm>
          <a:off x="356776" y="581141"/>
          <a:ext cx="3210985" cy="20389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The process of fine-tuning a model's hyperparameters is essential to maximizing its performance.</a:t>
          </a:r>
        </a:p>
      </dsp:txBody>
      <dsp:txXfrm>
        <a:off x="416496" y="640861"/>
        <a:ext cx="3091545" cy="1919536"/>
      </dsp:txXfrm>
    </dsp:sp>
    <dsp:sp modelId="{D374974D-7A3F-4DA8-BF66-201B1785F008}">
      <dsp:nvSpPr>
        <dsp:cNvPr id="0" name=""/>
        <dsp:cNvSpPr/>
      </dsp:nvSpPr>
      <dsp:spPr>
        <a:xfrm>
          <a:off x="3924538" y="242204"/>
          <a:ext cx="3210985" cy="20389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9AC3BD-3BC5-43F5-8C7F-90B2AC8E48D6}">
      <dsp:nvSpPr>
        <dsp:cNvPr id="0" name=""/>
        <dsp:cNvSpPr/>
      </dsp:nvSpPr>
      <dsp:spPr>
        <a:xfrm>
          <a:off x="4281314" y="581141"/>
          <a:ext cx="3210985" cy="20389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GridSearch CV for Comprehensive Lookup: In order to ascertain which tune provides the optimum performance, this method methodically cycles through several combinations of parameter tunes, cross-validating along the way. </a:t>
          </a:r>
        </a:p>
      </dsp:txBody>
      <dsp:txXfrm>
        <a:off x="4341034" y="640861"/>
        <a:ext cx="3091545" cy="1919536"/>
      </dsp:txXfrm>
    </dsp:sp>
    <dsp:sp modelId="{6FD2FFC3-B51D-4FDA-9047-66A1B519BE9A}">
      <dsp:nvSpPr>
        <dsp:cNvPr id="0" name=""/>
        <dsp:cNvSpPr/>
      </dsp:nvSpPr>
      <dsp:spPr>
        <a:xfrm>
          <a:off x="7849076" y="242204"/>
          <a:ext cx="3210985" cy="20389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279082-FD10-4C3E-A42F-46D65A1F3446}">
      <dsp:nvSpPr>
        <dsp:cNvPr id="0" name=""/>
        <dsp:cNvSpPr/>
      </dsp:nvSpPr>
      <dsp:spPr>
        <a:xfrm>
          <a:off x="8205853" y="581141"/>
          <a:ext cx="3210985" cy="20389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Here we have employed Hyperparameter Tuning on Random Forest Regression and Decision Tree Classifier.</a:t>
          </a:r>
        </a:p>
      </dsp:txBody>
      <dsp:txXfrm>
        <a:off x="8265573" y="640861"/>
        <a:ext cx="3091545" cy="191953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4/21/2024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93327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4/21/2024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24893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4/21/2024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67857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4/21/2024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221601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50378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141744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83687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04E684-10F4-4CC3-A0B9-F03AA7BE37CF}"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054214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t>4/21/2024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65922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04E684-10F4-4CC3-A0B9-F03AA7BE37CF}" type="datetimeFigureOut">
              <a:rPr lang="en-US" smtClean="0"/>
              <a:t>4/21/2024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822509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4E684-10F4-4CC3-A0B9-F03AA7BE37CF}" type="datetimeFigureOut">
              <a:rPr lang="en-US" smtClean="0"/>
              <a:t>4/21/2024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66123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4/21/2024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91746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956555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482751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440585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388415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4/21/2024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968764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4/21/2024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63045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4/21/2024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08710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4/21/2024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68611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4/21/2024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82262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4/21/2024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094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4/21/2024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10348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4/21/2024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630755520"/>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2" r:id="rId6"/>
    <p:sldLayoutId id="2147483717" r:id="rId7"/>
    <p:sldLayoutId id="2147483718" r:id="rId8"/>
    <p:sldLayoutId id="2147483719" r:id="rId9"/>
    <p:sldLayoutId id="2147483720" r:id="rId10"/>
    <p:sldLayoutId id="2147483721" r:id="rId11"/>
    <p:sldLayoutId id="2147483723" r:id="rId12"/>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53362382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9.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31.png"/><Relationship Id="rId2" Type="http://schemas.openxmlformats.org/officeDocument/2006/relationships/diagramData" Target="../diagrams/data6.xml"/><Relationship Id="rId1" Type="http://schemas.openxmlformats.org/officeDocument/2006/relationships/slideLayout" Target="../slideLayouts/slideLayout1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35.png"/><Relationship Id="rId2" Type="http://schemas.openxmlformats.org/officeDocument/2006/relationships/diagramData" Target="../diagrams/data7.xml"/><Relationship Id="rId1" Type="http://schemas.openxmlformats.org/officeDocument/2006/relationships/slideLayout" Target="../slideLayouts/slideLayout19.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19.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107" name="Freeform: Shape 106">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Shape 119">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120">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22" name="Freeform: Shape 121">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2" name="Group 111">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113" name="Freeform: Shape 112">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Freeform: Shape 114">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Freeform: Shape 115">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4DD549B9-BA05-80E5-0AD1-E8A8C4B7E164}"/>
              </a:ext>
            </a:extLst>
          </p:cNvPr>
          <p:cNvSpPr txBox="1"/>
          <p:nvPr/>
        </p:nvSpPr>
        <p:spPr>
          <a:xfrm>
            <a:off x="1280160" y="5416787"/>
            <a:ext cx="9991023" cy="763273"/>
          </a:xfrm>
          <a:prstGeom prst="rect">
            <a:avLst/>
          </a:prstGeom>
          <a:noFill/>
        </p:spPr>
        <p:txBody>
          <a:bodyPr wrap="square" anchor="t">
            <a:normAutofit/>
          </a:bodyPr>
          <a:lstStyle/>
          <a:p>
            <a:pPr algn="ctr">
              <a:spcAft>
                <a:spcPts val="600"/>
              </a:spcAft>
            </a:pPr>
            <a:r>
              <a:rPr lang="en" sz="2800" b="1" dirty="0">
                <a:latin typeface="Times New Roman"/>
                <a:ea typeface="Times New Roman"/>
                <a:cs typeface="Times New Roman"/>
                <a:sym typeface="Times New Roman"/>
              </a:rPr>
              <a:t>INFO6105 - Data Science Engineering Methods and Tools </a:t>
            </a:r>
            <a:endParaRPr lang="en-US" sz="2800" dirty="0"/>
          </a:p>
        </p:txBody>
      </p:sp>
      <p:sp>
        <p:nvSpPr>
          <p:cNvPr id="2" name="Title 1">
            <a:extLst>
              <a:ext uri="{FF2B5EF4-FFF2-40B4-BE49-F238E27FC236}">
                <a16:creationId xmlns:a16="http://schemas.microsoft.com/office/drawing/2014/main" id="{203144F9-1C9C-6A94-F382-F4B4B7E24560}"/>
              </a:ext>
            </a:extLst>
          </p:cNvPr>
          <p:cNvSpPr>
            <a:spLocks noGrp="1"/>
          </p:cNvSpPr>
          <p:nvPr>
            <p:ph type="ctrTitle"/>
          </p:nvPr>
        </p:nvSpPr>
        <p:spPr>
          <a:xfrm>
            <a:off x="2319454" y="1118937"/>
            <a:ext cx="8642195" cy="1714043"/>
          </a:xfrm>
        </p:spPr>
        <p:txBody>
          <a:bodyPr vert="horz" lIns="91440" tIns="45720" rIns="91440" bIns="45720" rtlCol="0" anchor="b">
            <a:noAutofit/>
          </a:bodyPr>
          <a:lstStyle/>
          <a:p>
            <a:r>
              <a:rPr lang="en-US" sz="5400" b="1" i="0" kern="1200" dirty="0">
                <a:solidFill>
                  <a:schemeClr val="tx2"/>
                </a:solidFill>
                <a:latin typeface="Times New Roman" panose="02020603050405020304" pitchFamily="18" charset="0"/>
                <a:cs typeface="Times New Roman" panose="02020603050405020304" pitchFamily="18" charset="0"/>
                <a:sym typeface="Times New Roman"/>
              </a:rPr>
              <a:t>Air Traffic Delay Prediction</a:t>
            </a:r>
            <a:br>
              <a:rPr lang="en-US" sz="5400" b="1" kern="1200" dirty="0">
                <a:solidFill>
                  <a:schemeClr val="tx2"/>
                </a:solidFill>
                <a:latin typeface="Times New Roman" panose="02020603050405020304" pitchFamily="18" charset="0"/>
                <a:cs typeface="Times New Roman" panose="02020603050405020304" pitchFamily="18" charset="0"/>
                <a:sym typeface="Times New Roman"/>
              </a:rPr>
            </a:br>
            <a:endParaRPr lang="en-US" sz="5400" kern="1200" dirty="0">
              <a:solidFill>
                <a:schemeClr val="tx2"/>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2335CD6-BCEB-8042-AF01-9EB7A079D134}"/>
              </a:ext>
            </a:extLst>
          </p:cNvPr>
          <p:cNvSpPr>
            <a:spLocks noGrp="1"/>
          </p:cNvSpPr>
          <p:nvPr>
            <p:ph type="subTitle" idx="1"/>
          </p:nvPr>
        </p:nvSpPr>
        <p:spPr>
          <a:xfrm>
            <a:off x="2168239" y="3411410"/>
            <a:ext cx="7996039" cy="1040896"/>
          </a:xfrm>
        </p:spPr>
        <p:txBody>
          <a:bodyPr vert="horz" lIns="91440" tIns="45720" rIns="91440" bIns="45720" rtlCol="0" anchor="t">
            <a:noAutofit/>
          </a:bodyPr>
          <a:lstStyle/>
          <a:p>
            <a:pPr lvl="0">
              <a:spcAft>
                <a:spcPts val="600"/>
              </a:spcAft>
              <a:buClr>
                <a:schemeClr val="dk1"/>
              </a:buClr>
              <a:buSzPts val="1100"/>
            </a:pPr>
            <a:r>
              <a:rPr lang="en-US" sz="2800" kern="1200" dirty="0">
                <a:solidFill>
                  <a:schemeClr val="tx2"/>
                </a:solidFill>
                <a:latin typeface="Times New Roman" panose="02020603050405020304" pitchFamily="18" charset="0"/>
                <a:cs typeface="Times New Roman" panose="02020603050405020304" pitchFamily="18" charset="0"/>
                <a:sym typeface="Times New Roman"/>
              </a:rPr>
              <a:t>Team 9 </a:t>
            </a:r>
          </a:p>
          <a:p>
            <a:pPr lvl="0">
              <a:spcAft>
                <a:spcPts val="600"/>
              </a:spcAft>
              <a:buClr>
                <a:schemeClr val="dk1"/>
              </a:buClr>
              <a:buSzPts val="1100"/>
            </a:pPr>
            <a:r>
              <a:rPr lang="en-US" sz="2800" kern="1200" dirty="0">
                <a:solidFill>
                  <a:schemeClr val="tx2"/>
                </a:solidFill>
                <a:latin typeface="Times New Roman" panose="02020603050405020304" pitchFamily="18" charset="0"/>
                <a:cs typeface="Times New Roman" panose="02020603050405020304" pitchFamily="18" charset="0"/>
                <a:sym typeface="Times New Roman"/>
              </a:rPr>
              <a:t>   Harshada Kailas Bagal, </a:t>
            </a:r>
            <a:r>
              <a:rPr lang="en-US" sz="2800" kern="1200" dirty="0" err="1">
                <a:solidFill>
                  <a:schemeClr val="tx2"/>
                </a:solidFill>
                <a:latin typeface="Times New Roman" panose="02020603050405020304" pitchFamily="18" charset="0"/>
                <a:cs typeface="Times New Roman" panose="02020603050405020304" pitchFamily="18" charset="0"/>
                <a:sym typeface="Times New Roman"/>
              </a:rPr>
              <a:t>Sahithi</a:t>
            </a:r>
            <a:r>
              <a:rPr lang="en-US" sz="2800" kern="1200" dirty="0">
                <a:solidFill>
                  <a:schemeClr val="tx2"/>
                </a:solidFill>
                <a:latin typeface="Times New Roman" panose="02020603050405020304" pitchFamily="18" charset="0"/>
                <a:cs typeface="Times New Roman" panose="02020603050405020304" pitchFamily="18" charset="0"/>
                <a:sym typeface="Times New Roman"/>
              </a:rPr>
              <a:t> </a:t>
            </a:r>
            <a:r>
              <a:rPr lang="en-US" sz="2800" kern="1200" dirty="0" err="1">
                <a:solidFill>
                  <a:schemeClr val="tx2"/>
                </a:solidFill>
                <a:latin typeface="Times New Roman" panose="02020603050405020304" pitchFamily="18" charset="0"/>
                <a:cs typeface="Times New Roman" panose="02020603050405020304" pitchFamily="18" charset="0"/>
                <a:sym typeface="Times New Roman"/>
              </a:rPr>
              <a:t>Muppavaram</a:t>
            </a:r>
            <a:endParaRPr lang="en-US" sz="2800" kern="1200" dirty="0">
              <a:solidFill>
                <a:schemeClr val="tx2"/>
              </a:solidFill>
              <a:latin typeface="Times New Roman" panose="02020603050405020304" pitchFamily="18" charset="0"/>
              <a:cs typeface="Times New Roman" panose="02020603050405020304" pitchFamily="18" charset="0"/>
              <a:sym typeface="Times New Roman"/>
            </a:endParaRPr>
          </a:p>
          <a:p>
            <a:pPr>
              <a:spcAft>
                <a:spcPts val="600"/>
              </a:spcAft>
            </a:pPr>
            <a:endParaRPr lang="en-US" sz="2800" kern="12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168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C8A4-99BC-ABDF-3E01-E507578B425A}"/>
              </a:ext>
            </a:extLst>
          </p:cNvPr>
          <p:cNvSpPr>
            <a:spLocks noGrp="1"/>
          </p:cNvSpPr>
          <p:nvPr>
            <p:ph type="title"/>
          </p:nvPr>
        </p:nvSpPr>
        <p:spPr>
          <a:xfrm>
            <a:off x="385012" y="365126"/>
            <a:ext cx="6006163" cy="833030"/>
          </a:xfrm>
        </p:spPr>
        <p:txBody>
          <a:bodyPr>
            <a:normAutofit fontScale="90000"/>
          </a:bodyPr>
          <a:lstStyle/>
          <a:p>
            <a:r>
              <a:rPr lang="en-IN" b="1" dirty="0">
                <a:latin typeface="Times New Roman" panose="02020603050405020304" pitchFamily="18" charset="0"/>
                <a:cs typeface="Times New Roman" panose="02020603050405020304" pitchFamily="18" charset="0"/>
              </a:rPr>
              <a:t>Dropping Missing Values</a:t>
            </a:r>
          </a:p>
        </p:txBody>
      </p:sp>
      <p:pic>
        <p:nvPicPr>
          <p:cNvPr id="7" name="Content Placeholder 6">
            <a:extLst>
              <a:ext uri="{FF2B5EF4-FFF2-40B4-BE49-F238E27FC236}">
                <a16:creationId xmlns:a16="http://schemas.microsoft.com/office/drawing/2014/main" id="{A1460E78-21E2-FDD4-8459-CB878B11A636}"/>
              </a:ext>
            </a:extLst>
          </p:cNvPr>
          <p:cNvPicPr>
            <a:picLocks noGrp="1" noChangeAspect="1"/>
          </p:cNvPicPr>
          <p:nvPr>
            <p:ph idx="1"/>
          </p:nvPr>
        </p:nvPicPr>
        <p:blipFill>
          <a:blip r:embed="rId2"/>
          <a:stretch>
            <a:fillRect/>
          </a:stretch>
        </p:blipFill>
        <p:spPr>
          <a:xfrm>
            <a:off x="718687" y="1666466"/>
            <a:ext cx="8463814" cy="781050"/>
          </a:xfrm>
        </p:spPr>
      </p:pic>
      <p:pic>
        <p:nvPicPr>
          <p:cNvPr id="10" name="Picture 9">
            <a:extLst>
              <a:ext uri="{FF2B5EF4-FFF2-40B4-BE49-F238E27FC236}">
                <a16:creationId xmlns:a16="http://schemas.microsoft.com/office/drawing/2014/main" id="{3FF2ED8C-436C-4E41-E994-C663C291DE29}"/>
              </a:ext>
            </a:extLst>
          </p:cNvPr>
          <p:cNvPicPr>
            <a:picLocks noChangeAspect="1"/>
          </p:cNvPicPr>
          <p:nvPr/>
        </p:nvPicPr>
        <p:blipFill>
          <a:blip r:embed="rId3"/>
          <a:stretch>
            <a:fillRect/>
          </a:stretch>
        </p:blipFill>
        <p:spPr>
          <a:xfrm>
            <a:off x="385011" y="2772076"/>
            <a:ext cx="10684041" cy="3811604"/>
          </a:xfrm>
          <a:prstGeom prst="rect">
            <a:avLst/>
          </a:prstGeom>
        </p:spPr>
      </p:pic>
    </p:spTree>
    <p:extLst>
      <p:ext uri="{BB962C8B-B14F-4D97-AF65-F5344CB8AC3E}">
        <p14:creationId xmlns:p14="http://schemas.microsoft.com/office/powerpoint/2010/main" val="2517617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C8A4-99BC-ABDF-3E01-E507578B425A}"/>
              </a:ext>
            </a:extLst>
          </p:cNvPr>
          <p:cNvSpPr>
            <a:spLocks noGrp="1"/>
          </p:cNvSpPr>
          <p:nvPr>
            <p:ph type="title"/>
          </p:nvPr>
        </p:nvSpPr>
        <p:spPr>
          <a:xfrm>
            <a:off x="385012" y="365126"/>
            <a:ext cx="8142971" cy="833030"/>
          </a:xfrm>
        </p:spPr>
        <p:txBody>
          <a:bodyPr>
            <a:normAutofit/>
          </a:bodyPr>
          <a:lstStyle/>
          <a:p>
            <a:r>
              <a:rPr lang="en-IN" b="1" dirty="0">
                <a:latin typeface="Times New Roman" panose="02020603050405020304" pitchFamily="18" charset="0"/>
                <a:cs typeface="Times New Roman" panose="02020603050405020304" pitchFamily="18" charset="0"/>
              </a:rPr>
              <a:t>Eliminate Unnecessary Values</a:t>
            </a:r>
          </a:p>
        </p:txBody>
      </p:sp>
      <p:sp>
        <p:nvSpPr>
          <p:cNvPr id="8" name="Content Placeholder 7">
            <a:extLst>
              <a:ext uri="{FF2B5EF4-FFF2-40B4-BE49-F238E27FC236}">
                <a16:creationId xmlns:a16="http://schemas.microsoft.com/office/drawing/2014/main" id="{1F03B47D-1572-656D-3BCE-77C5AA9A752D}"/>
              </a:ext>
            </a:extLst>
          </p:cNvPr>
          <p:cNvSpPr>
            <a:spLocks noGrp="1"/>
          </p:cNvSpPr>
          <p:nvPr>
            <p:ph idx="1"/>
          </p:nvPr>
        </p:nvSpPr>
        <p:spPr/>
        <p:txBody>
          <a:bodyPr/>
          <a:lstStyle/>
          <a:p>
            <a:endParaRPr lang="en-IN" dirty="0"/>
          </a:p>
        </p:txBody>
      </p:sp>
      <p:pic>
        <p:nvPicPr>
          <p:cNvPr id="11" name="Picture 10">
            <a:extLst>
              <a:ext uri="{FF2B5EF4-FFF2-40B4-BE49-F238E27FC236}">
                <a16:creationId xmlns:a16="http://schemas.microsoft.com/office/drawing/2014/main" id="{33DD5127-5A12-09DA-A0AE-63C508EA5D10}"/>
              </a:ext>
            </a:extLst>
          </p:cNvPr>
          <p:cNvPicPr>
            <a:picLocks noChangeAspect="1"/>
          </p:cNvPicPr>
          <p:nvPr/>
        </p:nvPicPr>
        <p:blipFill>
          <a:blip r:embed="rId2"/>
          <a:stretch>
            <a:fillRect/>
          </a:stretch>
        </p:blipFill>
        <p:spPr>
          <a:xfrm>
            <a:off x="636070" y="2319280"/>
            <a:ext cx="9904395" cy="1682014"/>
          </a:xfrm>
          <a:prstGeom prst="rect">
            <a:avLst/>
          </a:prstGeom>
        </p:spPr>
      </p:pic>
    </p:spTree>
    <p:extLst>
      <p:ext uri="{BB962C8B-B14F-4D97-AF65-F5344CB8AC3E}">
        <p14:creationId xmlns:p14="http://schemas.microsoft.com/office/powerpoint/2010/main" val="34311206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8F7414-D528-9D93-CEB7-CB56C3028281}"/>
              </a:ext>
            </a:extLst>
          </p:cNvPr>
          <p:cNvSpPr>
            <a:spLocks noGrp="1"/>
          </p:cNvSpPr>
          <p:nvPr>
            <p:ph type="title"/>
          </p:nvPr>
        </p:nvSpPr>
        <p:spPr>
          <a:xfrm>
            <a:off x="307046" y="457200"/>
            <a:ext cx="4861720" cy="1429352"/>
          </a:xfrm>
        </p:spPr>
        <p:txBody>
          <a:bodyPr vert="horz" lIns="91440" tIns="45720" rIns="91440" bIns="45720" rtlCol="0" anchor="ctr">
            <a:normAutofit/>
          </a:bodyPr>
          <a:lstStyle/>
          <a:p>
            <a:pPr algn="ctr"/>
            <a:r>
              <a:rPr lang="en-US" b="1" dirty="0">
                <a:latin typeface="Times New Roman" panose="02020603050405020304" pitchFamily="18" charset="0"/>
                <a:cs typeface="Times New Roman" panose="02020603050405020304" pitchFamily="18" charset="0"/>
                <a:sym typeface="Times New Roman"/>
              </a:rPr>
              <a:t>Exploratory Data Analysis</a:t>
            </a:r>
            <a:endParaRPr lang="en-US" dirty="0">
              <a:latin typeface="Times New Roman" panose="02020603050405020304" pitchFamily="18" charset="0"/>
              <a:cs typeface="Times New Roman" panose="02020603050405020304" pitchFamily="18" charset="0"/>
            </a:endParaRPr>
          </a:p>
        </p:txBody>
      </p:sp>
      <p:sp>
        <p:nvSpPr>
          <p:cNvPr id="2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C0C8127-8BD7-4341-9266-1E47E675D5D0}"/>
              </a:ext>
            </a:extLst>
          </p:cNvPr>
          <p:cNvSpPr txBox="1"/>
          <p:nvPr/>
        </p:nvSpPr>
        <p:spPr>
          <a:xfrm>
            <a:off x="5541263" y="457200"/>
            <a:ext cx="6007608" cy="1929384"/>
          </a:xfrm>
          <a:prstGeom prst="rect">
            <a:avLst/>
          </a:prstGeom>
        </p:spPr>
        <p:txBody>
          <a:bodyPr vert="horz" lIns="91440" tIns="45720" rIns="91440" bIns="45720" rtlCol="0" anchor="ctr">
            <a:normAutofit/>
          </a:bodyPr>
          <a:lstStyle/>
          <a:p>
            <a:pPr marL="0" marR="0" indent="-228600" algn="just" defTabSz="914400">
              <a:lnSpc>
                <a:spcPct val="90000"/>
              </a:lnSpc>
              <a:spcBef>
                <a:spcPts val="0"/>
              </a:spcBef>
              <a:spcAft>
                <a:spcPts val="900"/>
              </a:spcAft>
              <a:buFont typeface="Arial" panose="020B0604020202020204" pitchFamily="34" charset="0"/>
              <a:buChar char="•"/>
            </a:pPr>
            <a:r>
              <a:rPr lang="en-US" sz="1600" dirty="0">
                <a:effectLst/>
                <a:latin typeface="Times New Roman" panose="02020603050405020304" pitchFamily="18" charset="0"/>
                <a:cs typeface="Times New Roman" panose="02020603050405020304" pitchFamily="18" charset="0"/>
              </a:rPr>
              <a:t>We started the EDA process by obtaining the current month from the dataset's date column. This is done because one important time-based factor that affects flight delays is the month. Dataset has a 'DATE' column, from which the 'MONTH' is extracted and added to a new column. This stage is crucial for examining the variations in flight delays between months, which may be brought on by seasonal travel trends or meteorological circumstances.</a:t>
            </a:r>
          </a:p>
        </p:txBody>
      </p:sp>
      <p:pic>
        <p:nvPicPr>
          <p:cNvPr id="11" name="Picture 10" descr="A graph with a line&#10;&#10;Description automatically generated">
            <a:extLst>
              <a:ext uri="{FF2B5EF4-FFF2-40B4-BE49-F238E27FC236}">
                <a16:creationId xmlns:a16="http://schemas.microsoft.com/office/drawing/2014/main" id="{28662763-9AB6-A2F0-1C68-18C688967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6293" y="2488640"/>
            <a:ext cx="5468112" cy="3897203"/>
          </a:xfrm>
          <a:prstGeom prst="rect">
            <a:avLst/>
          </a:prstGeom>
        </p:spPr>
      </p:pic>
      <p:pic>
        <p:nvPicPr>
          <p:cNvPr id="9" name="Content Placeholder 8" descr="A graph with a line&#10;&#10;Description automatically generated">
            <a:extLst>
              <a:ext uri="{FF2B5EF4-FFF2-40B4-BE49-F238E27FC236}">
                <a16:creationId xmlns:a16="http://schemas.microsoft.com/office/drawing/2014/main" id="{558F4372-C678-54C4-8995-B4F643D58BF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4717" y="2556991"/>
            <a:ext cx="5468112" cy="3828852"/>
          </a:xfrm>
          <a:prstGeom prst="rect">
            <a:avLst/>
          </a:prstGeom>
        </p:spPr>
      </p:pic>
    </p:spTree>
    <p:extLst>
      <p:ext uri="{BB962C8B-B14F-4D97-AF65-F5344CB8AC3E}">
        <p14:creationId xmlns:p14="http://schemas.microsoft.com/office/powerpoint/2010/main" val="1166025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F0D5DD-3221-851B-5279-9DF91452E9DC}"/>
              </a:ext>
            </a:extLst>
          </p:cNvPr>
          <p:cNvSpPr>
            <a:spLocks noGrp="1"/>
          </p:cNvSpPr>
          <p:nvPr>
            <p:ph type="title"/>
          </p:nvPr>
        </p:nvSpPr>
        <p:spPr>
          <a:xfrm>
            <a:off x="1115568" y="509521"/>
            <a:ext cx="10232136" cy="1014984"/>
          </a:xfrm>
        </p:spPr>
        <p:txBody>
          <a:bodyPr>
            <a:normAutofit/>
          </a:bodyPr>
          <a:lstStyle/>
          <a:p>
            <a:r>
              <a:rPr lang="en" sz="4000" b="1">
                <a:latin typeface="Times New Roman"/>
                <a:ea typeface="Times New Roman"/>
                <a:cs typeface="Times New Roman"/>
                <a:sym typeface="Times New Roman"/>
              </a:rPr>
              <a:t>Exploratory Data Analysis</a:t>
            </a:r>
            <a:endParaRPr lang="en-US" sz="4000" b="1"/>
          </a:p>
        </p:txBody>
      </p:sp>
      <p:sp>
        <p:nvSpPr>
          <p:cNvPr id="29" name="Rectangle 28">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descr="A graph of different states&#10;&#10;Description automatically generated">
            <a:extLst>
              <a:ext uri="{FF2B5EF4-FFF2-40B4-BE49-F238E27FC236}">
                <a16:creationId xmlns:a16="http://schemas.microsoft.com/office/drawing/2014/main" id="{F59CF828-DDC3-1537-1E7F-329CF600D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5823" y="2274146"/>
            <a:ext cx="4602345" cy="2708615"/>
          </a:xfrm>
          <a:prstGeom prst="rect">
            <a:avLst/>
          </a:prstGeom>
        </p:spPr>
      </p:pic>
      <p:pic>
        <p:nvPicPr>
          <p:cNvPr id="4" name="Picture 3" descr="A graph of a tall tower&#10;&#10;Description automatically generated with medium confidence">
            <a:extLst>
              <a:ext uri="{FF2B5EF4-FFF2-40B4-BE49-F238E27FC236}">
                <a16:creationId xmlns:a16="http://schemas.microsoft.com/office/drawing/2014/main" id="{3E9596F4-6A30-3656-8FD6-49E84BD864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124" y="2239159"/>
            <a:ext cx="4736783" cy="2379681"/>
          </a:xfrm>
          <a:prstGeom prst="rect">
            <a:avLst/>
          </a:prstGeom>
        </p:spPr>
      </p:pic>
      <p:sp>
        <p:nvSpPr>
          <p:cNvPr id="7" name="TextBox 6">
            <a:extLst>
              <a:ext uri="{FF2B5EF4-FFF2-40B4-BE49-F238E27FC236}">
                <a16:creationId xmlns:a16="http://schemas.microsoft.com/office/drawing/2014/main" id="{2437B5BC-2537-D44C-6187-B49FFD29D1AA}"/>
              </a:ext>
            </a:extLst>
          </p:cNvPr>
          <p:cNvSpPr txBox="1"/>
          <p:nvPr/>
        </p:nvSpPr>
        <p:spPr>
          <a:xfrm>
            <a:off x="1105376" y="1524505"/>
            <a:ext cx="4990624" cy="982320"/>
          </a:xfrm>
          <a:prstGeom prst="rect">
            <a:avLst/>
          </a:prstGeom>
          <a:noFill/>
        </p:spPr>
        <p:txBody>
          <a:bodyPr wrap="square">
            <a:spAutoFit/>
          </a:bodyPr>
          <a:lstStyle/>
          <a:p>
            <a:pPr defTabSz="374904">
              <a:spcAft>
                <a:spcPts val="738"/>
              </a:spcAft>
            </a:pPr>
            <a:r>
              <a:rPr lang="en-US" sz="1600" b="1" kern="1200" dirty="0">
                <a:solidFill>
                  <a:schemeClr val="tx1"/>
                </a:solidFill>
                <a:latin typeface="Times New Roman" panose="02020603050405020304" pitchFamily="18" charset="0"/>
                <a:ea typeface="+mn-ea"/>
                <a:cs typeface="+mn-cs"/>
              </a:rPr>
              <a:t>Q3. </a:t>
            </a:r>
            <a:r>
              <a:rPr lang="en-US" sz="1800" b="1" dirty="0">
                <a:effectLst/>
                <a:latin typeface="Times New Roman" panose="02020603050405020304" pitchFamily="18" charset="0"/>
                <a:ea typeface="Times New Roman" panose="02020603050405020304" pitchFamily="18" charset="0"/>
              </a:rPr>
              <a:t>What do the weekly and monthly variations in daily flight counts suggest about travel trends?</a:t>
            </a:r>
            <a:endParaRPr lang="en-US" sz="1800" dirty="0">
              <a:effectLst/>
              <a:latin typeface="Times New Roman" panose="02020603050405020304" pitchFamily="18" charset="0"/>
              <a:ea typeface="Times New Roman" panose="02020603050405020304" pitchFamily="18" charset="0"/>
            </a:endParaRPr>
          </a:p>
          <a:p>
            <a:pPr defTabSz="374904">
              <a:spcAft>
                <a:spcPts val="738"/>
              </a:spcAft>
            </a:pPr>
            <a:endParaRPr lang="en-US" sz="16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7FD64D1A-F759-4BED-A732-E0D46FB47BDA}"/>
              </a:ext>
            </a:extLst>
          </p:cNvPr>
          <p:cNvSpPr txBox="1"/>
          <p:nvPr/>
        </p:nvSpPr>
        <p:spPr>
          <a:xfrm>
            <a:off x="6654209" y="1524505"/>
            <a:ext cx="4275558" cy="584775"/>
          </a:xfrm>
          <a:prstGeom prst="rect">
            <a:avLst/>
          </a:prstGeom>
          <a:noFill/>
        </p:spPr>
        <p:txBody>
          <a:bodyPr wrap="square">
            <a:spAutoFit/>
          </a:bodyPr>
          <a:lstStyle/>
          <a:p>
            <a:pPr defTabSz="374904">
              <a:spcAft>
                <a:spcPts val="738"/>
              </a:spcAft>
            </a:pPr>
            <a:r>
              <a:rPr lang="en-US" sz="1600" b="1" kern="1200" dirty="0">
                <a:solidFill>
                  <a:schemeClr val="tx1"/>
                </a:solidFill>
                <a:latin typeface="Times New Roman" panose="02020603050405020304" pitchFamily="18" charset="0"/>
                <a:ea typeface="+mn-ea"/>
                <a:cs typeface="+mn-cs"/>
              </a:rPr>
              <a:t>Q4. Which origin city had the highest count of flights in 2015?</a:t>
            </a:r>
            <a:r>
              <a:rPr lang="en-US" sz="1600" kern="1200" dirty="0">
                <a:solidFill>
                  <a:schemeClr val="tx1"/>
                </a:solidFill>
                <a:latin typeface="Times New Roman" panose="02020603050405020304" pitchFamily="18" charset="0"/>
                <a:ea typeface="+mn-ea"/>
                <a:cs typeface="+mn-cs"/>
              </a:rPr>
              <a:t>  </a:t>
            </a:r>
            <a:endParaRPr lang="en-US" sz="1600"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53FBCD2A-FDD9-C0D4-F5F4-72CB6BAC32A2}"/>
              </a:ext>
            </a:extLst>
          </p:cNvPr>
          <p:cNvSpPr txBox="1"/>
          <p:nvPr/>
        </p:nvSpPr>
        <p:spPr>
          <a:xfrm>
            <a:off x="1033832" y="4780911"/>
            <a:ext cx="4736782" cy="1292020"/>
          </a:xfrm>
          <a:prstGeom prst="rect">
            <a:avLst/>
          </a:prstGeom>
          <a:noFill/>
        </p:spPr>
        <p:txBody>
          <a:bodyPr wrap="square">
            <a:spAutoFit/>
          </a:bodyPr>
          <a:lstStyle/>
          <a:p>
            <a:pPr algn="just" defTabSz="374904">
              <a:lnSpc>
                <a:spcPct val="115000"/>
              </a:lnSpc>
              <a:spcAft>
                <a:spcPts val="738"/>
              </a:spcAft>
            </a:pPr>
            <a:r>
              <a:rPr lang="en-US" sz="1600" kern="1200" dirty="0">
                <a:solidFill>
                  <a:schemeClr val="tx1"/>
                </a:solidFill>
                <a:latin typeface="Times New Roman" panose="02020603050405020304" pitchFamily="18" charset="0"/>
                <a:ea typeface="+mn-ea"/>
                <a:cs typeface="+mn-cs"/>
              </a:rPr>
              <a:t>- Here we are analyzing data monthly based on weekdays for each month. All in all , we can see that there is no big difference between the showcased data</a:t>
            </a:r>
          </a:p>
          <a:p>
            <a:pPr marL="0" marR="0" algn="just">
              <a:lnSpc>
                <a:spcPct val="115000"/>
              </a:lnSpc>
              <a:spcBef>
                <a:spcPts val="0"/>
              </a:spcBef>
              <a:spcAft>
                <a:spcPts val="900"/>
              </a:spcAft>
            </a:pPr>
            <a:endParaRPr lang="en-US" sz="1600"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8B11B7C7-80C0-8F24-A967-FB96E1B007FA}"/>
              </a:ext>
            </a:extLst>
          </p:cNvPr>
          <p:cNvSpPr txBox="1"/>
          <p:nvPr/>
        </p:nvSpPr>
        <p:spPr>
          <a:xfrm>
            <a:off x="6669607" y="4982761"/>
            <a:ext cx="4602345" cy="919098"/>
          </a:xfrm>
          <a:prstGeom prst="rect">
            <a:avLst/>
          </a:prstGeom>
          <a:noFill/>
        </p:spPr>
        <p:txBody>
          <a:bodyPr wrap="square">
            <a:spAutoFit/>
          </a:bodyPr>
          <a:lstStyle/>
          <a:p>
            <a:pPr algn="just" defTabSz="374904">
              <a:lnSpc>
                <a:spcPct val="115000"/>
              </a:lnSpc>
              <a:spcAft>
                <a:spcPts val="738"/>
              </a:spcAft>
            </a:pPr>
            <a:r>
              <a:rPr lang="en-US" sz="1600" kern="1200" dirty="0">
                <a:solidFill>
                  <a:schemeClr val="tx1"/>
                </a:solidFill>
                <a:latin typeface="Times New Roman" panose="02020603050405020304" pitchFamily="18" charset="0"/>
                <a:ea typeface="+mn-ea"/>
                <a:cs typeface="+mn-cs"/>
              </a:rPr>
              <a:t>- Here we can see that Chicago has the highest number of flights in the year if 2015. Atlanta being the second highest Origin city</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09621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371134"/>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1BCA126B-5F6E-362E-4B5A-8F9B5E5F6041}"/>
              </a:ext>
            </a:extLst>
          </p:cNvPr>
          <p:cNvSpPr>
            <a:spLocks noGrp="1"/>
          </p:cNvSpPr>
          <p:nvPr>
            <p:ph type="title"/>
          </p:nvPr>
        </p:nvSpPr>
        <p:spPr>
          <a:xfrm>
            <a:off x="838200" y="365125"/>
            <a:ext cx="10515600" cy="930275"/>
          </a:xfrm>
        </p:spPr>
        <p:txBody>
          <a:bodyPr>
            <a:normAutofit/>
          </a:bodyPr>
          <a:lstStyle/>
          <a:p>
            <a:r>
              <a:rPr lang="en" b="1" dirty="0">
                <a:latin typeface="Times New Roman"/>
                <a:ea typeface="Times New Roman"/>
                <a:cs typeface="Times New Roman"/>
                <a:sym typeface="Times New Roman"/>
              </a:rPr>
              <a:t>Exploratory Data Analysis</a:t>
            </a:r>
            <a:endParaRPr lang="en-US" b="1" dirty="0"/>
          </a:p>
        </p:txBody>
      </p:sp>
      <p:pic>
        <p:nvPicPr>
          <p:cNvPr id="8" name="Content Placeholder 7" descr="A screenshot of a graph&#10;&#10;Description automatically generated">
            <a:extLst>
              <a:ext uri="{FF2B5EF4-FFF2-40B4-BE49-F238E27FC236}">
                <a16:creationId xmlns:a16="http://schemas.microsoft.com/office/drawing/2014/main" id="{AA977A11-0FC0-4141-9CB0-6BE263011A71}"/>
              </a:ext>
            </a:extLst>
          </p:cNvPr>
          <p:cNvPicPr>
            <a:picLocks noChangeAspect="1"/>
          </p:cNvPicPr>
          <p:nvPr/>
        </p:nvPicPr>
        <p:blipFill>
          <a:blip r:embed="rId2"/>
          <a:stretch>
            <a:fillRect/>
          </a:stretch>
        </p:blipFill>
        <p:spPr>
          <a:xfrm>
            <a:off x="6377761" y="2582921"/>
            <a:ext cx="5048340" cy="3025907"/>
          </a:xfrm>
          <a:prstGeom prst="rect">
            <a:avLst/>
          </a:prstGeom>
        </p:spPr>
      </p:pic>
      <p:pic>
        <p:nvPicPr>
          <p:cNvPr id="6" name="Picture 5" descr="A pie chart with different colored circles&#10;&#10;Description automatically generated">
            <a:extLst>
              <a:ext uri="{FF2B5EF4-FFF2-40B4-BE49-F238E27FC236}">
                <a16:creationId xmlns:a16="http://schemas.microsoft.com/office/drawing/2014/main" id="{615DC6EF-7DE6-D928-23BC-C131BB09E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299" y="2460789"/>
            <a:ext cx="4090933" cy="2806293"/>
          </a:xfrm>
          <a:prstGeom prst="rect">
            <a:avLst/>
          </a:prstGeom>
        </p:spPr>
      </p:pic>
      <p:sp>
        <p:nvSpPr>
          <p:cNvPr id="10" name="TextBox 9">
            <a:extLst>
              <a:ext uri="{FF2B5EF4-FFF2-40B4-BE49-F238E27FC236}">
                <a16:creationId xmlns:a16="http://schemas.microsoft.com/office/drawing/2014/main" id="{9FF595EB-595C-A2F0-DCDF-9357F3E29193}"/>
              </a:ext>
            </a:extLst>
          </p:cNvPr>
          <p:cNvSpPr txBox="1"/>
          <p:nvPr/>
        </p:nvSpPr>
        <p:spPr>
          <a:xfrm>
            <a:off x="1154826" y="1903213"/>
            <a:ext cx="4941174" cy="705321"/>
          </a:xfrm>
          <a:prstGeom prst="rect">
            <a:avLst/>
          </a:prstGeom>
          <a:noFill/>
        </p:spPr>
        <p:txBody>
          <a:bodyPr wrap="square">
            <a:spAutoFit/>
          </a:bodyPr>
          <a:lstStyle/>
          <a:p>
            <a:pPr defTabSz="374904">
              <a:spcAft>
                <a:spcPts val="738"/>
              </a:spcAft>
            </a:pPr>
            <a:r>
              <a:rPr lang="en-US" sz="1600" b="1" kern="1200" dirty="0">
                <a:solidFill>
                  <a:schemeClr val="tx1"/>
                </a:solidFill>
                <a:latin typeface="Times New Roman" panose="02020603050405020304" pitchFamily="18" charset="0"/>
                <a:ea typeface="+mn-ea"/>
                <a:cs typeface="+mn-cs"/>
              </a:rPr>
              <a:t>Q5. </a:t>
            </a:r>
            <a:r>
              <a:rPr lang="en-US" sz="1800" b="1" dirty="0">
                <a:effectLst/>
                <a:latin typeface="Times New Roman" panose="02020603050405020304" pitchFamily="18" charset="0"/>
                <a:ea typeface="Times New Roman" panose="02020603050405020304" pitchFamily="18" charset="0"/>
              </a:rPr>
              <a:t>What is the count of flights for each airline?</a:t>
            </a:r>
            <a:r>
              <a:rPr lang="en-US" sz="1800" dirty="0">
                <a:effectLst/>
                <a:latin typeface="Times New Roman" panose="02020603050405020304" pitchFamily="18" charset="0"/>
                <a:ea typeface="Times New Roman" panose="02020603050405020304" pitchFamily="18" charset="0"/>
              </a:rPr>
              <a:t>  </a:t>
            </a:r>
          </a:p>
          <a:p>
            <a:pPr defTabSz="374904">
              <a:spcAft>
                <a:spcPts val="738"/>
              </a:spcAft>
            </a:pPr>
            <a:endParaRPr lang="en-US" sz="1600" dirty="0">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35C14AEC-9EC9-4881-7324-622CC7177DD5}"/>
              </a:ext>
            </a:extLst>
          </p:cNvPr>
          <p:cNvSpPr txBox="1"/>
          <p:nvPr/>
        </p:nvSpPr>
        <p:spPr>
          <a:xfrm>
            <a:off x="6305460" y="1974590"/>
            <a:ext cx="5048340" cy="338554"/>
          </a:xfrm>
          <a:prstGeom prst="rect">
            <a:avLst/>
          </a:prstGeom>
          <a:noFill/>
        </p:spPr>
        <p:txBody>
          <a:bodyPr wrap="square">
            <a:spAutoFit/>
          </a:bodyPr>
          <a:lstStyle/>
          <a:p>
            <a:pPr defTabSz="374904">
              <a:spcAft>
                <a:spcPts val="738"/>
              </a:spcAft>
            </a:pPr>
            <a:r>
              <a:rPr lang="en-US" sz="1600" b="1" kern="1200" dirty="0">
                <a:solidFill>
                  <a:schemeClr val="tx1"/>
                </a:solidFill>
                <a:latin typeface="Times New Roman" panose="02020603050405020304" pitchFamily="18" charset="0"/>
                <a:ea typeface="+mn-ea"/>
                <a:cs typeface="+mn-cs"/>
              </a:rPr>
              <a:t>Q6. Which airline has the highest arrival delay in 2015?</a:t>
            </a:r>
            <a:r>
              <a:rPr lang="en-US" sz="1600" kern="1200" dirty="0">
                <a:solidFill>
                  <a:schemeClr val="tx1"/>
                </a:solidFill>
                <a:latin typeface="Times New Roman" panose="02020603050405020304" pitchFamily="18" charset="0"/>
                <a:ea typeface="+mn-ea"/>
                <a:cs typeface="+mn-cs"/>
              </a:rPr>
              <a:t>  </a:t>
            </a:r>
            <a:endParaRPr lang="en-US" sz="1600" dirty="0">
              <a:effectLst/>
              <a:latin typeface="Times New Roman" panose="02020603050405020304" pitchFamily="18" charset="0"/>
              <a:ea typeface="Times New Roman" panose="02020603050405020304" pitchFamily="18" charset="0"/>
            </a:endParaRPr>
          </a:p>
        </p:txBody>
      </p:sp>
      <p:sp>
        <p:nvSpPr>
          <p:cNvPr id="14" name="TextBox 13">
            <a:extLst>
              <a:ext uri="{FF2B5EF4-FFF2-40B4-BE49-F238E27FC236}">
                <a16:creationId xmlns:a16="http://schemas.microsoft.com/office/drawing/2014/main" id="{45D25446-519E-AD44-6DFC-FC2D77BE928B}"/>
              </a:ext>
            </a:extLst>
          </p:cNvPr>
          <p:cNvSpPr txBox="1"/>
          <p:nvPr/>
        </p:nvSpPr>
        <p:spPr>
          <a:xfrm>
            <a:off x="838200" y="5333498"/>
            <a:ext cx="4976041" cy="919098"/>
          </a:xfrm>
          <a:prstGeom prst="rect">
            <a:avLst/>
          </a:prstGeom>
          <a:noFill/>
        </p:spPr>
        <p:txBody>
          <a:bodyPr wrap="square">
            <a:spAutoFit/>
          </a:bodyPr>
          <a:lstStyle/>
          <a:p>
            <a:pPr algn="just" defTabSz="374904">
              <a:lnSpc>
                <a:spcPct val="115000"/>
              </a:lnSpc>
              <a:spcAft>
                <a:spcPts val="738"/>
              </a:spcAft>
            </a:pPr>
            <a:r>
              <a:rPr lang="en-US" sz="1600" kern="1200" dirty="0">
                <a:solidFill>
                  <a:schemeClr val="tx1"/>
                </a:solidFill>
                <a:latin typeface="Times New Roman" panose="02020603050405020304" pitchFamily="18" charset="0"/>
                <a:ea typeface="+mn-ea"/>
                <a:cs typeface="+mn-cs"/>
              </a:rPr>
              <a:t>- Delta airlines had the highest amount of flights in 2015 with about 15% and Spirit airlines being the second highest</a:t>
            </a:r>
            <a:endParaRPr lang="en-US" sz="1600" dirty="0">
              <a:effectLst/>
              <a:latin typeface="Times New Roman" panose="02020603050405020304" pitchFamily="18" charset="0"/>
              <a:ea typeface="Times New Roman" panose="02020603050405020304" pitchFamily="18" charset="0"/>
            </a:endParaRPr>
          </a:p>
        </p:txBody>
      </p:sp>
      <p:sp>
        <p:nvSpPr>
          <p:cNvPr id="16" name="TextBox 15">
            <a:extLst>
              <a:ext uri="{FF2B5EF4-FFF2-40B4-BE49-F238E27FC236}">
                <a16:creationId xmlns:a16="http://schemas.microsoft.com/office/drawing/2014/main" id="{5FCF82E2-3EA0-13A3-366F-EFB0144533C2}"/>
              </a:ext>
            </a:extLst>
          </p:cNvPr>
          <p:cNvSpPr txBox="1"/>
          <p:nvPr/>
        </p:nvSpPr>
        <p:spPr>
          <a:xfrm>
            <a:off x="7024540" y="5760955"/>
            <a:ext cx="5000732" cy="352789"/>
          </a:xfrm>
          <a:prstGeom prst="rect">
            <a:avLst/>
          </a:prstGeom>
          <a:noFill/>
        </p:spPr>
        <p:txBody>
          <a:bodyPr wrap="square">
            <a:spAutoFit/>
          </a:bodyPr>
          <a:lstStyle/>
          <a:p>
            <a:pPr algn="just" defTabSz="374904">
              <a:lnSpc>
                <a:spcPct val="115000"/>
              </a:lnSpc>
              <a:spcAft>
                <a:spcPts val="738"/>
              </a:spcAft>
            </a:pPr>
            <a:r>
              <a:rPr lang="en-US" sz="1600" kern="1200" dirty="0">
                <a:solidFill>
                  <a:schemeClr val="tx1"/>
                </a:solidFill>
                <a:latin typeface="Times New Roman" panose="02020603050405020304" pitchFamily="18" charset="0"/>
                <a:ea typeface="+mn-ea"/>
                <a:cs typeface="+mn-cs"/>
              </a:rPr>
              <a:t>- American Airline has the highest arrival delay.</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50979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ACC6BB2-28F8-4405-829D-0562733BE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30">
            <a:extLst>
              <a:ext uri="{FF2B5EF4-FFF2-40B4-BE49-F238E27FC236}">
                <a16:creationId xmlns:a16="http://schemas.microsoft.com/office/drawing/2014/main" id="{5C2E53F0-AD54-4A55-99A0-EC896CE3C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889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D15F19F8-85EE-477A-ACBA-4B6D0697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461E25C1-A36C-4433-13E2-B093B733DB74}"/>
              </a:ext>
            </a:extLst>
          </p:cNvPr>
          <p:cNvSpPr>
            <a:spLocks noGrp="1"/>
          </p:cNvSpPr>
          <p:nvPr>
            <p:ph type="title"/>
          </p:nvPr>
        </p:nvSpPr>
        <p:spPr>
          <a:xfrm>
            <a:off x="838200" y="253397"/>
            <a:ext cx="10515600" cy="1273233"/>
          </a:xfrm>
        </p:spPr>
        <p:txBody>
          <a:bodyPr>
            <a:normAutofit/>
          </a:bodyPr>
          <a:lstStyle/>
          <a:p>
            <a:r>
              <a:rPr lang="en" sz="4000" b="1" dirty="0">
                <a:latin typeface="Times New Roman"/>
                <a:ea typeface="Times New Roman"/>
                <a:cs typeface="Times New Roman"/>
                <a:sym typeface="Times New Roman"/>
              </a:rPr>
              <a:t>Exploratory Data Analysis</a:t>
            </a:r>
            <a:endParaRPr lang="en-US" sz="4000" dirty="0"/>
          </a:p>
        </p:txBody>
      </p:sp>
      <p:sp>
        <p:nvSpPr>
          <p:cNvPr id="23" name="Rectangle 22">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97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3" descr="A graph of flight number&#10;&#10;Description automatically generated with medium confidence">
            <a:extLst>
              <a:ext uri="{FF2B5EF4-FFF2-40B4-BE49-F238E27FC236}">
                <a16:creationId xmlns:a16="http://schemas.microsoft.com/office/drawing/2014/main" id="{4A3B04EC-F4F8-396B-D210-44DF32EE59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821" y="2720501"/>
            <a:ext cx="4696162" cy="3315827"/>
          </a:xfrm>
          <a:prstGeom prst="rect">
            <a:avLst/>
          </a:prstGeom>
        </p:spPr>
      </p:pic>
      <p:pic>
        <p:nvPicPr>
          <p:cNvPr id="6" name="Picture 5" descr="A graph of different colored bars&#10;&#10;Description automatically generated">
            <a:extLst>
              <a:ext uri="{FF2B5EF4-FFF2-40B4-BE49-F238E27FC236}">
                <a16:creationId xmlns:a16="http://schemas.microsoft.com/office/drawing/2014/main" id="{03AADCE1-F023-D019-E54A-25B93633D3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043" y="2615546"/>
            <a:ext cx="5231896" cy="3420781"/>
          </a:xfrm>
          <a:prstGeom prst="rect">
            <a:avLst/>
          </a:prstGeom>
        </p:spPr>
      </p:pic>
      <p:sp>
        <p:nvSpPr>
          <p:cNvPr id="12" name="TextBox 11">
            <a:extLst>
              <a:ext uri="{FF2B5EF4-FFF2-40B4-BE49-F238E27FC236}">
                <a16:creationId xmlns:a16="http://schemas.microsoft.com/office/drawing/2014/main" id="{F3479E54-4B92-4942-D0AE-C49B13DF3801}"/>
              </a:ext>
            </a:extLst>
          </p:cNvPr>
          <p:cNvSpPr txBox="1"/>
          <p:nvPr/>
        </p:nvSpPr>
        <p:spPr>
          <a:xfrm>
            <a:off x="1554880" y="6102717"/>
            <a:ext cx="9392325" cy="417871"/>
          </a:xfrm>
          <a:prstGeom prst="rect">
            <a:avLst/>
          </a:prstGeom>
          <a:noFill/>
        </p:spPr>
        <p:txBody>
          <a:bodyPr wrap="square">
            <a:spAutoFit/>
          </a:bodyPr>
          <a:lstStyle/>
          <a:p>
            <a:pPr algn="ctr" defTabSz="361188">
              <a:lnSpc>
                <a:spcPct val="115000"/>
              </a:lnSpc>
              <a:spcAft>
                <a:spcPts val="711"/>
              </a:spcAft>
            </a:pPr>
            <a:r>
              <a:rPr lang="en-US" sz="2000" kern="1200" dirty="0">
                <a:solidFill>
                  <a:schemeClr val="tx1"/>
                </a:solidFill>
                <a:latin typeface="Times New Roman" panose="02020603050405020304" pitchFamily="18" charset="0"/>
                <a:ea typeface="+mn-ea"/>
                <a:cs typeface="+mn-cs"/>
              </a:rPr>
              <a:t>- Atlantic Southeast Airlines and American Airlines are the most delayed flights</a:t>
            </a:r>
            <a:endParaRPr lang="en-US" sz="20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B56A90DD-B8AD-57F2-FF1D-17E22F9D886E}"/>
              </a:ext>
            </a:extLst>
          </p:cNvPr>
          <p:cNvSpPr txBox="1"/>
          <p:nvPr/>
        </p:nvSpPr>
        <p:spPr>
          <a:xfrm>
            <a:off x="629426" y="1840819"/>
            <a:ext cx="5273818" cy="646331"/>
          </a:xfrm>
          <a:prstGeom prst="rect">
            <a:avLst/>
          </a:prstGeom>
          <a:noFill/>
        </p:spPr>
        <p:txBody>
          <a:bodyPr wrap="square">
            <a:spAutoFit/>
          </a:bodyPr>
          <a:lstStyle/>
          <a:p>
            <a:pPr defTabSz="361188">
              <a:spcAft>
                <a:spcPts val="711"/>
              </a:spcAft>
            </a:pPr>
            <a:r>
              <a:rPr lang="en-US" b="1" kern="1200" dirty="0">
                <a:solidFill>
                  <a:schemeClr val="tx1"/>
                </a:solidFill>
                <a:latin typeface="Times New Roman" panose="02020603050405020304" pitchFamily="18" charset="0"/>
                <a:ea typeface="+mn-ea"/>
                <a:cs typeface="+mn-cs"/>
              </a:rPr>
              <a:t>Q7. Which airline have delayed and not delayed according to the counts of airline?</a:t>
            </a:r>
            <a:r>
              <a:rPr lang="en-US" kern="1200" dirty="0">
                <a:solidFill>
                  <a:schemeClr val="tx1"/>
                </a:solidFill>
                <a:latin typeface="Times New Roman" panose="02020603050405020304" pitchFamily="18" charset="0"/>
                <a:ea typeface="+mn-ea"/>
                <a:cs typeface="+mn-cs"/>
              </a:rPr>
              <a:t>  </a:t>
            </a:r>
            <a:endParaRPr lang="en-US"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86F156FB-0BA4-36C0-0B24-359D8CCB657D}"/>
              </a:ext>
            </a:extLst>
          </p:cNvPr>
          <p:cNvSpPr txBox="1"/>
          <p:nvPr/>
        </p:nvSpPr>
        <p:spPr>
          <a:xfrm>
            <a:off x="6803537" y="1851731"/>
            <a:ext cx="4485122" cy="584775"/>
          </a:xfrm>
          <a:prstGeom prst="rect">
            <a:avLst/>
          </a:prstGeom>
          <a:noFill/>
        </p:spPr>
        <p:txBody>
          <a:bodyPr wrap="square">
            <a:spAutoFit/>
          </a:bodyPr>
          <a:lstStyle/>
          <a:p>
            <a:pPr defTabSz="361188">
              <a:spcAft>
                <a:spcPts val="711"/>
              </a:spcAft>
            </a:pPr>
            <a:r>
              <a:rPr lang="en-US" sz="1600" b="1" kern="1200" dirty="0">
                <a:solidFill>
                  <a:schemeClr val="tx1"/>
                </a:solidFill>
                <a:latin typeface="Times New Roman" panose="02020603050405020304" pitchFamily="18" charset="0"/>
                <a:ea typeface="+mn-ea"/>
                <a:cs typeface="+mn-cs"/>
              </a:rPr>
              <a:t>Q8. Which airline have delayed and not delayed according to the counts of airline?</a:t>
            </a:r>
            <a:r>
              <a:rPr lang="en-US" sz="1600" kern="1200" dirty="0">
                <a:solidFill>
                  <a:schemeClr val="tx1"/>
                </a:solidFill>
                <a:latin typeface="Times New Roman" panose="02020603050405020304" pitchFamily="18" charset="0"/>
                <a:ea typeface="+mn-ea"/>
                <a:cs typeface="+mn-cs"/>
              </a:rPr>
              <a:t>  </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8039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96B7DED-1F12-6F6D-32F2-18E38BB02B4F}"/>
              </a:ext>
            </a:extLst>
          </p:cNvPr>
          <p:cNvSpPr txBox="1">
            <a:spLocks/>
          </p:cNvSpPr>
          <p:nvPr/>
        </p:nvSpPr>
        <p:spPr>
          <a:xfrm>
            <a:off x="761800" y="404261"/>
            <a:ext cx="5334197" cy="779646"/>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lnSpc>
                <a:spcPct val="90000"/>
              </a:lnSpc>
              <a:spcAft>
                <a:spcPts val="600"/>
              </a:spcAft>
            </a:pPr>
            <a:r>
              <a:rPr lang="en-US" sz="4400" b="1" dirty="0">
                <a:solidFill>
                  <a:schemeClr val="tx1"/>
                </a:solidFill>
                <a:latin typeface="Times New Roman" panose="02020603050405020304" pitchFamily="18" charset="0"/>
                <a:cs typeface="Times New Roman" panose="02020603050405020304" pitchFamily="18" charset="0"/>
                <a:sym typeface="Times New Roman"/>
              </a:rPr>
              <a:t>Feature Engineering</a:t>
            </a: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CE2A29C-E779-62AE-8F14-4EB83186185D}"/>
              </a:ext>
            </a:extLst>
          </p:cNvPr>
          <p:cNvSpPr txBox="1"/>
          <p:nvPr/>
        </p:nvSpPr>
        <p:spPr>
          <a:xfrm>
            <a:off x="761800" y="2271561"/>
            <a:ext cx="5610124" cy="3878982"/>
          </a:xfrm>
          <a:prstGeom prst="rect">
            <a:avLst/>
          </a:prstGeom>
        </p:spPr>
        <p:txBody>
          <a:bodyPr vert="horz" lIns="91440" tIns="45720" rIns="91440" bIns="45720" rtlCol="0" anchor="ctr">
            <a:noAutofit/>
          </a:bodyPr>
          <a:lstStyle/>
          <a:p>
            <a:pPr indent="-228600" algn="just" defTabSz="914400" fontAlgn="base">
              <a:lnSpc>
                <a:spcPct val="90000"/>
              </a:lnSpc>
              <a:spcAft>
                <a:spcPts val="600"/>
              </a:spcAf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In feature engineering, we try to create multiple features which can help us understand the data in a much simpler and more accurate way.  </a:t>
            </a:r>
          </a:p>
          <a:p>
            <a:pPr algn="just" defTabSz="914400" fontAlgn="base">
              <a:lnSpc>
                <a:spcPct val="90000"/>
              </a:lnSpc>
              <a:spcAft>
                <a:spcPts val="600"/>
              </a:spcAft>
            </a:pPr>
            <a:endParaRPr lang="en-US" sz="1600" b="0" i="0" dirty="0">
              <a:effectLst/>
              <a:latin typeface="Times New Roman" panose="02020603050405020304" pitchFamily="18" charset="0"/>
              <a:cs typeface="Times New Roman" panose="02020603050405020304" pitchFamily="18" charset="0"/>
            </a:endParaRPr>
          </a:p>
          <a:p>
            <a:pPr algn="just" defTabSz="914400" fontAlgn="base">
              <a:lnSpc>
                <a:spcPct val="90000"/>
              </a:lnSpc>
              <a:spcAft>
                <a:spcPts val="600"/>
              </a:spcAft>
            </a:pPr>
            <a:r>
              <a:rPr lang="en-US" sz="1600" b="1" i="0" dirty="0">
                <a:effectLst/>
                <a:latin typeface="Times New Roman" panose="02020603050405020304" pitchFamily="18" charset="0"/>
                <a:cs typeface="Times New Roman" panose="02020603050405020304" pitchFamily="18" charset="0"/>
              </a:rPr>
              <a:t>The steps for Feature Creation are as follows:</a:t>
            </a:r>
            <a:r>
              <a:rPr lang="en-US" sz="1600" b="0" i="0" dirty="0">
                <a:effectLst/>
                <a:latin typeface="Times New Roman" panose="02020603050405020304" pitchFamily="18" charset="0"/>
                <a:cs typeface="Times New Roman" panose="02020603050405020304" pitchFamily="18" charset="0"/>
              </a:rPr>
              <a:t> </a:t>
            </a:r>
          </a:p>
          <a:p>
            <a:pPr indent="-228600" algn="just" defTabSz="914400" fontAlgn="base">
              <a:lnSpc>
                <a:spcPct val="90000"/>
              </a:lnSpc>
              <a:spcAft>
                <a:spcPts val="600"/>
              </a:spcAft>
              <a:buFont typeface="Arial" panose="020B0604020202020204" pitchFamily="34" charset="0"/>
              <a:buChar char="•"/>
            </a:pPr>
            <a:endParaRPr lang="en-US" sz="1600" b="0" i="0" dirty="0">
              <a:effectLst/>
              <a:latin typeface="Times New Roman" panose="02020603050405020304" pitchFamily="18" charset="0"/>
              <a:cs typeface="Times New Roman" panose="02020603050405020304" pitchFamily="18" charset="0"/>
            </a:endParaRPr>
          </a:p>
          <a:p>
            <a:pPr marL="342900" marR="0" lvl="0" indent="-228600" algn="just" defTabSz="914400">
              <a:lnSpc>
                <a:spcPct val="90000"/>
              </a:lnSpc>
              <a:spcBef>
                <a:spcPts val="0"/>
              </a:spcBef>
              <a:spcAft>
                <a:spcPts val="600"/>
              </a:spcAft>
              <a:buFont typeface="Arial" panose="020B0604020202020204" pitchFamily="34" charset="0"/>
              <a:buChar char="•"/>
            </a:pPr>
            <a:r>
              <a:rPr lang="en-US" sz="1600" dirty="0">
                <a:effectLst/>
                <a:latin typeface="Times New Roman" panose="02020603050405020304" pitchFamily="18" charset="0"/>
                <a:cs typeface="Times New Roman" panose="02020603050405020304" pitchFamily="18" charset="0"/>
              </a:rPr>
              <a:t>Creating Date column as there is year, month, and day</a:t>
            </a:r>
          </a:p>
          <a:p>
            <a:pPr marL="342900" marR="0" lvl="0" indent="-228600" algn="just" defTabSz="914400">
              <a:lnSpc>
                <a:spcPct val="90000"/>
              </a:lnSpc>
              <a:spcBef>
                <a:spcPts val="0"/>
              </a:spcBef>
              <a:spcAft>
                <a:spcPts val="600"/>
              </a:spcAft>
              <a:buFont typeface="Arial" panose="020B0604020202020204" pitchFamily="34" charset="0"/>
              <a:buChar char="•"/>
            </a:pPr>
            <a:r>
              <a:rPr lang="en-US" sz="1600" dirty="0">
                <a:effectLst/>
                <a:latin typeface="Times New Roman" panose="02020603050405020304" pitchFamily="18" charset="0"/>
                <a:cs typeface="Times New Roman" panose="02020603050405020304" pitchFamily="18" charset="0"/>
              </a:rPr>
              <a:t>Merged all the datasets </a:t>
            </a:r>
            <a:r>
              <a:rPr lang="en-US" sz="1600" dirty="0" err="1">
                <a:effectLst/>
                <a:latin typeface="Times New Roman" panose="02020603050405020304" pitchFamily="18" charset="0"/>
                <a:cs typeface="Times New Roman" panose="02020603050405020304" pitchFamily="18" charset="0"/>
              </a:rPr>
              <a:t>i.e</a:t>
            </a:r>
            <a:r>
              <a:rPr lang="en-US" sz="1600" dirty="0">
                <a:effectLst/>
                <a:latin typeface="Times New Roman" panose="02020603050405020304" pitchFamily="18" charset="0"/>
                <a:cs typeface="Times New Roman" panose="02020603050405020304" pitchFamily="18" charset="0"/>
              </a:rPr>
              <a:t> flights, airlines, and airports </a:t>
            </a:r>
          </a:p>
          <a:p>
            <a:pPr marL="342900" marR="0" lvl="0" indent="-228600" algn="just" defTabSz="914400">
              <a:lnSpc>
                <a:spcPct val="90000"/>
              </a:lnSpc>
              <a:spcBef>
                <a:spcPts val="0"/>
              </a:spcBef>
              <a:spcAft>
                <a:spcPts val="600"/>
              </a:spcAft>
              <a:buFont typeface="Arial" panose="020B0604020202020204" pitchFamily="34" charset="0"/>
              <a:buChar char="•"/>
            </a:pPr>
            <a:r>
              <a:rPr lang="en-US" sz="1600" dirty="0">
                <a:effectLst/>
                <a:latin typeface="Times New Roman" panose="02020603050405020304" pitchFamily="18" charset="0"/>
                <a:cs typeface="Times New Roman" panose="02020603050405020304" pitchFamily="18" charset="0"/>
              </a:rPr>
              <a:t>Mapping cancellation reasons to numerical values dataset</a:t>
            </a:r>
          </a:p>
          <a:p>
            <a:pPr marL="342900" marR="0" lvl="0" indent="-228600" algn="just" defTabSz="914400">
              <a:lnSpc>
                <a:spcPct val="90000"/>
              </a:lnSpc>
              <a:spcBef>
                <a:spcPts val="0"/>
              </a:spcBef>
              <a:spcAft>
                <a:spcPts val="600"/>
              </a:spcAft>
              <a:buFont typeface="Arial" panose="020B0604020202020204" pitchFamily="34" charset="0"/>
              <a:buChar char="•"/>
            </a:pPr>
            <a:r>
              <a:rPr lang="en-US" sz="1600" dirty="0">
                <a:effectLst/>
                <a:latin typeface="Times New Roman" panose="02020603050405020304" pitchFamily="18" charset="0"/>
                <a:cs typeface="Times New Roman" panose="02020603050405020304" pitchFamily="18" charset="0"/>
              </a:rPr>
              <a:t>Converting ‘</a:t>
            </a:r>
            <a:r>
              <a:rPr lang="en-US" sz="1600" dirty="0" err="1">
                <a:effectLst/>
                <a:latin typeface="Times New Roman" panose="02020603050405020304" pitchFamily="18" charset="0"/>
                <a:cs typeface="Times New Roman" panose="02020603050405020304" pitchFamily="18" charset="0"/>
              </a:rPr>
              <a:t>Wheels_On</a:t>
            </a:r>
            <a:r>
              <a:rPr lang="en-US" sz="1600" dirty="0">
                <a:effectLst/>
                <a:latin typeface="Times New Roman" panose="02020603050405020304" pitchFamily="18" charset="0"/>
                <a:cs typeface="Times New Roman" panose="02020603050405020304" pitchFamily="18" charset="0"/>
              </a:rPr>
              <a:t>’ and ‘</a:t>
            </a:r>
            <a:r>
              <a:rPr lang="en-US" sz="1600" dirty="0" err="1">
                <a:effectLst/>
                <a:latin typeface="Times New Roman" panose="02020603050405020304" pitchFamily="18" charset="0"/>
                <a:cs typeface="Times New Roman" panose="02020603050405020304" pitchFamily="18" charset="0"/>
              </a:rPr>
              <a:t>Wheels_Off</a:t>
            </a:r>
            <a:r>
              <a:rPr lang="en-US" sz="1600" dirty="0">
                <a:effectLst/>
                <a:latin typeface="Times New Roman" panose="02020603050405020304" pitchFamily="18" charset="0"/>
                <a:cs typeface="Times New Roman" panose="02020603050405020304" pitchFamily="18" charset="0"/>
              </a:rPr>
              <a:t>’  values to minutes</a:t>
            </a:r>
          </a:p>
          <a:p>
            <a:pPr marL="342900" marR="0" lvl="0" indent="-228600" algn="just" defTabSz="914400">
              <a:lnSpc>
                <a:spcPct val="90000"/>
              </a:lnSpc>
              <a:spcBef>
                <a:spcPts val="0"/>
              </a:spcBef>
              <a:spcAft>
                <a:spcPts val="600"/>
              </a:spcAft>
              <a:buFont typeface="Arial" panose="020B0604020202020204" pitchFamily="34" charset="0"/>
              <a:buChar char="•"/>
            </a:pPr>
            <a:r>
              <a:rPr lang="en-US" sz="1600" dirty="0">
                <a:effectLst/>
                <a:latin typeface="Times New Roman" panose="02020603050405020304" pitchFamily="18" charset="0"/>
                <a:cs typeface="Times New Roman" panose="02020603050405020304" pitchFamily="18" charset="0"/>
              </a:rPr>
              <a:t>Converting ‘</a:t>
            </a:r>
            <a:r>
              <a:rPr lang="en-US" sz="1600" dirty="0" err="1">
                <a:effectLst/>
                <a:latin typeface="Times New Roman" panose="02020603050405020304" pitchFamily="18" charset="0"/>
                <a:cs typeface="Times New Roman" panose="02020603050405020304" pitchFamily="18" charset="0"/>
              </a:rPr>
              <a:t>Scheduled_Departure</a:t>
            </a:r>
            <a:r>
              <a:rPr lang="en-US" sz="1600" dirty="0">
                <a:effectLst/>
                <a:latin typeface="Times New Roman" panose="02020603050405020304" pitchFamily="18" charset="0"/>
                <a:cs typeface="Times New Roman" panose="02020603050405020304" pitchFamily="18" charset="0"/>
              </a:rPr>
              <a:t>’ column values to standard date time format</a:t>
            </a:r>
          </a:p>
          <a:p>
            <a:pPr marL="342900" marR="0" lvl="0" indent="-228600" algn="just" defTabSz="914400">
              <a:lnSpc>
                <a:spcPct val="90000"/>
              </a:lnSpc>
              <a:spcBef>
                <a:spcPts val="0"/>
              </a:spcBef>
              <a:spcAft>
                <a:spcPts val="600"/>
              </a:spcAft>
              <a:buFont typeface="Arial" panose="020B0604020202020204" pitchFamily="34" charset="0"/>
              <a:buChar char="•"/>
            </a:pPr>
            <a:r>
              <a:rPr lang="en-US" sz="1600" dirty="0">
                <a:effectLst/>
                <a:latin typeface="Times New Roman" panose="02020603050405020304" pitchFamily="18" charset="0"/>
                <a:cs typeface="Times New Roman" panose="02020603050405020304" pitchFamily="18" charset="0"/>
              </a:rPr>
              <a:t>Converting ‘</a:t>
            </a:r>
            <a:r>
              <a:rPr lang="en-US" sz="1600" dirty="0" err="1">
                <a:effectLst/>
                <a:latin typeface="Times New Roman" panose="02020603050405020304" pitchFamily="18" charset="0"/>
                <a:cs typeface="Times New Roman" panose="02020603050405020304" pitchFamily="18" charset="0"/>
              </a:rPr>
              <a:t>Departure_Time</a:t>
            </a:r>
            <a:r>
              <a:rPr lang="en-US" sz="1600" dirty="0">
                <a:effectLst/>
                <a:latin typeface="Times New Roman" panose="02020603050405020304" pitchFamily="18" charset="0"/>
                <a:cs typeface="Times New Roman" panose="02020603050405020304" pitchFamily="18" charset="0"/>
              </a:rPr>
              <a:t>’ column values to standard date time format</a:t>
            </a:r>
          </a:p>
          <a:p>
            <a:pPr marL="342900" marR="0" lvl="0" indent="-228600" algn="just" defTabSz="914400">
              <a:lnSpc>
                <a:spcPct val="90000"/>
              </a:lnSpc>
              <a:spcBef>
                <a:spcPts val="0"/>
              </a:spcBef>
              <a:spcAft>
                <a:spcPts val="600"/>
              </a:spcAft>
              <a:buFont typeface="Arial" panose="020B0604020202020204" pitchFamily="34" charset="0"/>
              <a:buChar char="•"/>
            </a:pPr>
            <a:r>
              <a:rPr lang="en-US" sz="1600" dirty="0">
                <a:effectLst/>
                <a:latin typeface="Times New Roman" panose="02020603050405020304" pitchFamily="18" charset="0"/>
                <a:cs typeface="Times New Roman" panose="02020603050405020304" pitchFamily="18" charset="0"/>
              </a:rPr>
              <a:t>Converting ‘</a:t>
            </a:r>
            <a:r>
              <a:rPr lang="en-US" sz="1600" dirty="0" err="1">
                <a:effectLst/>
                <a:latin typeface="Times New Roman" panose="02020603050405020304" pitchFamily="18" charset="0"/>
                <a:cs typeface="Times New Roman" panose="02020603050405020304" pitchFamily="18" charset="0"/>
              </a:rPr>
              <a:t>Scheduled_Arrival</a:t>
            </a:r>
            <a:r>
              <a:rPr lang="en-US" sz="1600" dirty="0">
                <a:effectLst/>
                <a:latin typeface="Times New Roman" panose="02020603050405020304" pitchFamily="18" charset="0"/>
                <a:cs typeface="Times New Roman" panose="02020603050405020304" pitchFamily="18" charset="0"/>
              </a:rPr>
              <a:t>’ column values to standard date time format</a:t>
            </a:r>
          </a:p>
          <a:p>
            <a:pPr marL="342900" marR="0" lvl="0" indent="-228600" algn="just" defTabSz="914400">
              <a:lnSpc>
                <a:spcPct val="90000"/>
              </a:lnSpc>
              <a:spcBef>
                <a:spcPts val="0"/>
              </a:spcBef>
              <a:spcAft>
                <a:spcPts val="600"/>
              </a:spcAft>
              <a:buFont typeface="Arial" panose="020B0604020202020204" pitchFamily="34" charset="0"/>
              <a:buChar char="•"/>
            </a:pPr>
            <a:r>
              <a:rPr lang="en-US" sz="1600" dirty="0">
                <a:effectLst/>
                <a:latin typeface="Times New Roman" panose="02020603050405020304" pitchFamily="18" charset="0"/>
                <a:cs typeface="Times New Roman" panose="02020603050405020304" pitchFamily="18" charset="0"/>
              </a:rPr>
              <a:t>Converting ‘</a:t>
            </a:r>
            <a:r>
              <a:rPr lang="en-US" sz="1600" dirty="0" err="1">
                <a:effectLst/>
                <a:latin typeface="Times New Roman" panose="02020603050405020304" pitchFamily="18" charset="0"/>
                <a:cs typeface="Times New Roman" panose="02020603050405020304" pitchFamily="18" charset="0"/>
              </a:rPr>
              <a:t>Arrival_Time</a:t>
            </a:r>
            <a:r>
              <a:rPr lang="en-US" sz="1600" dirty="0">
                <a:effectLst/>
                <a:latin typeface="Times New Roman" panose="02020603050405020304" pitchFamily="18" charset="0"/>
                <a:cs typeface="Times New Roman" panose="02020603050405020304" pitchFamily="18" charset="0"/>
              </a:rPr>
              <a:t>’ column values to standard date time format</a:t>
            </a:r>
          </a:p>
        </p:txBody>
      </p:sp>
      <p:pic>
        <p:nvPicPr>
          <p:cNvPr id="6" name="Picture 5" descr="Planes on an airport">
            <a:extLst>
              <a:ext uri="{FF2B5EF4-FFF2-40B4-BE49-F238E27FC236}">
                <a16:creationId xmlns:a16="http://schemas.microsoft.com/office/drawing/2014/main" id="{F5755DF3-EBE7-74F2-0C08-BFF45A670E6C}"/>
              </a:ext>
            </a:extLst>
          </p:cNvPr>
          <p:cNvPicPr>
            <a:picLocks noChangeAspect="1"/>
          </p:cNvPicPr>
          <p:nvPr/>
        </p:nvPicPr>
        <p:blipFill rotWithShape="1">
          <a:blip r:embed="rId2"/>
          <a:srcRect l="33144" r="12691"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098379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6B7DED-1F12-6F6D-32F2-18E38BB02B4F}"/>
              </a:ext>
            </a:extLst>
          </p:cNvPr>
          <p:cNvSpPr txBox="1">
            <a:spLocks/>
          </p:cNvSpPr>
          <p:nvPr/>
        </p:nvSpPr>
        <p:spPr>
          <a:xfrm>
            <a:off x="158206" y="269097"/>
            <a:ext cx="12033793" cy="703847"/>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Aft>
                <a:spcPts val="600"/>
              </a:spcAft>
            </a:pPr>
            <a:r>
              <a:rPr lang="en-US" sz="4400" b="1" dirty="0">
                <a:solidFill>
                  <a:schemeClr val="tx1"/>
                </a:solidFill>
                <a:latin typeface="Times New Roman" panose="02020603050405020304" pitchFamily="18" charset="0"/>
                <a:cs typeface="Times New Roman" panose="02020603050405020304" pitchFamily="18" charset="0"/>
                <a:sym typeface="Times New Roman"/>
              </a:rPr>
              <a:t>Feature Engineering</a:t>
            </a: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7C8B6DC-6D73-90E2-F08F-5B0078C13011}"/>
              </a:ext>
            </a:extLst>
          </p:cNvPr>
          <p:cNvSpPr txBox="1"/>
          <p:nvPr/>
        </p:nvSpPr>
        <p:spPr>
          <a:xfrm>
            <a:off x="158207" y="1291493"/>
            <a:ext cx="11175540" cy="385298"/>
          </a:xfrm>
          <a:prstGeom prst="rect">
            <a:avLst/>
          </a:prstGeom>
          <a:noFill/>
        </p:spPr>
        <p:txBody>
          <a:bodyPr wrap="square">
            <a:spAutoFit/>
          </a:bodyPr>
          <a:lstStyle/>
          <a:p>
            <a:pPr marL="342900" marR="0" lvl="0" indent="-342900">
              <a:lnSpc>
                <a:spcPct val="115000"/>
              </a:lnSpc>
              <a:spcBef>
                <a:spcPts val="0"/>
              </a:spcBef>
              <a:spcAft>
                <a:spcPts val="0"/>
              </a:spcAft>
              <a:buFont typeface="+mj-lt"/>
              <a:buAutoNum type="arabicPeriod"/>
            </a:pPr>
            <a:r>
              <a:rPr lang="en-US" dirty="0">
                <a:solidFill>
                  <a:srgbClr val="000000"/>
                </a:solidFill>
                <a:effectLst/>
                <a:latin typeface="Times New Roman" panose="02020603050405020304" pitchFamily="18" charset="0"/>
                <a:ea typeface="Times New Roman" panose="02020603050405020304" pitchFamily="18" charset="0"/>
              </a:rPr>
              <a:t>Creating Date column as there is year, month, and day &amp;</a:t>
            </a:r>
            <a:endParaRPr lang="en-US"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22D73CE8-407D-8BAE-21FF-CA45D32BDF67}"/>
              </a:ext>
            </a:extLst>
          </p:cNvPr>
          <p:cNvSpPr txBox="1"/>
          <p:nvPr/>
        </p:nvSpPr>
        <p:spPr>
          <a:xfrm>
            <a:off x="6243587" y="1291493"/>
            <a:ext cx="5576085" cy="385362"/>
          </a:xfrm>
          <a:prstGeom prst="rect">
            <a:avLst/>
          </a:prstGeom>
          <a:noFill/>
        </p:spPr>
        <p:txBody>
          <a:bodyPr wrap="square">
            <a:spAutoFit/>
          </a:bodyPr>
          <a:lstStyle/>
          <a:p>
            <a:pPr marR="0" lvl="0">
              <a:lnSpc>
                <a:spcPct val="115000"/>
              </a:lnSpc>
              <a:spcBef>
                <a:spcPts val="0"/>
              </a:spcBef>
              <a:spcAft>
                <a:spcPts val="0"/>
              </a:spcAft>
            </a:pPr>
            <a:r>
              <a:rPr lang="en-US" dirty="0">
                <a:solidFill>
                  <a:srgbClr val="000000"/>
                </a:solidFill>
                <a:effectLst/>
                <a:latin typeface="Times New Roman" panose="02020603050405020304" pitchFamily="18" charset="0"/>
                <a:ea typeface="Times New Roman" panose="02020603050405020304" pitchFamily="18" charset="0"/>
              </a:rPr>
              <a:t>2. Merged all the datasets </a:t>
            </a:r>
            <a:r>
              <a:rPr lang="en-US" dirty="0" err="1">
                <a:solidFill>
                  <a:srgbClr val="000000"/>
                </a:solidFill>
                <a:effectLst/>
                <a:latin typeface="Times New Roman" panose="02020603050405020304" pitchFamily="18" charset="0"/>
                <a:ea typeface="Times New Roman" panose="02020603050405020304" pitchFamily="18" charset="0"/>
              </a:rPr>
              <a:t>i.e</a:t>
            </a:r>
            <a:r>
              <a:rPr lang="en-US" dirty="0">
                <a:solidFill>
                  <a:srgbClr val="000000"/>
                </a:solidFill>
                <a:effectLst/>
                <a:latin typeface="Times New Roman" panose="02020603050405020304" pitchFamily="18" charset="0"/>
                <a:ea typeface="Times New Roman" panose="02020603050405020304" pitchFamily="18" charset="0"/>
              </a:rPr>
              <a:t> flights, airlines, and airports </a:t>
            </a:r>
            <a:endParaRPr lang="en-US"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EE315CBE-A056-FD48-ECE2-59DD52DE3F6D}"/>
              </a:ext>
            </a:extLst>
          </p:cNvPr>
          <p:cNvPicPr>
            <a:picLocks noChangeAspect="1"/>
          </p:cNvPicPr>
          <p:nvPr/>
        </p:nvPicPr>
        <p:blipFill>
          <a:blip r:embed="rId2"/>
          <a:stretch>
            <a:fillRect/>
          </a:stretch>
        </p:blipFill>
        <p:spPr>
          <a:xfrm>
            <a:off x="266449" y="1973124"/>
            <a:ext cx="5576086" cy="1047750"/>
          </a:xfrm>
          <a:prstGeom prst="rect">
            <a:avLst/>
          </a:prstGeom>
        </p:spPr>
      </p:pic>
      <p:pic>
        <p:nvPicPr>
          <p:cNvPr id="8" name="Picture 7">
            <a:extLst>
              <a:ext uri="{FF2B5EF4-FFF2-40B4-BE49-F238E27FC236}">
                <a16:creationId xmlns:a16="http://schemas.microsoft.com/office/drawing/2014/main" id="{223D66B7-2EF1-C20E-CDFE-509E3E9E4715}"/>
              </a:ext>
            </a:extLst>
          </p:cNvPr>
          <p:cNvPicPr>
            <a:picLocks noChangeAspect="1"/>
          </p:cNvPicPr>
          <p:nvPr/>
        </p:nvPicPr>
        <p:blipFill>
          <a:blip r:embed="rId3"/>
          <a:stretch>
            <a:fillRect/>
          </a:stretch>
        </p:blipFill>
        <p:spPr>
          <a:xfrm>
            <a:off x="266450" y="3273759"/>
            <a:ext cx="5681964" cy="2652044"/>
          </a:xfrm>
          <a:prstGeom prst="rect">
            <a:avLst/>
          </a:prstGeom>
        </p:spPr>
      </p:pic>
      <p:pic>
        <p:nvPicPr>
          <p:cNvPr id="11" name="Picture 10">
            <a:extLst>
              <a:ext uri="{FF2B5EF4-FFF2-40B4-BE49-F238E27FC236}">
                <a16:creationId xmlns:a16="http://schemas.microsoft.com/office/drawing/2014/main" id="{E660836E-887D-B155-77AA-14BDEA182DAD}"/>
              </a:ext>
            </a:extLst>
          </p:cNvPr>
          <p:cNvPicPr>
            <a:picLocks noChangeAspect="1"/>
          </p:cNvPicPr>
          <p:nvPr/>
        </p:nvPicPr>
        <p:blipFill>
          <a:blip r:embed="rId4"/>
          <a:stretch>
            <a:fillRect/>
          </a:stretch>
        </p:blipFill>
        <p:spPr>
          <a:xfrm>
            <a:off x="6243588" y="1857676"/>
            <a:ext cx="5555995" cy="4068127"/>
          </a:xfrm>
          <a:prstGeom prst="rect">
            <a:avLst/>
          </a:prstGeom>
        </p:spPr>
      </p:pic>
    </p:spTree>
    <p:extLst>
      <p:ext uri="{BB962C8B-B14F-4D97-AF65-F5344CB8AC3E}">
        <p14:creationId xmlns:p14="http://schemas.microsoft.com/office/powerpoint/2010/main" val="27795148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6B7DED-1F12-6F6D-32F2-18E38BB02B4F}"/>
              </a:ext>
            </a:extLst>
          </p:cNvPr>
          <p:cNvSpPr txBox="1">
            <a:spLocks/>
          </p:cNvSpPr>
          <p:nvPr/>
        </p:nvSpPr>
        <p:spPr>
          <a:xfrm>
            <a:off x="158206" y="269097"/>
            <a:ext cx="12033793" cy="703847"/>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Aft>
                <a:spcPts val="600"/>
              </a:spcAft>
            </a:pPr>
            <a:r>
              <a:rPr lang="en-US" sz="4400" b="1" dirty="0">
                <a:solidFill>
                  <a:schemeClr val="tx1"/>
                </a:solidFill>
                <a:latin typeface="Times New Roman" panose="02020603050405020304" pitchFamily="18" charset="0"/>
                <a:cs typeface="Times New Roman" panose="02020603050405020304" pitchFamily="18" charset="0"/>
                <a:sym typeface="Times New Roman"/>
              </a:rPr>
              <a:t>Feature Engineering</a:t>
            </a: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7C8B6DC-6D73-90E2-F08F-5B0078C13011}"/>
              </a:ext>
            </a:extLst>
          </p:cNvPr>
          <p:cNvSpPr txBox="1"/>
          <p:nvPr/>
        </p:nvSpPr>
        <p:spPr>
          <a:xfrm>
            <a:off x="158207" y="1291493"/>
            <a:ext cx="11175540" cy="703911"/>
          </a:xfrm>
          <a:prstGeom prst="rect">
            <a:avLst/>
          </a:prstGeom>
          <a:noFill/>
        </p:spPr>
        <p:txBody>
          <a:bodyPr wrap="square">
            <a:spAutoFit/>
          </a:bodyPr>
          <a:lstStyle/>
          <a:p>
            <a:pPr>
              <a:lnSpc>
                <a:spcPct val="115000"/>
              </a:lnSpc>
            </a:pPr>
            <a:r>
              <a:rPr lang="en-US" sz="1800" dirty="0">
                <a:solidFill>
                  <a:srgbClr val="000000"/>
                </a:solidFill>
                <a:latin typeface="Times New Roman" panose="02020603050405020304" pitchFamily="18" charset="0"/>
                <a:ea typeface="Times New Roman" panose="02020603050405020304" pitchFamily="18" charset="0"/>
              </a:rPr>
              <a:t>3. </a:t>
            </a:r>
            <a:r>
              <a:rPr lang="en-US" sz="1800" dirty="0">
                <a:solidFill>
                  <a:srgbClr val="000000"/>
                </a:solidFill>
                <a:effectLst/>
                <a:latin typeface="Times New Roman" panose="02020603050405020304" pitchFamily="18" charset="0"/>
                <a:ea typeface="Times New Roman" panose="02020603050405020304" pitchFamily="18" charset="0"/>
              </a:rPr>
              <a:t>Mapping cancellation reasons to numerical values dataset</a:t>
            </a:r>
            <a:endParaRPr lang="en-US" sz="1800" dirty="0">
              <a:effectLst/>
              <a:latin typeface="Times New Roman" panose="02020603050405020304" pitchFamily="18" charset="0"/>
              <a:ea typeface="Times New Roman" panose="02020603050405020304" pitchFamily="18" charset="0"/>
            </a:endParaRPr>
          </a:p>
          <a:p>
            <a:pPr marR="0" lvl="0">
              <a:lnSpc>
                <a:spcPct val="115000"/>
              </a:lnSpc>
              <a:spcBef>
                <a:spcPts val="0"/>
              </a:spcBef>
              <a:spcAft>
                <a:spcPts val="0"/>
              </a:spcAft>
            </a:pPr>
            <a:endParaRPr lang="en-US"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22D73CE8-407D-8BAE-21FF-CA45D32BDF67}"/>
              </a:ext>
            </a:extLst>
          </p:cNvPr>
          <p:cNvSpPr txBox="1"/>
          <p:nvPr/>
        </p:nvSpPr>
        <p:spPr>
          <a:xfrm>
            <a:off x="5967663" y="1291493"/>
            <a:ext cx="6066130" cy="703911"/>
          </a:xfrm>
          <a:prstGeom prst="rect">
            <a:avLst/>
          </a:prstGeom>
          <a:noFill/>
        </p:spPr>
        <p:txBody>
          <a:bodyPr wrap="square">
            <a:spAutoFit/>
          </a:bodyPr>
          <a:lstStyle/>
          <a:p>
            <a:pPr marR="0" lvl="0">
              <a:lnSpc>
                <a:spcPct val="115000"/>
              </a:lnSpc>
              <a:spcBef>
                <a:spcPts val="0"/>
              </a:spcBef>
              <a:spcAft>
                <a:spcPts val="0"/>
              </a:spcAft>
            </a:pPr>
            <a:r>
              <a:rPr lang="en-US" dirty="0">
                <a:solidFill>
                  <a:srgbClr val="000000"/>
                </a:solidFill>
                <a:latin typeface="Times New Roman" panose="02020603050405020304" pitchFamily="18" charset="0"/>
                <a:ea typeface="Times New Roman" panose="02020603050405020304" pitchFamily="18" charset="0"/>
              </a:rPr>
              <a:t>4. </a:t>
            </a:r>
            <a:r>
              <a:rPr lang="en-US" dirty="0">
                <a:solidFill>
                  <a:srgbClr val="000000"/>
                </a:solidFill>
                <a:effectLst/>
                <a:latin typeface="Times New Roman" panose="02020603050405020304" pitchFamily="18" charset="0"/>
                <a:ea typeface="Times New Roman" panose="02020603050405020304" pitchFamily="18" charset="0"/>
              </a:rPr>
              <a:t>Converting ‘</a:t>
            </a:r>
            <a:r>
              <a:rPr lang="en-US" dirty="0" err="1">
                <a:solidFill>
                  <a:srgbClr val="000000"/>
                </a:solidFill>
                <a:effectLst/>
                <a:latin typeface="Times New Roman" panose="02020603050405020304" pitchFamily="18" charset="0"/>
                <a:ea typeface="Times New Roman" panose="02020603050405020304" pitchFamily="18" charset="0"/>
              </a:rPr>
              <a:t>Wheels_On</a:t>
            </a:r>
            <a:r>
              <a:rPr lang="en-US" dirty="0">
                <a:solidFill>
                  <a:srgbClr val="000000"/>
                </a:solidFill>
                <a:effectLst/>
                <a:latin typeface="Times New Roman" panose="02020603050405020304" pitchFamily="18" charset="0"/>
                <a:ea typeface="Times New Roman" panose="02020603050405020304" pitchFamily="18" charset="0"/>
              </a:rPr>
              <a:t>’ and ‘</a:t>
            </a:r>
            <a:r>
              <a:rPr lang="en-US" dirty="0" err="1">
                <a:solidFill>
                  <a:srgbClr val="000000"/>
                </a:solidFill>
                <a:effectLst/>
                <a:latin typeface="Times New Roman" panose="02020603050405020304" pitchFamily="18" charset="0"/>
                <a:ea typeface="Times New Roman" panose="02020603050405020304" pitchFamily="18" charset="0"/>
              </a:rPr>
              <a:t>Wheels_Off</a:t>
            </a:r>
            <a:r>
              <a:rPr lang="en-US" dirty="0">
                <a:solidFill>
                  <a:srgbClr val="000000"/>
                </a:solidFill>
                <a:effectLst/>
                <a:latin typeface="Times New Roman" panose="02020603050405020304" pitchFamily="18" charset="0"/>
                <a:ea typeface="Times New Roman" panose="02020603050405020304" pitchFamily="18" charset="0"/>
              </a:rPr>
              <a:t>’  values to minutes </a:t>
            </a:r>
            <a:endParaRPr lang="en-US" dirty="0">
              <a:effectLst/>
              <a:latin typeface="Times New Roman" panose="02020603050405020304" pitchFamily="18" charset="0"/>
              <a:ea typeface="Times New Roman" panose="02020603050405020304" pitchFamily="18" charset="0"/>
            </a:endParaRPr>
          </a:p>
        </p:txBody>
      </p:sp>
      <p:pic>
        <p:nvPicPr>
          <p:cNvPr id="2" name="Picture 1" descr="A screenshot of a computer&#10;&#10;Description automatically generated">
            <a:extLst>
              <a:ext uri="{FF2B5EF4-FFF2-40B4-BE49-F238E27FC236}">
                <a16:creationId xmlns:a16="http://schemas.microsoft.com/office/drawing/2014/main" id="{A1707B7E-648F-CEC1-F22E-ED5443515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993" y="1676856"/>
            <a:ext cx="5592669" cy="4637318"/>
          </a:xfrm>
          <a:prstGeom prst="rect">
            <a:avLst/>
          </a:prstGeom>
        </p:spPr>
      </p:pic>
      <p:pic>
        <p:nvPicPr>
          <p:cNvPr id="6" name="Picture 5" descr="A screenshot of a computer program&#10;&#10;Description automatically generated">
            <a:extLst>
              <a:ext uri="{FF2B5EF4-FFF2-40B4-BE49-F238E27FC236}">
                <a16:creationId xmlns:a16="http://schemas.microsoft.com/office/drawing/2014/main" id="{938E9D04-144D-28FD-B109-9628493E5E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7662" y="2148357"/>
            <a:ext cx="5849345" cy="4088814"/>
          </a:xfrm>
          <a:prstGeom prst="rect">
            <a:avLst/>
          </a:prstGeom>
        </p:spPr>
      </p:pic>
    </p:spTree>
    <p:extLst>
      <p:ext uri="{BB962C8B-B14F-4D97-AF65-F5344CB8AC3E}">
        <p14:creationId xmlns:p14="http://schemas.microsoft.com/office/powerpoint/2010/main" val="15891012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3618E0-FCEE-52F6-9F7A-1637DD522633}"/>
              </a:ext>
            </a:extLst>
          </p:cNvPr>
          <p:cNvSpPr txBox="1"/>
          <p:nvPr/>
        </p:nvSpPr>
        <p:spPr>
          <a:xfrm>
            <a:off x="204538" y="288758"/>
            <a:ext cx="9685420" cy="144655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sym typeface="Times New Roman"/>
              </a:rPr>
              <a:t>Feature Engineering</a:t>
            </a:r>
            <a:endParaRPr lang="en-US" sz="4400" b="1" dirty="0">
              <a:latin typeface="Times New Roman" panose="02020603050405020304" pitchFamily="18" charset="0"/>
              <a:cs typeface="Times New Roman" panose="02020603050405020304" pitchFamily="18" charset="0"/>
            </a:endParaRPr>
          </a:p>
          <a:p>
            <a:endParaRPr lang="en-US" sz="4400" b="1" dirty="0"/>
          </a:p>
        </p:txBody>
      </p:sp>
      <p:sp>
        <p:nvSpPr>
          <p:cNvPr id="4" name="TextBox 3">
            <a:extLst>
              <a:ext uri="{FF2B5EF4-FFF2-40B4-BE49-F238E27FC236}">
                <a16:creationId xmlns:a16="http://schemas.microsoft.com/office/drawing/2014/main" id="{9A29926C-D75F-B9AA-5CB9-12C7E2E1276A}"/>
              </a:ext>
            </a:extLst>
          </p:cNvPr>
          <p:cNvSpPr txBox="1"/>
          <p:nvPr/>
        </p:nvSpPr>
        <p:spPr>
          <a:xfrm>
            <a:off x="204537" y="995614"/>
            <a:ext cx="11782925" cy="1479700"/>
          </a:xfrm>
          <a:prstGeom prst="rect">
            <a:avLst/>
          </a:prstGeom>
          <a:noFill/>
        </p:spPr>
        <p:txBody>
          <a:bodyPr wrap="square">
            <a:spAutoFit/>
          </a:bodyPr>
          <a:lstStyle/>
          <a:p>
            <a:pPr marR="0" lvl="0">
              <a:lnSpc>
                <a:spcPct val="115000"/>
              </a:lnSpc>
              <a:spcBef>
                <a:spcPts val="0"/>
              </a:spcBef>
              <a:spcAft>
                <a:spcPts val="0"/>
              </a:spcAft>
            </a:pPr>
            <a:endParaRPr lang="en-US" sz="2000" dirty="0">
              <a:solidFill>
                <a:srgbClr val="000000"/>
              </a:solidFill>
              <a:effectLst/>
              <a:latin typeface="Times New Roman" panose="02020603050405020304" pitchFamily="18" charset="0"/>
              <a:ea typeface="Times New Roman" panose="02020603050405020304" pitchFamily="18" charset="0"/>
            </a:endParaRPr>
          </a:p>
          <a:p>
            <a:pPr marR="0" lvl="0">
              <a:lnSpc>
                <a:spcPct val="115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5. Converting ‘</a:t>
            </a:r>
            <a:r>
              <a:rPr lang="en-US" sz="2000" dirty="0" err="1">
                <a:solidFill>
                  <a:srgbClr val="000000"/>
                </a:solidFill>
                <a:effectLst/>
                <a:latin typeface="Times New Roman" panose="02020603050405020304" pitchFamily="18" charset="0"/>
                <a:ea typeface="Times New Roman" panose="02020603050405020304" pitchFamily="18" charset="0"/>
              </a:rPr>
              <a:t>Scheduled_Departure</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Departure_Time</a:t>
            </a:r>
            <a:r>
              <a:rPr lang="en-US" sz="2000" dirty="0">
                <a:solidFill>
                  <a:srgbClr val="000000"/>
                </a:solidFill>
                <a:latin typeface="Times New Roman" panose="02020603050405020304" pitchFamily="18"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a:t>
            </a:r>
            <a:r>
              <a:rPr lang="en-US" sz="2000" dirty="0" err="1">
                <a:solidFill>
                  <a:srgbClr val="000000"/>
                </a:solidFill>
                <a:effectLst/>
                <a:latin typeface="Times New Roman" panose="02020603050405020304" pitchFamily="18" charset="0"/>
                <a:ea typeface="Times New Roman" panose="02020603050405020304" pitchFamily="18" charset="0"/>
              </a:rPr>
              <a:t>Scheduled_Arrival</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dirty="0" err="1">
                <a:solidFill>
                  <a:srgbClr val="000000"/>
                </a:solidFill>
                <a:effectLst/>
                <a:latin typeface="Times New Roman" panose="02020603050405020304" pitchFamily="18" charset="0"/>
                <a:ea typeface="Times New Roman" panose="02020603050405020304" pitchFamily="18" charset="0"/>
              </a:rPr>
              <a:t>Arrival_Time</a:t>
            </a:r>
            <a:r>
              <a:rPr lang="en-US" sz="2000" dirty="0">
                <a:solidFill>
                  <a:srgbClr val="000000"/>
                </a:solidFill>
                <a:effectLst/>
                <a:latin typeface="Times New Roman" panose="02020603050405020304" pitchFamily="18" charset="0"/>
                <a:ea typeface="Times New Roman" panose="02020603050405020304" pitchFamily="18" charset="0"/>
              </a:rPr>
              <a:t>’ column values to standard date time format</a:t>
            </a:r>
            <a:endParaRPr lang="en-US" sz="2000" dirty="0">
              <a:effectLst/>
              <a:latin typeface="Times New Roman" panose="02020603050405020304" pitchFamily="18" charset="0"/>
              <a:ea typeface="Times New Roman" panose="02020603050405020304" pitchFamily="18" charset="0"/>
            </a:endParaRPr>
          </a:p>
          <a:p>
            <a:pPr marR="0" lvl="0">
              <a:lnSpc>
                <a:spcPct val="115000"/>
              </a:lnSpc>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p:txBody>
      </p:sp>
      <p:pic>
        <p:nvPicPr>
          <p:cNvPr id="6" name="Picture 5" descr="A screen shot of a schedule&#10;&#10;Description automatically generated">
            <a:extLst>
              <a:ext uri="{FF2B5EF4-FFF2-40B4-BE49-F238E27FC236}">
                <a16:creationId xmlns:a16="http://schemas.microsoft.com/office/drawing/2014/main" id="{4E30FFD7-C0CF-0E31-6BB9-60A514652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78" y="2442164"/>
            <a:ext cx="11369842" cy="3898231"/>
          </a:xfrm>
          <a:prstGeom prst="rect">
            <a:avLst/>
          </a:prstGeom>
        </p:spPr>
      </p:pic>
    </p:spTree>
    <p:extLst>
      <p:ext uri="{BB962C8B-B14F-4D97-AF65-F5344CB8AC3E}">
        <p14:creationId xmlns:p14="http://schemas.microsoft.com/office/powerpoint/2010/main" val="1264083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6" name="Picture 95" descr="White puzzle with one red piece">
            <a:extLst>
              <a:ext uri="{FF2B5EF4-FFF2-40B4-BE49-F238E27FC236}">
                <a16:creationId xmlns:a16="http://schemas.microsoft.com/office/drawing/2014/main" id="{FC3D562B-6661-9C34-2D10-B967B7C3E303}"/>
              </a:ext>
            </a:extLst>
          </p:cNvPr>
          <p:cNvPicPr>
            <a:picLocks noChangeAspect="1"/>
          </p:cNvPicPr>
          <p:nvPr/>
        </p:nvPicPr>
        <p:blipFill rotWithShape="1">
          <a:blip r:embed="rId2"/>
          <a:srcRect/>
          <a:stretch/>
        </p:blipFill>
        <p:spPr>
          <a:xfrm>
            <a:off x="20" y="10"/>
            <a:ext cx="12191980" cy="6857990"/>
          </a:xfrm>
          <a:prstGeom prst="rect">
            <a:avLst/>
          </a:prstGeom>
        </p:spPr>
      </p:pic>
      <p:sp>
        <p:nvSpPr>
          <p:cNvPr id="97" name="Rectangle 96">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0A964A-9698-3EF1-C90A-28DC4A59E5BB}"/>
              </a:ext>
            </a:extLst>
          </p:cNvPr>
          <p:cNvSpPr>
            <a:spLocks noGrp="1"/>
          </p:cNvSpPr>
          <p:nvPr>
            <p:ph type="title"/>
          </p:nvPr>
        </p:nvSpPr>
        <p:spPr>
          <a:xfrm>
            <a:off x="838200" y="365125"/>
            <a:ext cx="10515600" cy="1325563"/>
          </a:xfrm>
        </p:spPr>
        <p:txBody>
          <a:bodyPr>
            <a:normAutofit/>
          </a:bodyPr>
          <a:lstStyle/>
          <a:p>
            <a:r>
              <a:rPr lang="en-US" b="1" dirty="0">
                <a:latin typeface="Times New Roman" panose="02020603050405020304" pitchFamily="18" charset="0"/>
                <a:cs typeface="Times New Roman" panose="02020603050405020304" pitchFamily="18" charset="0"/>
              </a:rPr>
              <a:t>Introduction</a:t>
            </a:r>
            <a:endParaRPr lang="en-US" b="1" i="0" dirty="0">
              <a:latin typeface="Times New Roman" panose="02020603050405020304" pitchFamily="18" charset="0"/>
              <a:cs typeface="Times New Roman" panose="02020603050405020304" pitchFamily="18" charset="0"/>
            </a:endParaRPr>
          </a:p>
        </p:txBody>
      </p:sp>
      <p:sp>
        <p:nvSpPr>
          <p:cNvPr id="98" name="Content Placeholder 2">
            <a:extLst>
              <a:ext uri="{FF2B5EF4-FFF2-40B4-BE49-F238E27FC236}">
                <a16:creationId xmlns:a16="http://schemas.microsoft.com/office/drawing/2014/main" id="{A3A81CEB-1933-E211-208D-0E8E67060691}"/>
              </a:ext>
            </a:extLst>
          </p:cNvPr>
          <p:cNvSpPr>
            <a:spLocks noGrp="1"/>
          </p:cNvSpPr>
          <p:nvPr>
            <p:ph idx="1"/>
          </p:nvPr>
        </p:nvSpPr>
        <p:spPr>
          <a:xfrm>
            <a:off x="838200" y="1825625"/>
            <a:ext cx="10515600" cy="4351338"/>
          </a:xfrm>
        </p:spPr>
        <p:txBody>
          <a:bodyPr>
            <a:normAutofit/>
          </a:bodyPr>
          <a:lstStyle/>
          <a:p>
            <a:pPr>
              <a:buClr>
                <a:srgbClr val="4881B2"/>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Modern transportation relies heavily on-air travel to link people and commerce worldwide. On the other hand, flight cancellations and delays can cause major problems for travelers and airlines, interfering with schedules and creating delays. With recent advancements, Machine learning techniques are capable of analyzing past flight data to find trends and patterns linked to delays. </a:t>
            </a:r>
          </a:p>
          <a:p>
            <a:pPr marL="0" indent="0">
              <a:buClr>
                <a:srgbClr val="4881B2"/>
              </a:buClr>
              <a:buNone/>
            </a:pPr>
            <a:endParaRPr lang="en-US" sz="2000" dirty="0">
              <a:latin typeface="Times New Roman" panose="02020603050405020304" pitchFamily="18" charset="0"/>
              <a:cs typeface="Times New Roman" panose="02020603050405020304" pitchFamily="18" charset="0"/>
            </a:endParaRPr>
          </a:p>
          <a:p>
            <a:pPr>
              <a:buClr>
                <a:srgbClr val="4881B2"/>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primary objective of this project is to provide travelers with well-informed choices and to provide airlines with important information to improve customer happiness and operational efficiency. </a:t>
            </a:r>
          </a:p>
          <a:p>
            <a:pPr>
              <a:buClr>
                <a:srgbClr val="4881B2"/>
              </a:buCl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Clr>
                <a:srgbClr val="4881B2"/>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project's main goal is to identify patterns and trends related to aircraft delays and cancellations in the United States by analyzing a large dataset on these events. Our objective is to offer significant insights that enable people to make more informed decisions about their travel plans by exploring the fundamental causes of airline delays. </a:t>
            </a: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942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9495F3B-9873-AEC9-AF15-ED80CA66AAA2}"/>
              </a:ext>
            </a:extLst>
          </p:cNvPr>
          <p:cNvSpPr txBox="1"/>
          <p:nvPr/>
        </p:nvSpPr>
        <p:spPr>
          <a:xfrm>
            <a:off x="1179576" y="529390"/>
            <a:ext cx="9829800" cy="895150"/>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400" b="1" kern="1200" dirty="0">
                <a:solidFill>
                  <a:schemeClr val="tx2"/>
                </a:solidFill>
                <a:latin typeface="Times New Roman" panose="02020603050405020304" pitchFamily="18" charset="0"/>
                <a:ea typeface="+mj-ea"/>
                <a:cs typeface="Times New Roman" panose="02020603050405020304" pitchFamily="18" charset="0"/>
                <a:sym typeface="Times New Roman"/>
              </a:rPr>
              <a:t>Modelling strategies</a:t>
            </a:r>
            <a:endParaRPr lang="en-US" sz="4400" b="1" kern="1200" dirty="0">
              <a:solidFill>
                <a:schemeClr val="tx2"/>
              </a:solidFill>
              <a:latin typeface="Times New Roman" panose="02020603050405020304" pitchFamily="18" charset="0"/>
              <a:ea typeface="+mj-ea"/>
              <a:cs typeface="Times New Roman" panose="02020603050405020304" pitchFamily="18" charset="0"/>
            </a:endParaRPr>
          </a:p>
        </p:txBody>
      </p:sp>
      <p:grpSp>
        <p:nvGrpSpPr>
          <p:cNvPr id="60" name="Group 59">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61" name="Freeform: Shape 60">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Shape 62">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eform: Shape 63">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67" name="Freeform: Shape 66">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70" name="Freeform: Shape 69">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15" name="TextBox 16">
            <a:extLst>
              <a:ext uri="{FF2B5EF4-FFF2-40B4-BE49-F238E27FC236}">
                <a16:creationId xmlns:a16="http://schemas.microsoft.com/office/drawing/2014/main" id="{BDB331FB-60FA-CDFE-BAEE-04BA6404ADD1}"/>
              </a:ext>
            </a:extLst>
          </p:cNvPr>
          <p:cNvGraphicFramePr/>
          <p:nvPr>
            <p:extLst>
              <p:ext uri="{D42A27DB-BD31-4B8C-83A1-F6EECF244321}">
                <p14:modId xmlns:p14="http://schemas.microsoft.com/office/powerpoint/2010/main" val="767125426"/>
              </p:ext>
            </p:extLst>
          </p:nvPr>
        </p:nvGraphicFramePr>
        <p:xfrm>
          <a:off x="1097280" y="1934678"/>
          <a:ext cx="10286791" cy="41203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5847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 shot of a computer&#10;&#10;Description automatically generated">
            <a:extLst>
              <a:ext uri="{FF2B5EF4-FFF2-40B4-BE49-F238E27FC236}">
                <a16:creationId xmlns:a16="http://schemas.microsoft.com/office/drawing/2014/main" id="{6C9A7A8A-84F3-07A8-9612-04742D9968D6}"/>
              </a:ext>
            </a:extLst>
          </p:cNvPr>
          <p:cNvPicPr>
            <a:picLocks noChangeAspect="1"/>
          </p:cNvPicPr>
          <p:nvPr/>
        </p:nvPicPr>
        <p:blipFill>
          <a:blip r:embed="rId2"/>
          <a:stretch>
            <a:fillRect/>
          </a:stretch>
        </p:blipFill>
        <p:spPr>
          <a:xfrm>
            <a:off x="371319" y="1053885"/>
            <a:ext cx="10947990" cy="2043276"/>
          </a:xfrm>
          <a:prstGeom prst="rect">
            <a:avLst/>
          </a:prstGeom>
        </p:spPr>
      </p:pic>
      <p:sp>
        <p:nvSpPr>
          <p:cNvPr id="6" name="TextBox 5">
            <a:extLst>
              <a:ext uri="{FF2B5EF4-FFF2-40B4-BE49-F238E27FC236}">
                <a16:creationId xmlns:a16="http://schemas.microsoft.com/office/drawing/2014/main" id="{38735E98-0A69-4919-89A1-2E06267ECFFE}"/>
              </a:ext>
            </a:extLst>
          </p:cNvPr>
          <p:cNvSpPr txBox="1"/>
          <p:nvPr/>
        </p:nvSpPr>
        <p:spPr>
          <a:xfrm>
            <a:off x="278968" y="288031"/>
            <a:ext cx="11913031" cy="769441"/>
          </a:xfrm>
          <a:prstGeom prst="rect">
            <a:avLst/>
          </a:prstGeom>
          <a:noFill/>
        </p:spPr>
        <p:txBody>
          <a:bodyPr wrap="square">
            <a:spAutoFit/>
          </a:bodyPr>
          <a:lstStyle/>
          <a:p>
            <a:r>
              <a:rPr lang="en" sz="4400" b="1" dirty="0">
                <a:latin typeface="Times New Roman"/>
                <a:cs typeface="Times New Roman"/>
                <a:sym typeface="Times New Roman"/>
              </a:rPr>
              <a:t>Splitting Dataset for Modelling</a:t>
            </a:r>
            <a:endParaRPr lang="en-US" sz="4400" b="1" dirty="0"/>
          </a:p>
        </p:txBody>
      </p:sp>
      <p:pic>
        <p:nvPicPr>
          <p:cNvPr id="7" name="Picture 6" descr="A close-up of a text&#10;&#10;Description automatically generated">
            <a:extLst>
              <a:ext uri="{FF2B5EF4-FFF2-40B4-BE49-F238E27FC236}">
                <a16:creationId xmlns:a16="http://schemas.microsoft.com/office/drawing/2014/main" id="{F4E8440A-0909-125F-B638-D98617D3E341}"/>
              </a:ext>
            </a:extLst>
          </p:cNvPr>
          <p:cNvPicPr>
            <a:picLocks noChangeAspect="1"/>
          </p:cNvPicPr>
          <p:nvPr/>
        </p:nvPicPr>
        <p:blipFill>
          <a:blip r:embed="rId3"/>
          <a:stretch>
            <a:fillRect/>
          </a:stretch>
        </p:blipFill>
        <p:spPr>
          <a:xfrm>
            <a:off x="371319" y="3216683"/>
            <a:ext cx="10947990" cy="3353285"/>
          </a:xfrm>
          <a:prstGeom prst="rect">
            <a:avLst/>
          </a:prstGeom>
        </p:spPr>
      </p:pic>
    </p:spTree>
    <p:extLst>
      <p:ext uri="{BB962C8B-B14F-4D97-AF65-F5344CB8AC3E}">
        <p14:creationId xmlns:p14="http://schemas.microsoft.com/office/powerpoint/2010/main" val="24933948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TextBox 16">
            <a:extLst>
              <a:ext uri="{FF2B5EF4-FFF2-40B4-BE49-F238E27FC236}">
                <a16:creationId xmlns:a16="http://schemas.microsoft.com/office/drawing/2014/main" id="{8279D212-5035-8538-CFEA-B6505EDD60AA}"/>
              </a:ext>
            </a:extLst>
          </p:cNvPr>
          <p:cNvGraphicFramePr/>
          <p:nvPr>
            <p:extLst>
              <p:ext uri="{D42A27DB-BD31-4B8C-83A1-F6EECF244321}">
                <p14:modId xmlns:p14="http://schemas.microsoft.com/office/powerpoint/2010/main" val="3641821127"/>
              </p:ext>
            </p:extLst>
          </p:nvPr>
        </p:nvGraphicFramePr>
        <p:xfrm>
          <a:off x="544215" y="1270536"/>
          <a:ext cx="6616982" cy="3137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B5C770BA-8EDB-A08F-F3F4-D6D5A6D6F487}"/>
              </a:ext>
            </a:extLst>
          </p:cNvPr>
          <p:cNvSpPr txBox="1"/>
          <p:nvPr/>
        </p:nvSpPr>
        <p:spPr>
          <a:xfrm>
            <a:off x="544214" y="390145"/>
            <a:ext cx="10563340" cy="769441"/>
          </a:xfrm>
          <a:prstGeom prst="rect">
            <a:avLst/>
          </a:prstGeom>
          <a:noFill/>
        </p:spPr>
        <p:txBody>
          <a:bodyPr wrap="square">
            <a:spAutoFit/>
          </a:bodyPr>
          <a:lstStyle/>
          <a:p>
            <a:r>
              <a:rPr lang="en" sz="4400" b="1" dirty="0">
                <a:latin typeface="Times New Roman"/>
                <a:cs typeface="Times New Roman"/>
                <a:sym typeface="Times New Roman"/>
              </a:rPr>
              <a:t>Linear Regression</a:t>
            </a:r>
            <a:endParaRPr lang="en-US" sz="4400" b="1" dirty="0"/>
          </a:p>
        </p:txBody>
      </p:sp>
      <p:graphicFrame>
        <p:nvGraphicFramePr>
          <p:cNvPr id="2" name="Table 1">
            <a:extLst>
              <a:ext uri="{FF2B5EF4-FFF2-40B4-BE49-F238E27FC236}">
                <a16:creationId xmlns:a16="http://schemas.microsoft.com/office/drawing/2014/main" id="{96FD2489-0C49-ABFE-F470-B58ED9BE996E}"/>
              </a:ext>
            </a:extLst>
          </p:cNvPr>
          <p:cNvGraphicFramePr>
            <a:graphicFrameLocks noGrp="1"/>
          </p:cNvGraphicFramePr>
          <p:nvPr>
            <p:extLst>
              <p:ext uri="{D42A27DB-BD31-4B8C-83A1-F6EECF244321}">
                <p14:modId xmlns:p14="http://schemas.microsoft.com/office/powerpoint/2010/main" val="3647130247"/>
              </p:ext>
            </p:extLst>
          </p:nvPr>
        </p:nvGraphicFramePr>
        <p:xfrm>
          <a:off x="544214" y="4870383"/>
          <a:ext cx="4393548" cy="1222410"/>
        </p:xfrm>
        <a:graphic>
          <a:graphicData uri="http://schemas.openxmlformats.org/drawingml/2006/table">
            <a:tbl>
              <a:tblPr firstRow="1" bandRow="1">
                <a:tableStyleId>{93296810-A885-4BE3-A3E7-6D5BEEA58F35}</a:tableStyleId>
              </a:tblPr>
              <a:tblGrid>
                <a:gridCol w="1098387">
                  <a:extLst>
                    <a:ext uri="{9D8B030D-6E8A-4147-A177-3AD203B41FA5}">
                      <a16:colId xmlns:a16="http://schemas.microsoft.com/office/drawing/2014/main" val="3892640824"/>
                    </a:ext>
                  </a:extLst>
                </a:gridCol>
                <a:gridCol w="1098387">
                  <a:extLst>
                    <a:ext uri="{9D8B030D-6E8A-4147-A177-3AD203B41FA5}">
                      <a16:colId xmlns:a16="http://schemas.microsoft.com/office/drawing/2014/main" val="884711645"/>
                    </a:ext>
                  </a:extLst>
                </a:gridCol>
                <a:gridCol w="1098387">
                  <a:extLst>
                    <a:ext uri="{9D8B030D-6E8A-4147-A177-3AD203B41FA5}">
                      <a16:colId xmlns:a16="http://schemas.microsoft.com/office/drawing/2014/main" val="3508267466"/>
                    </a:ext>
                  </a:extLst>
                </a:gridCol>
                <a:gridCol w="1098387">
                  <a:extLst>
                    <a:ext uri="{9D8B030D-6E8A-4147-A177-3AD203B41FA5}">
                      <a16:colId xmlns:a16="http://schemas.microsoft.com/office/drawing/2014/main" val="4208701798"/>
                    </a:ext>
                  </a:extLst>
                </a:gridCol>
              </a:tblGrid>
              <a:tr h="611205">
                <a:tc>
                  <a:txBody>
                    <a:bodyPr/>
                    <a:lstStyle/>
                    <a:p>
                      <a:r>
                        <a:rPr lang="en-IN" dirty="0">
                          <a:solidFill>
                            <a:schemeClr val="tx1"/>
                          </a:solidFill>
                        </a:rPr>
                        <a:t>R^2</a:t>
                      </a:r>
                    </a:p>
                  </a:txBody>
                  <a:tcPr>
                    <a:solidFill>
                      <a:schemeClr val="accent4">
                        <a:lumMod val="40000"/>
                        <a:lumOff val="60000"/>
                      </a:schemeClr>
                    </a:solidFill>
                  </a:tcPr>
                </a:tc>
                <a:tc>
                  <a:txBody>
                    <a:bodyPr/>
                    <a:lstStyle/>
                    <a:p>
                      <a:r>
                        <a:rPr lang="en-IN" dirty="0">
                          <a:solidFill>
                            <a:schemeClr val="tx1"/>
                          </a:solidFill>
                        </a:rPr>
                        <a:t>MAE</a:t>
                      </a:r>
                    </a:p>
                  </a:txBody>
                  <a:tcPr>
                    <a:solidFill>
                      <a:schemeClr val="accent4">
                        <a:lumMod val="40000"/>
                        <a:lumOff val="60000"/>
                      </a:schemeClr>
                    </a:solidFill>
                  </a:tcPr>
                </a:tc>
                <a:tc>
                  <a:txBody>
                    <a:bodyPr/>
                    <a:lstStyle/>
                    <a:p>
                      <a:r>
                        <a:rPr lang="en-IN" dirty="0">
                          <a:solidFill>
                            <a:schemeClr val="tx1"/>
                          </a:solidFill>
                        </a:rPr>
                        <a:t>MSE</a:t>
                      </a:r>
                    </a:p>
                  </a:txBody>
                  <a:tcPr>
                    <a:solidFill>
                      <a:schemeClr val="accent4">
                        <a:lumMod val="40000"/>
                        <a:lumOff val="60000"/>
                      </a:schemeClr>
                    </a:solidFill>
                  </a:tcPr>
                </a:tc>
                <a:tc>
                  <a:txBody>
                    <a:bodyPr/>
                    <a:lstStyle/>
                    <a:p>
                      <a:r>
                        <a:rPr lang="en-IN" dirty="0">
                          <a:solidFill>
                            <a:schemeClr val="tx1"/>
                          </a:solidFill>
                        </a:rPr>
                        <a:t>RMSE</a:t>
                      </a:r>
                    </a:p>
                  </a:txBody>
                  <a:tcPr>
                    <a:solidFill>
                      <a:schemeClr val="accent4">
                        <a:lumMod val="40000"/>
                        <a:lumOff val="60000"/>
                      </a:schemeClr>
                    </a:solidFill>
                  </a:tcPr>
                </a:tc>
                <a:extLst>
                  <a:ext uri="{0D108BD9-81ED-4DB2-BD59-A6C34878D82A}">
                    <a16:rowId xmlns:a16="http://schemas.microsoft.com/office/drawing/2014/main" val="3974204221"/>
                  </a:ext>
                </a:extLst>
              </a:tr>
              <a:tr h="611205">
                <a:tc>
                  <a:txBody>
                    <a:bodyPr/>
                    <a:lstStyle/>
                    <a:p>
                      <a:r>
                        <a:rPr lang="en-IN" dirty="0">
                          <a:solidFill>
                            <a:schemeClr val="tx1"/>
                          </a:solidFill>
                        </a:rPr>
                        <a:t>0.94</a:t>
                      </a:r>
                    </a:p>
                  </a:txBody>
                  <a:tcPr>
                    <a:solidFill>
                      <a:schemeClr val="accent4">
                        <a:lumMod val="40000"/>
                        <a:lumOff val="60000"/>
                      </a:schemeClr>
                    </a:solidFill>
                  </a:tcPr>
                </a:tc>
                <a:tc>
                  <a:txBody>
                    <a:bodyPr/>
                    <a:lstStyle/>
                    <a:p>
                      <a:r>
                        <a:rPr lang="en-IN" dirty="0">
                          <a:solidFill>
                            <a:schemeClr val="tx1"/>
                          </a:solidFill>
                        </a:rPr>
                        <a:t>7.51</a:t>
                      </a:r>
                    </a:p>
                  </a:txBody>
                  <a:tcPr>
                    <a:solidFill>
                      <a:schemeClr val="accent4">
                        <a:lumMod val="40000"/>
                        <a:lumOff val="60000"/>
                      </a:schemeClr>
                    </a:solidFill>
                  </a:tcPr>
                </a:tc>
                <a:tc>
                  <a:txBody>
                    <a:bodyPr/>
                    <a:lstStyle/>
                    <a:p>
                      <a:r>
                        <a:rPr lang="en-IN" dirty="0">
                          <a:solidFill>
                            <a:schemeClr val="tx1"/>
                          </a:solidFill>
                        </a:rPr>
                        <a:t>91.8</a:t>
                      </a:r>
                    </a:p>
                  </a:txBody>
                  <a:tcPr>
                    <a:solidFill>
                      <a:schemeClr val="accent4">
                        <a:lumMod val="40000"/>
                        <a:lumOff val="60000"/>
                      </a:schemeClr>
                    </a:solidFill>
                  </a:tcPr>
                </a:tc>
                <a:tc>
                  <a:txBody>
                    <a:bodyPr/>
                    <a:lstStyle/>
                    <a:p>
                      <a:r>
                        <a:rPr lang="en-IN" dirty="0">
                          <a:solidFill>
                            <a:schemeClr val="tx1"/>
                          </a:solidFill>
                        </a:rPr>
                        <a:t>9.58</a:t>
                      </a:r>
                    </a:p>
                  </a:txBody>
                  <a:tcPr>
                    <a:solidFill>
                      <a:schemeClr val="accent4">
                        <a:lumMod val="40000"/>
                        <a:lumOff val="60000"/>
                      </a:schemeClr>
                    </a:solidFill>
                  </a:tcPr>
                </a:tc>
                <a:extLst>
                  <a:ext uri="{0D108BD9-81ED-4DB2-BD59-A6C34878D82A}">
                    <a16:rowId xmlns:a16="http://schemas.microsoft.com/office/drawing/2014/main" val="2174625796"/>
                  </a:ext>
                </a:extLst>
              </a:tr>
            </a:tbl>
          </a:graphicData>
        </a:graphic>
      </p:graphicFrame>
      <p:pic>
        <p:nvPicPr>
          <p:cNvPr id="7" name="Picture 6">
            <a:extLst>
              <a:ext uri="{FF2B5EF4-FFF2-40B4-BE49-F238E27FC236}">
                <a16:creationId xmlns:a16="http://schemas.microsoft.com/office/drawing/2014/main" id="{6456734B-52B1-ADB4-F41B-7D7B0D4ABE93}"/>
              </a:ext>
            </a:extLst>
          </p:cNvPr>
          <p:cNvPicPr>
            <a:picLocks noChangeAspect="1"/>
          </p:cNvPicPr>
          <p:nvPr/>
        </p:nvPicPr>
        <p:blipFill>
          <a:blip r:embed="rId7"/>
          <a:stretch>
            <a:fillRect/>
          </a:stretch>
        </p:blipFill>
        <p:spPr>
          <a:xfrm>
            <a:off x="7254240" y="861110"/>
            <a:ext cx="4806313" cy="4962525"/>
          </a:xfrm>
          <a:prstGeom prst="rect">
            <a:avLst/>
          </a:prstGeom>
        </p:spPr>
      </p:pic>
    </p:spTree>
    <p:extLst>
      <p:ext uri="{BB962C8B-B14F-4D97-AF65-F5344CB8AC3E}">
        <p14:creationId xmlns:p14="http://schemas.microsoft.com/office/powerpoint/2010/main" val="28318690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A8B5A6-657B-1B63-49A6-8FCDBE00A991}"/>
              </a:ext>
            </a:extLst>
          </p:cNvPr>
          <p:cNvPicPr>
            <a:picLocks noChangeAspect="1"/>
          </p:cNvPicPr>
          <p:nvPr/>
        </p:nvPicPr>
        <p:blipFill>
          <a:blip r:embed="rId2"/>
          <a:stretch>
            <a:fillRect/>
          </a:stretch>
        </p:blipFill>
        <p:spPr>
          <a:xfrm>
            <a:off x="364490" y="1400092"/>
            <a:ext cx="5731510" cy="1638075"/>
          </a:xfrm>
          <a:prstGeom prst="rect">
            <a:avLst/>
          </a:prstGeom>
        </p:spPr>
      </p:pic>
      <p:sp>
        <p:nvSpPr>
          <p:cNvPr id="3" name="TextBox 2">
            <a:extLst>
              <a:ext uri="{FF2B5EF4-FFF2-40B4-BE49-F238E27FC236}">
                <a16:creationId xmlns:a16="http://schemas.microsoft.com/office/drawing/2014/main" id="{9D1B69AC-BC17-09D4-2F3C-1FDE0E89B2C0}"/>
              </a:ext>
            </a:extLst>
          </p:cNvPr>
          <p:cNvSpPr txBox="1"/>
          <p:nvPr/>
        </p:nvSpPr>
        <p:spPr>
          <a:xfrm>
            <a:off x="364490" y="339225"/>
            <a:ext cx="11827510" cy="646331"/>
          </a:xfrm>
          <a:prstGeom prst="rect">
            <a:avLst/>
          </a:prstGeom>
          <a:noFill/>
        </p:spPr>
        <p:txBody>
          <a:bodyPr wrap="square">
            <a:spAutoFit/>
          </a:bodyPr>
          <a:lstStyle/>
          <a:p>
            <a:r>
              <a:rPr lang="en" sz="3600" b="1" dirty="0">
                <a:latin typeface="Times New Roman"/>
                <a:cs typeface="Times New Roman"/>
                <a:sym typeface="Times New Roman"/>
              </a:rPr>
              <a:t>Random Forest Regression</a:t>
            </a:r>
            <a:endParaRPr lang="en-US" sz="3600" dirty="0"/>
          </a:p>
        </p:txBody>
      </p:sp>
      <p:graphicFrame>
        <p:nvGraphicFramePr>
          <p:cNvPr id="12" name="Table 11">
            <a:extLst>
              <a:ext uri="{FF2B5EF4-FFF2-40B4-BE49-F238E27FC236}">
                <a16:creationId xmlns:a16="http://schemas.microsoft.com/office/drawing/2014/main" id="{FF6B0E8F-B3C2-EFDE-3420-0B5234DA85CF}"/>
              </a:ext>
            </a:extLst>
          </p:cNvPr>
          <p:cNvGraphicFramePr>
            <a:graphicFrameLocks noGrp="1"/>
          </p:cNvGraphicFramePr>
          <p:nvPr>
            <p:extLst>
              <p:ext uri="{D42A27DB-BD31-4B8C-83A1-F6EECF244321}">
                <p14:modId xmlns:p14="http://schemas.microsoft.com/office/powerpoint/2010/main" val="3351575049"/>
              </p:ext>
            </p:extLst>
          </p:nvPr>
        </p:nvGraphicFramePr>
        <p:xfrm>
          <a:off x="364490" y="4021132"/>
          <a:ext cx="5863056" cy="1436776"/>
        </p:xfrm>
        <a:graphic>
          <a:graphicData uri="http://schemas.openxmlformats.org/drawingml/2006/table">
            <a:tbl>
              <a:tblPr firstRow="1" bandRow="1">
                <a:tableStyleId>{5C22544A-7EE6-4342-B048-85BDC9FD1C3A}</a:tableStyleId>
              </a:tblPr>
              <a:tblGrid>
                <a:gridCol w="1465764">
                  <a:extLst>
                    <a:ext uri="{9D8B030D-6E8A-4147-A177-3AD203B41FA5}">
                      <a16:colId xmlns:a16="http://schemas.microsoft.com/office/drawing/2014/main" val="1793776161"/>
                    </a:ext>
                  </a:extLst>
                </a:gridCol>
                <a:gridCol w="1465764">
                  <a:extLst>
                    <a:ext uri="{9D8B030D-6E8A-4147-A177-3AD203B41FA5}">
                      <a16:colId xmlns:a16="http://schemas.microsoft.com/office/drawing/2014/main" val="1235946394"/>
                    </a:ext>
                  </a:extLst>
                </a:gridCol>
                <a:gridCol w="1465764">
                  <a:extLst>
                    <a:ext uri="{9D8B030D-6E8A-4147-A177-3AD203B41FA5}">
                      <a16:colId xmlns:a16="http://schemas.microsoft.com/office/drawing/2014/main" val="3482389813"/>
                    </a:ext>
                  </a:extLst>
                </a:gridCol>
                <a:gridCol w="1465764">
                  <a:extLst>
                    <a:ext uri="{9D8B030D-6E8A-4147-A177-3AD203B41FA5}">
                      <a16:colId xmlns:a16="http://schemas.microsoft.com/office/drawing/2014/main" val="2361939733"/>
                    </a:ext>
                  </a:extLst>
                </a:gridCol>
              </a:tblGrid>
              <a:tr h="718388">
                <a:tc>
                  <a:txBody>
                    <a:bodyPr/>
                    <a:lstStyle/>
                    <a:p>
                      <a:r>
                        <a:rPr lang="en-IN" dirty="0">
                          <a:solidFill>
                            <a:schemeClr val="tx1"/>
                          </a:solidFill>
                        </a:rPr>
                        <a:t>R^2</a:t>
                      </a:r>
                    </a:p>
                  </a:txBody>
                  <a:tcPr>
                    <a:solidFill>
                      <a:schemeClr val="accent4">
                        <a:lumMod val="40000"/>
                        <a:lumOff val="60000"/>
                      </a:schemeClr>
                    </a:solidFill>
                  </a:tcPr>
                </a:tc>
                <a:tc>
                  <a:txBody>
                    <a:bodyPr/>
                    <a:lstStyle/>
                    <a:p>
                      <a:r>
                        <a:rPr lang="en-IN" dirty="0">
                          <a:solidFill>
                            <a:schemeClr val="tx1"/>
                          </a:solidFill>
                        </a:rPr>
                        <a:t>MAE</a:t>
                      </a:r>
                    </a:p>
                  </a:txBody>
                  <a:tcPr>
                    <a:solidFill>
                      <a:schemeClr val="accent4">
                        <a:lumMod val="40000"/>
                        <a:lumOff val="60000"/>
                      </a:schemeClr>
                    </a:solidFill>
                  </a:tcPr>
                </a:tc>
                <a:tc>
                  <a:txBody>
                    <a:bodyPr/>
                    <a:lstStyle/>
                    <a:p>
                      <a:r>
                        <a:rPr lang="en-IN" dirty="0">
                          <a:solidFill>
                            <a:schemeClr val="tx1"/>
                          </a:solidFill>
                        </a:rPr>
                        <a:t>MSE</a:t>
                      </a:r>
                    </a:p>
                  </a:txBody>
                  <a:tcPr>
                    <a:solidFill>
                      <a:schemeClr val="accent4">
                        <a:lumMod val="40000"/>
                        <a:lumOff val="60000"/>
                      </a:schemeClr>
                    </a:solidFill>
                  </a:tcPr>
                </a:tc>
                <a:tc>
                  <a:txBody>
                    <a:bodyPr/>
                    <a:lstStyle/>
                    <a:p>
                      <a:r>
                        <a:rPr lang="en-IN" dirty="0">
                          <a:solidFill>
                            <a:schemeClr val="tx1"/>
                          </a:solidFill>
                        </a:rPr>
                        <a:t>RMSE</a:t>
                      </a:r>
                    </a:p>
                  </a:txBody>
                  <a:tcPr>
                    <a:solidFill>
                      <a:schemeClr val="accent4">
                        <a:lumMod val="40000"/>
                        <a:lumOff val="60000"/>
                      </a:schemeClr>
                    </a:solidFill>
                  </a:tcPr>
                </a:tc>
                <a:extLst>
                  <a:ext uri="{0D108BD9-81ED-4DB2-BD59-A6C34878D82A}">
                    <a16:rowId xmlns:a16="http://schemas.microsoft.com/office/drawing/2014/main" val="1111741390"/>
                  </a:ext>
                </a:extLst>
              </a:tr>
              <a:tr h="718388">
                <a:tc>
                  <a:txBody>
                    <a:bodyPr/>
                    <a:lstStyle/>
                    <a:p>
                      <a:r>
                        <a:rPr lang="en-IN" dirty="0">
                          <a:solidFill>
                            <a:schemeClr val="tx1"/>
                          </a:solidFill>
                        </a:rPr>
                        <a:t>0.95</a:t>
                      </a:r>
                    </a:p>
                  </a:txBody>
                  <a:tcPr>
                    <a:solidFill>
                      <a:schemeClr val="accent4">
                        <a:lumMod val="40000"/>
                        <a:lumOff val="60000"/>
                      </a:schemeClr>
                    </a:solidFill>
                  </a:tcPr>
                </a:tc>
                <a:tc>
                  <a:txBody>
                    <a:bodyPr/>
                    <a:lstStyle/>
                    <a:p>
                      <a:r>
                        <a:rPr lang="en-IN" dirty="0">
                          <a:solidFill>
                            <a:schemeClr val="tx1"/>
                          </a:solidFill>
                        </a:rPr>
                        <a:t>5.93</a:t>
                      </a:r>
                    </a:p>
                  </a:txBody>
                  <a:tcPr>
                    <a:solidFill>
                      <a:schemeClr val="accent4">
                        <a:lumMod val="40000"/>
                        <a:lumOff val="60000"/>
                      </a:schemeClr>
                    </a:solidFill>
                  </a:tcPr>
                </a:tc>
                <a:tc>
                  <a:txBody>
                    <a:bodyPr/>
                    <a:lstStyle/>
                    <a:p>
                      <a:r>
                        <a:rPr lang="en-IN" dirty="0">
                          <a:solidFill>
                            <a:schemeClr val="tx1"/>
                          </a:solidFill>
                        </a:rPr>
                        <a:t>74.94</a:t>
                      </a:r>
                    </a:p>
                  </a:txBody>
                  <a:tcPr>
                    <a:solidFill>
                      <a:schemeClr val="accent4">
                        <a:lumMod val="40000"/>
                        <a:lumOff val="60000"/>
                      </a:schemeClr>
                    </a:solidFill>
                  </a:tcPr>
                </a:tc>
                <a:tc>
                  <a:txBody>
                    <a:bodyPr/>
                    <a:lstStyle/>
                    <a:p>
                      <a:r>
                        <a:rPr lang="en-IN" dirty="0">
                          <a:solidFill>
                            <a:schemeClr val="tx1"/>
                          </a:solidFill>
                        </a:rPr>
                        <a:t>8.65</a:t>
                      </a:r>
                    </a:p>
                  </a:txBody>
                  <a:tcPr>
                    <a:solidFill>
                      <a:schemeClr val="accent4">
                        <a:lumMod val="40000"/>
                        <a:lumOff val="60000"/>
                      </a:schemeClr>
                    </a:solidFill>
                  </a:tcPr>
                </a:tc>
                <a:extLst>
                  <a:ext uri="{0D108BD9-81ED-4DB2-BD59-A6C34878D82A}">
                    <a16:rowId xmlns:a16="http://schemas.microsoft.com/office/drawing/2014/main" val="667779097"/>
                  </a:ext>
                </a:extLst>
              </a:tr>
            </a:tbl>
          </a:graphicData>
        </a:graphic>
      </p:graphicFrame>
      <p:pic>
        <p:nvPicPr>
          <p:cNvPr id="14" name="Picture 13">
            <a:extLst>
              <a:ext uri="{FF2B5EF4-FFF2-40B4-BE49-F238E27FC236}">
                <a16:creationId xmlns:a16="http://schemas.microsoft.com/office/drawing/2014/main" id="{FC6F4A4B-5578-2393-58F6-36F60726C670}"/>
              </a:ext>
            </a:extLst>
          </p:cNvPr>
          <p:cNvPicPr>
            <a:picLocks noChangeAspect="1"/>
          </p:cNvPicPr>
          <p:nvPr/>
        </p:nvPicPr>
        <p:blipFill>
          <a:blip r:embed="rId3"/>
          <a:stretch>
            <a:fillRect/>
          </a:stretch>
        </p:blipFill>
        <p:spPr>
          <a:xfrm>
            <a:off x="6361547" y="1147454"/>
            <a:ext cx="5648325" cy="3781425"/>
          </a:xfrm>
          <a:prstGeom prst="rect">
            <a:avLst/>
          </a:prstGeom>
        </p:spPr>
      </p:pic>
    </p:spTree>
    <p:extLst>
      <p:ext uri="{BB962C8B-B14F-4D97-AF65-F5344CB8AC3E}">
        <p14:creationId xmlns:p14="http://schemas.microsoft.com/office/powerpoint/2010/main" val="22724582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A48C5E-18DF-A12E-72ED-1F7DE07D2CDB}"/>
            </a:ext>
          </a:extLst>
        </p:cNvPr>
        <p:cNvGrpSpPr/>
        <p:nvPr/>
      </p:nvGrpSpPr>
      <p:grpSpPr>
        <a:xfrm>
          <a:off x="0" y="0"/>
          <a:ext cx="0" cy="0"/>
          <a:chOff x="0" y="0"/>
          <a:chExt cx="0" cy="0"/>
        </a:xfrm>
      </p:grpSpPr>
      <p:graphicFrame>
        <p:nvGraphicFramePr>
          <p:cNvPr id="3" name="TextBox 16">
            <a:extLst>
              <a:ext uri="{FF2B5EF4-FFF2-40B4-BE49-F238E27FC236}">
                <a16:creationId xmlns:a16="http://schemas.microsoft.com/office/drawing/2014/main" id="{0A091853-2461-05FB-C59F-3FBE7F494576}"/>
              </a:ext>
            </a:extLst>
          </p:cNvPr>
          <p:cNvGraphicFramePr/>
          <p:nvPr>
            <p:extLst>
              <p:ext uri="{D42A27DB-BD31-4B8C-83A1-F6EECF244321}">
                <p14:modId xmlns:p14="http://schemas.microsoft.com/office/powerpoint/2010/main" val="4251126298"/>
              </p:ext>
            </p:extLst>
          </p:nvPr>
        </p:nvGraphicFramePr>
        <p:xfrm>
          <a:off x="852514" y="1430247"/>
          <a:ext cx="4893419" cy="23813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11939660-55FE-C8C7-EEED-526543CE19EF}"/>
              </a:ext>
            </a:extLst>
          </p:cNvPr>
          <p:cNvSpPr txBox="1"/>
          <p:nvPr/>
        </p:nvSpPr>
        <p:spPr>
          <a:xfrm>
            <a:off x="577513" y="339818"/>
            <a:ext cx="11293985" cy="769441"/>
          </a:xfrm>
          <a:prstGeom prst="rect">
            <a:avLst/>
          </a:prstGeom>
          <a:noFill/>
        </p:spPr>
        <p:txBody>
          <a:bodyPr wrap="square">
            <a:spAutoFit/>
          </a:bodyPr>
          <a:lstStyle/>
          <a:p>
            <a:r>
              <a:rPr lang="en" sz="4400" b="1" dirty="0">
                <a:latin typeface="Times New Roman"/>
                <a:cs typeface="Times New Roman"/>
                <a:sym typeface="Times New Roman"/>
              </a:rPr>
              <a:t>XGBoost Model</a:t>
            </a:r>
            <a:endParaRPr lang="en-US" sz="4400" dirty="0"/>
          </a:p>
        </p:txBody>
      </p:sp>
      <p:pic>
        <p:nvPicPr>
          <p:cNvPr id="6" name="Picture 5">
            <a:extLst>
              <a:ext uri="{FF2B5EF4-FFF2-40B4-BE49-F238E27FC236}">
                <a16:creationId xmlns:a16="http://schemas.microsoft.com/office/drawing/2014/main" id="{42F7321A-7077-7742-1688-50EC409F9C9A}"/>
              </a:ext>
            </a:extLst>
          </p:cNvPr>
          <p:cNvPicPr>
            <a:picLocks noChangeAspect="1"/>
          </p:cNvPicPr>
          <p:nvPr/>
        </p:nvPicPr>
        <p:blipFill>
          <a:blip r:embed="rId7"/>
          <a:stretch>
            <a:fillRect/>
          </a:stretch>
        </p:blipFill>
        <p:spPr>
          <a:xfrm>
            <a:off x="6446068" y="1214287"/>
            <a:ext cx="5248275" cy="3486150"/>
          </a:xfrm>
          <a:prstGeom prst="rect">
            <a:avLst/>
          </a:prstGeom>
        </p:spPr>
      </p:pic>
      <p:graphicFrame>
        <p:nvGraphicFramePr>
          <p:cNvPr id="8" name="Table 7">
            <a:extLst>
              <a:ext uri="{FF2B5EF4-FFF2-40B4-BE49-F238E27FC236}">
                <a16:creationId xmlns:a16="http://schemas.microsoft.com/office/drawing/2014/main" id="{30947936-35C8-EF12-5E33-6C3AC7E497E0}"/>
              </a:ext>
            </a:extLst>
          </p:cNvPr>
          <p:cNvGraphicFramePr>
            <a:graphicFrameLocks noGrp="1"/>
          </p:cNvGraphicFramePr>
          <p:nvPr>
            <p:extLst>
              <p:ext uri="{D42A27DB-BD31-4B8C-83A1-F6EECF244321}">
                <p14:modId xmlns:p14="http://schemas.microsoft.com/office/powerpoint/2010/main" val="2695770644"/>
              </p:ext>
            </p:extLst>
          </p:nvPr>
        </p:nvGraphicFramePr>
        <p:xfrm>
          <a:off x="386080" y="4686073"/>
          <a:ext cx="6059988" cy="1127586"/>
        </p:xfrm>
        <a:graphic>
          <a:graphicData uri="http://schemas.openxmlformats.org/drawingml/2006/table">
            <a:tbl>
              <a:tblPr firstRow="1" bandRow="1">
                <a:tableStyleId>{5C22544A-7EE6-4342-B048-85BDC9FD1C3A}</a:tableStyleId>
              </a:tblPr>
              <a:tblGrid>
                <a:gridCol w="1514997">
                  <a:extLst>
                    <a:ext uri="{9D8B030D-6E8A-4147-A177-3AD203B41FA5}">
                      <a16:colId xmlns:a16="http://schemas.microsoft.com/office/drawing/2014/main" val="1045824136"/>
                    </a:ext>
                  </a:extLst>
                </a:gridCol>
                <a:gridCol w="1514997">
                  <a:extLst>
                    <a:ext uri="{9D8B030D-6E8A-4147-A177-3AD203B41FA5}">
                      <a16:colId xmlns:a16="http://schemas.microsoft.com/office/drawing/2014/main" val="2733282584"/>
                    </a:ext>
                  </a:extLst>
                </a:gridCol>
                <a:gridCol w="1514997">
                  <a:extLst>
                    <a:ext uri="{9D8B030D-6E8A-4147-A177-3AD203B41FA5}">
                      <a16:colId xmlns:a16="http://schemas.microsoft.com/office/drawing/2014/main" val="2937334226"/>
                    </a:ext>
                  </a:extLst>
                </a:gridCol>
                <a:gridCol w="1514997">
                  <a:extLst>
                    <a:ext uri="{9D8B030D-6E8A-4147-A177-3AD203B41FA5}">
                      <a16:colId xmlns:a16="http://schemas.microsoft.com/office/drawing/2014/main" val="1582716960"/>
                    </a:ext>
                  </a:extLst>
                </a:gridCol>
              </a:tblGrid>
              <a:tr h="563793">
                <a:tc>
                  <a:txBody>
                    <a:bodyPr/>
                    <a:lstStyle/>
                    <a:p>
                      <a:r>
                        <a:rPr lang="en-IN" dirty="0">
                          <a:solidFill>
                            <a:schemeClr val="tx1"/>
                          </a:solidFill>
                        </a:rPr>
                        <a:t>R^2</a:t>
                      </a:r>
                    </a:p>
                  </a:txBody>
                  <a:tcPr>
                    <a:solidFill>
                      <a:schemeClr val="accent4">
                        <a:lumMod val="40000"/>
                        <a:lumOff val="60000"/>
                      </a:schemeClr>
                    </a:solidFill>
                  </a:tcPr>
                </a:tc>
                <a:tc>
                  <a:txBody>
                    <a:bodyPr/>
                    <a:lstStyle/>
                    <a:p>
                      <a:r>
                        <a:rPr lang="en-IN" dirty="0">
                          <a:solidFill>
                            <a:schemeClr val="tx1"/>
                          </a:solidFill>
                        </a:rPr>
                        <a:t>MAE</a:t>
                      </a:r>
                    </a:p>
                  </a:txBody>
                  <a:tcPr>
                    <a:solidFill>
                      <a:schemeClr val="accent4">
                        <a:lumMod val="40000"/>
                        <a:lumOff val="60000"/>
                      </a:schemeClr>
                    </a:solidFill>
                  </a:tcPr>
                </a:tc>
                <a:tc>
                  <a:txBody>
                    <a:bodyPr/>
                    <a:lstStyle/>
                    <a:p>
                      <a:r>
                        <a:rPr lang="en-IN" dirty="0">
                          <a:solidFill>
                            <a:schemeClr val="tx1"/>
                          </a:solidFill>
                        </a:rPr>
                        <a:t>MSE</a:t>
                      </a:r>
                    </a:p>
                  </a:txBody>
                  <a:tcPr>
                    <a:solidFill>
                      <a:schemeClr val="accent4">
                        <a:lumMod val="40000"/>
                        <a:lumOff val="60000"/>
                      </a:schemeClr>
                    </a:solidFill>
                  </a:tcPr>
                </a:tc>
                <a:tc>
                  <a:txBody>
                    <a:bodyPr/>
                    <a:lstStyle/>
                    <a:p>
                      <a:r>
                        <a:rPr lang="en-IN" dirty="0">
                          <a:solidFill>
                            <a:schemeClr val="tx1"/>
                          </a:solidFill>
                        </a:rPr>
                        <a:t>RMSE</a:t>
                      </a:r>
                    </a:p>
                  </a:txBody>
                  <a:tcPr>
                    <a:solidFill>
                      <a:schemeClr val="accent4">
                        <a:lumMod val="40000"/>
                        <a:lumOff val="60000"/>
                      </a:schemeClr>
                    </a:solidFill>
                  </a:tcPr>
                </a:tc>
                <a:extLst>
                  <a:ext uri="{0D108BD9-81ED-4DB2-BD59-A6C34878D82A}">
                    <a16:rowId xmlns:a16="http://schemas.microsoft.com/office/drawing/2014/main" val="1964638102"/>
                  </a:ext>
                </a:extLst>
              </a:tr>
              <a:tr h="563793">
                <a:tc>
                  <a:txBody>
                    <a:bodyPr/>
                    <a:lstStyle/>
                    <a:p>
                      <a:r>
                        <a:rPr lang="en-IN" dirty="0">
                          <a:solidFill>
                            <a:schemeClr val="tx1"/>
                          </a:solidFill>
                        </a:rPr>
                        <a:t>0.79</a:t>
                      </a:r>
                    </a:p>
                  </a:txBody>
                  <a:tcPr>
                    <a:solidFill>
                      <a:schemeClr val="accent4">
                        <a:lumMod val="40000"/>
                        <a:lumOff val="60000"/>
                      </a:schemeClr>
                    </a:solidFill>
                  </a:tcPr>
                </a:tc>
                <a:tc>
                  <a:txBody>
                    <a:bodyPr/>
                    <a:lstStyle/>
                    <a:p>
                      <a:r>
                        <a:rPr lang="en-IN" dirty="0">
                          <a:solidFill>
                            <a:schemeClr val="tx1"/>
                          </a:solidFill>
                        </a:rPr>
                        <a:t>10.58</a:t>
                      </a:r>
                    </a:p>
                  </a:txBody>
                  <a:tcPr>
                    <a:solidFill>
                      <a:schemeClr val="accent4">
                        <a:lumMod val="40000"/>
                        <a:lumOff val="60000"/>
                      </a:schemeClr>
                    </a:solidFill>
                  </a:tcPr>
                </a:tc>
                <a:tc>
                  <a:txBody>
                    <a:bodyPr/>
                    <a:lstStyle/>
                    <a:p>
                      <a:r>
                        <a:rPr lang="en-IN" dirty="0">
                          <a:solidFill>
                            <a:schemeClr val="tx1"/>
                          </a:solidFill>
                        </a:rPr>
                        <a:t>325.81</a:t>
                      </a:r>
                    </a:p>
                  </a:txBody>
                  <a:tcPr>
                    <a:solidFill>
                      <a:schemeClr val="accent4">
                        <a:lumMod val="40000"/>
                        <a:lumOff val="60000"/>
                      </a:schemeClr>
                    </a:solidFill>
                  </a:tcPr>
                </a:tc>
                <a:tc>
                  <a:txBody>
                    <a:bodyPr/>
                    <a:lstStyle/>
                    <a:p>
                      <a:r>
                        <a:rPr lang="en-IN" dirty="0">
                          <a:solidFill>
                            <a:schemeClr val="tx1"/>
                          </a:solidFill>
                        </a:rPr>
                        <a:t>18.05</a:t>
                      </a:r>
                    </a:p>
                  </a:txBody>
                  <a:tcPr>
                    <a:solidFill>
                      <a:schemeClr val="accent4">
                        <a:lumMod val="40000"/>
                        <a:lumOff val="60000"/>
                      </a:schemeClr>
                    </a:solidFill>
                  </a:tcPr>
                </a:tc>
                <a:extLst>
                  <a:ext uri="{0D108BD9-81ED-4DB2-BD59-A6C34878D82A}">
                    <a16:rowId xmlns:a16="http://schemas.microsoft.com/office/drawing/2014/main" val="2963074619"/>
                  </a:ext>
                </a:extLst>
              </a:tr>
            </a:tbl>
          </a:graphicData>
        </a:graphic>
      </p:graphicFrame>
    </p:spTree>
    <p:extLst>
      <p:ext uri="{BB962C8B-B14F-4D97-AF65-F5344CB8AC3E}">
        <p14:creationId xmlns:p14="http://schemas.microsoft.com/office/powerpoint/2010/main" val="4019885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A48C5E-18DF-A12E-72ED-1F7DE07D2CD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1939660-55FE-C8C7-EEED-526543CE19EF}"/>
              </a:ext>
            </a:extLst>
          </p:cNvPr>
          <p:cNvSpPr txBox="1"/>
          <p:nvPr/>
        </p:nvSpPr>
        <p:spPr>
          <a:xfrm>
            <a:off x="449007" y="274900"/>
            <a:ext cx="11293985" cy="769441"/>
          </a:xfrm>
          <a:prstGeom prst="rect">
            <a:avLst/>
          </a:prstGeom>
          <a:noFill/>
        </p:spPr>
        <p:txBody>
          <a:bodyPr wrap="square">
            <a:spAutoFit/>
          </a:bodyPr>
          <a:lstStyle/>
          <a:p>
            <a:r>
              <a:rPr lang="en" sz="4400" b="1" dirty="0">
                <a:latin typeface="Times New Roman"/>
                <a:cs typeface="Times New Roman"/>
                <a:sym typeface="Times New Roman"/>
              </a:rPr>
              <a:t>KNN Regression</a:t>
            </a:r>
            <a:endParaRPr lang="en-US" sz="4400" dirty="0"/>
          </a:p>
        </p:txBody>
      </p:sp>
      <p:graphicFrame>
        <p:nvGraphicFramePr>
          <p:cNvPr id="8" name="Table 7">
            <a:extLst>
              <a:ext uri="{FF2B5EF4-FFF2-40B4-BE49-F238E27FC236}">
                <a16:creationId xmlns:a16="http://schemas.microsoft.com/office/drawing/2014/main" id="{30947936-35C8-EF12-5E33-6C3AC7E497E0}"/>
              </a:ext>
            </a:extLst>
          </p:cNvPr>
          <p:cNvGraphicFramePr>
            <a:graphicFrameLocks noGrp="1"/>
          </p:cNvGraphicFramePr>
          <p:nvPr>
            <p:extLst>
              <p:ext uri="{D42A27DB-BD31-4B8C-83A1-F6EECF244321}">
                <p14:modId xmlns:p14="http://schemas.microsoft.com/office/powerpoint/2010/main" val="1159604018"/>
              </p:ext>
            </p:extLst>
          </p:nvPr>
        </p:nvGraphicFramePr>
        <p:xfrm>
          <a:off x="386080" y="4686073"/>
          <a:ext cx="6059988" cy="1127586"/>
        </p:xfrm>
        <a:graphic>
          <a:graphicData uri="http://schemas.openxmlformats.org/drawingml/2006/table">
            <a:tbl>
              <a:tblPr firstRow="1" bandRow="1">
                <a:tableStyleId>{5C22544A-7EE6-4342-B048-85BDC9FD1C3A}</a:tableStyleId>
              </a:tblPr>
              <a:tblGrid>
                <a:gridCol w="1514997">
                  <a:extLst>
                    <a:ext uri="{9D8B030D-6E8A-4147-A177-3AD203B41FA5}">
                      <a16:colId xmlns:a16="http://schemas.microsoft.com/office/drawing/2014/main" val="1045824136"/>
                    </a:ext>
                  </a:extLst>
                </a:gridCol>
                <a:gridCol w="1514997">
                  <a:extLst>
                    <a:ext uri="{9D8B030D-6E8A-4147-A177-3AD203B41FA5}">
                      <a16:colId xmlns:a16="http://schemas.microsoft.com/office/drawing/2014/main" val="2733282584"/>
                    </a:ext>
                  </a:extLst>
                </a:gridCol>
                <a:gridCol w="1514997">
                  <a:extLst>
                    <a:ext uri="{9D8B030D-6E8A-4147-A177-3AD203B41FA5}">
                      <a16:colId xmlns:a16="http://schemas.microsoft.com/office/drawing/2014/main" val="2937334226"/>
                    </a:ext>
                  </a:extLst>
                </a:gridCol>
                <a:gridCol w="1514997">
                  <a:extLst>
                    <a:ext uri="{9D8B030D-6E8A-4147-A177-3AD203B41FA5}">
                      <a16:colId xmlns:a16="http://schemas.microsoft.com/office/drawing/2014/main" val="1582716960"/>
                    </a:ext>
                  </a:extLst>
                </a:gridCol>
              </a:tblGrid>
              <a:tr h="563793">
                <a:tc>
                  <a:txBody>
                    <a:bodyPr/>
                    <a:lstStyle/>
                    <a:p>
                      <a:r>
                        <a:rPr lang="en-IN" dirty="0">
                          <a:solidFill>
                            <a:schemeClr val="tx1"/>
                          </a:solidFill>
                        </a:rPr>
                        <a:t>R^2</a:t>
                      </a:r>
                    </a:p>
                  </a:txBody>
                  <a:tcPr>
                    <a:solidFill>
                      <a:schemeClr val="accent4">
                        <a:lumMod val="40000"/>
                        <a:lumOff val="60000"/>
                      </a:schemeClr>
                    </a:solidFill>
                  </a:tcPr>
                </a:tc>
                <a:tc>
                  <a:txBody>
                    <a:bodyPr/>
                    <a:lstStyle/>
                    <a:p>
                      <a:r>
                        <a:rPr lang="en-IN" dirty="0">
                          <a:solidFill>
                            <a:schemeClr val="tx1"/>
                          </a:solidFill>
                        </a:rPr>
                        <a:t>MAE</a:t>
                      </a:r>
                    </a:p>
                  </a:txBody>
                  <a:tcPr>
                    <a:solidFill>
                      <a:schemeClr val="accent4">
                        <a:lumMod val="40000"/>
                        <a:lumOff val="60000"/>
                      </a:schemeClr>
                    </a:solidFill>
                  </a:tcPr>
                </a:tc>
                <a:tc>
                  <a:txBody>
                    <a:bodyPr/>
                    <a:lstStyle/>
                    <a:p>
                      <a:r>
                        <a:rPr lang="en-IN" dirty="0">
                          <a:solidFill>
                            <a:schemeClr val="tx1"/>
                          </a:solidFill>
                        </a:rPr>
                        <a:t>MSE</a:t>
                      </a:r>
                    </a:p>
                  </a:txBody>
                  <a:tcPr>
                    <a:solidFill>
                      <a:schemeClr val="accent4">
                        <a:lumMod val="40000"/>
                        <a:lumOff val="60000"/>
                      </a:schemeClr>
                    </a:solidFill>
                  </a:tcPr>
                </a:tc>
                <a:tc>
                  <a:txBody>
                    <a:bodyPr/>
                    <a:lstStyle/>
                    <a:p>
                      <a:r>
                        <a:rPr lang="en-IN" dirty="0">
                          <a:solidFill>
                            <a:schemeClr val="tx1"/>
                          </a:solidFill>
                        </a:rPr>
                        <a:t>RMSE</a:t>
                      </a:r>
                    </a:p>
                  </a:txBody>
                  <a:tcPr>
                    <a:solidFill>
                      <a:schemeClr val="accent4">
                        <a:lumMod val="40000"/>
                        <a:lumOff val="60000"/>
                      </a:schemeClr>
                    </a:solidFill>
                  </a:tcPr>
                </a:tc>
                <a:extLst>
                  <a:ext uri="{0D108BD9-81ED-4DB2-BD59-A6C34878D82A}">
                    <a16:rowId xmlns:a16="http://schemas.microsoft.com/office/drawing/2014/main" val="1964638102"/>
                  </a:ext>
                </a:extLst>
              </a:tr>
              <a:tr h="563793">
                <a:tc>
                  <a:txBody>
                    <a:bodyPr/>
                    <a:lstStyle/>
                    <a:p>
                      <a:r>
                        <a:rPr lang="en-IN" dirty="0">
                          <a:solidFill>
                            <a:schemeClr val="tx1"/>
                          </a:solidFill>
                        </a:rPr>
                        <a:t>0.91</a:t>
                      </a:r>
                    </a:p>
                  </a:txBody>
                  <a:tcPr>
                    <a:solidFill>
                      <a:schemeClr val="accent4">
                        <a:lumMod val="40000"/>
                        <a:lumOff val="60000"/>
                      </a:schemeClr>
                    </a:solidFill>
                  </a:tcPr>
                </a:tc>
                <a:tc>
                  <a:txBody>
                    <a:bodyPr/>
                    <a:lstStyle/>
                    <a:p>
                      <a:r>
                        <a:rPr lang="en-IN" dirty="0">
                          <a:solidFill>
                            <a:schemeClr val="tx1"/>
                          </a:solidFill>
                        </a:rPr>
                        <a:t>7.40</a:t>
                      </a:r>
                    </a:p>
                  </a:txBody>
                  <a:tcPr>
                    <a:solidFill>
                      <a:schemeClr val="accent4">
                        <a:lumMod val="40000"/>
                        <a:lumOff val="60000"/>
                      </a:schemeClr>
                    </a:solidFill>
                  </a:tcPr>
                </a:tc>
                <a:tc>
                  <a:txBody>
                    <a:bodyPr/>
                    <a:lstStyle/>
                    <a:p>
                      <a:r>
                        <a:rPr lang="en-IN" dirty="0">
                          <a:solidFill>
                            <a:schemeClr val="tx1"/>
                          </a:solidFill>
                        </a:rPr>
                        <a:t>128.32</a:t>
                      </a:r>
                    </a:p>
                  </a:txBody>
                  <a:tcPr>
                    <a:solidFill>
                      <a:schemeClr val="accent4">
                        <a:lumMod val="40000"/>
                        <a:lumOff val="60000"/>
                      </a:schemeClr>
                    </a:solidFill>
                  </a:tcPr>
                </a:tc>
                <a:tc>
                  <a:txBody>
                    <a:bodyPr/>
                    <a:lstStyle/>
                    <a:p>
                      <a:r>
                        <a:rPr lang="en-IN" dirty="0">
                          <a:solidFill>
                            <a:schemeClr val="tx1"/>
                          </a:solidFill>
                        </a:rPr>
                        <a:t>11.32</a:t>
                      </a:r>
                    </a:p>
                  </a:txBody>
                  <a:tcPr>
                    <a:solidFill>
                      <a:schemeClr val="accent4">
                        <a:lumMod val="40000"/>
                        <a:lumOff val="60000"/>
                      </a:schemeClr>
                    </a:solidFill>
                  </a:tcPr>
                </a:tc>
                <a:extLst>
                  <a:ext uri="{0D108BD9-81ED-4DB2-BD59-A6C34878D82A}">
                    <a16:rowId xmlns:a16="http://schemas.microsoft.com/office/drawing/2014/main" val="2963074619"/>
                  </a:ext>
                </a:extLst>
              </a:tr>
            </a:tbl>
          </a:graphicData>
        </a:graphic>
      </p:graphicFrame>
      <p:pic>
        <p:nvPicPr>
          <p:cNvPr id="5" name="Picture 4">
            <a:extLst>
              <a:ext uri="{FF2B5EF4-FFF2-40B4-BE49-F238E27FC236}">
                <a16:creationId xmlns:a16="http://schemas.microsoft.com/office/drawing/2014/main" id="{0B758A5C-0BAB-5605-DEF4-AAD64615A733}"/>
              </a:ext>
            </a:extLst>
          </p:cNvPr>
          <p:cNvPicPr>
            <a:picLocks noChangeAspect="1"/>
          </p:cNvPicPr>
          <p:nvPr/>
        </p:nvPicPr>
        <p:blipFill>
          <a:blip r:embed="rId2"/>
          <a:stretch>
            <a:fillRect/>
          </a:stretch>
        </p:blipFill>
        <p:spPr>
          <a:xfrm>
            <a:off x="571183" y="1126955"/>
            <a:ext cx="5524817" cy="3109766"/>
          </a:xfrm>
          <a:prstGeom prst="rect">
            <a:avLst/>
          </a:prstGeom>
        </p:spPr>
      </p:pic>
      <p:pic>
        <p:nvPicPr>
          <p:cNvPr id="9" name="Picture 8">
            <a:extLst>
              <a:ext uri="{FF2B5EF4-FFF2-40B4-BE49-F238E27FC236}">
                <a16:creationId xmlns:a16="http://schemas.microsoft.com/office/drawing/2014/main" id="{E71E42BF-D8E7-861E-FF97-B6D3CF2672B2}"/>
              </a:ext>
            </a:extLst>
          </p:cNvPr>
          <p:cNvPicPr>
            <a:picLocks noChangeAspect="1"/>
          </p:cNvPicPr>
          <p:nvPr/>
        </p:nvPicPr>
        <p:blipFill>
          <a:blip r:embed="rId3"/>
          <a:stretch>
            <a:fillRect/>
          </a:stretch>
        </p:blipFill>
        <p:spPr>
          <a:xfrm>
            <a:off x="7022465" y="804606"/>
            <a:ext cx="4598352" cy="4224594"/>
          </a:xfrm>
          <a:prstGeom prst="rect">
            <a:avLst/>
          </a:prstGeom>
        </p:spPr>
      </p:pic>
    </p:spTree>
    <p:extLst>
      <p:ext uri="{BB962C8B-B14F-4D97-AF65-F5344CB8AC3E}">
        <p14:creationId xmlns:p14="http://schemas.microsoft.com/office/powerpoint/2010/main" val="14475899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495F3B-9873-AEC9-AF15-ED80CA66AAA2}"/>
              </a:ext>
            </a:extLst>
          </p:cNvPr>
          <p:cNvSpPr txBox="1"/>
          <p:nvPr/>
        </p:nvSpPr>
        <p:spPr>
          <a:xfrm>
            <a:off x="345232" y="594739"/>
            <a:ext cx="7083113" cy="769441"/>
          </a:xfrm>
          <a:prstGeom prst="rect">
            <a:avLst/>
          </a:prstGeom>
          <a:noFill/>
        </p:spPr>
        <p:txBody>
          <a:bodyPr wrap="square">
            <a:spAutoFit/>
          </a:bodyPr>
          <a:lstStyle/>
          <a:p>
            <a:r>
              <a:rPr lang="en" sz="4400" b="1" dirty="0">
                <a:latin typeface="Times New Roman"/>
                <a:cs typeface="Times New Roman"/>
                <a:sym typeface="Times New Roman"/>
              </a:rPr>
              <a:t>Hyperparameter Tuning</a:t>
            </a:r>
            <a:endParaRPr lang="en-US" sz="4400" b="1" dirty="0"/>
          </a:p>
        </p:txBody>
      </p:sp>
      <p:sp>
        <p:nvSpPr>
          <p:cNvPr id="6" name="TextBox 5">
            <a:extLst>
              <a:ext uri="{FF2B5EF4-FFF2-40B4-BE49-F238E27FC236}">
                <a16:creationId xmlns:a16="http://schemas.microsoft.com/office/drawing/2014/main" id="{5CA7EBF2-06A3-A7F6-C78C-4ADA06E5117F}"/>
              </a:ext>
            </a:extLst>
          </p:cNvPr>
          <p:cNvSpPr txBox="1"/>
          <p:nvPr/>
        </p:nvSpPr>
        <p:spPr>
          <a:xfrm>
            <a:off x="345233" y="1194903"/>
            <a:ext cx="6102220" cy="338554"/>
          </a:xfrm>
          <a:prstGeom prst="rect">
            <a:avLst/>
          </a:prstGeom>
          <a:noFill/>
        </p:spPr>
        <p:txBody>
          <a:bodyPr wrap="square">
            <a:spAutoFit/>
          </a:bodyPr>
          <a:lstStyle/>
          <a:p>
            <a:endParaRPr lang="en-US" sz="1600" b="1" u="sng" dirty="0">
              <a:solidFill>
                <a:schemeClr val="tx2"/>
              </a:solidFill>
              <a:latin typeface="Times New Roman" panose="02020603050405020304" pitchFamily="18" charset="0"/>
              <a:cs typeface="Times New Roman" panose="02020603050405020304" pitchFamily="18" charset="0"/>
            </a:endParaRPr>
          </a:p>
        </p:txBody>
      </p:sp>
      <p:graphicFrame>
        <p:nvGraphicFramePr>
          <p:cNvPr id="20" name="TextBox 16">
            <a:extLst>
              <a:ext uri="{FF2B5EF4-FFF2-40B4-BE49-F238E27FC236}">
                <a16:creationId xmlns:a16="http://schemas.microsoft.com/office/drawing/2014/main" id="{9DF7C9D6-3491-E60A-01D6-DDC03F5E098F}"/>
              </a:ext>
            </a:extLst>
          </p:cNvPr>
          <p:cNvGraphicFramePr/>
          <p:nvPr>
            <p:extLst>
              <p:ext uri="{D42A27DB-BD31-4B8C-83A1-F6EECF244321}">
                <p14:modId xmlns:p14="http://schemas.microsoft.com/office/powerpoint/2010/main" val="1473755048"/>
              </p:ext>
            </p:extLst>
          </p:nvPr>
        </p:nvGraphicFramePr>
        <p:xfrm>
          <a:off x="270588" y="1636886"/>
          <a:ext cx="10954139" cy="4686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4" name="TextBox 1">
            <a:extLst>
              <a:ext uri="{FF2B5EF4-FFF2-40B4-BE49-F238E27FC236}">
                <a16:creationId xmlns:a16="http://schemas.microsoft.com/office/drawing/2014/main" id="{94C6BCAC-C643-77F0-CB4E-4D6D64FECE75}"/>
              </a:ext>
            </a:extLst>
          </p:cNvPr>
          <p:cNvGraphicFramePr/>
          <p:nvPr>
            <p:extLst>
              <p:ext uri="{D42A27DB-BD31-4B8C-83A1-F6EECF244321}">
                <p14:modId xmlns:p14="http://schemas.microsoft.com/office/powerpoint/2010/main" val="142170498"/>
              </p:ext>
            </p:extLst>
          </p:nvPr>
        </p:nvGraphicFramePr>
        <p:xfrm>
          <a:off x="345232" y="2184935"/>
          <a:ext cx="11416839" cy="28623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96354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CC358E-9DDC-864A-A74B-44DCDB033C74}"/>
              </a:ext>
            </a:extLst>
          </p:cNvPr>
          <p:cNvSpPr txBox="1"/>
          <p:nvPr/>
        </p:nvSpPr>
        <p:spPr>
          <a:xfrm>
            <a:off x="217538" y="191418"/>
            <a:ext cx="10158495" cy="769441"/>
          </a:xfrm>
          <a:prstGeom prst="rect">
            <a:avLst/>
          </a:prstGeom>
          <a:noFill/>
        </p:spPr>
        <p:txBody>
          <a:bodyPr wrap="square">
            <a:spAutoFit/>
          </a:bodyPr>
          <a:lstStyle/>
          <a:p>
            <a:r>
              <a:rPr lang="en" sz="4400" b="1" dirty="0">
                <a:latin typeface="Times New Roman"/>
                <a:cs typeface="Times New Roman"/>
                <a:sym typeface="Times New Roman"/>
              </a:rPr>
              <a:t>Random Forest Tuning</a:t>
            </a:r>
            <a:endParaRPr lang="en-US" sz="4400" dirty="0"/>
          </a:p>
        </p:txBody>
      </p:sp>
      <p:sp>
        <p:nvSpPr>
          <p:cNvPr id="5" name="TextBox 4">
            <a:extLst>
              <a:ext uri="{FF2B5EF4-FFF2-40B4-BE49-F238E27FC236}">
                <a16:creationId xmlns:a16="http://schemas.microsoft.com/office/drawing/2014/main" id="{42311F7E-C940-EBFF-F1F4-ECD2D9DD9B61}"/>
              </a:ext>
            </a:extLst>
          </p:cNvPr>
          <p:cNvSpPr txBox="1"/>
          <p:nvPr/>
        </p:nvSpPr>
        <p:spPr>
          <a:xfrm>
            <a:off x="324465" y="4838941"/>
            <a:ext cx="5991532" cy="1659557"/>
          </a:xfrm>
          <a:prstGeom prst="rect">
            <a:avLst/>
          </a:prstGeom>
          <a:noFill/>
        </p:spPr>
        <p:txBody>
          <a:bodyPr wrap="square">
            <a:spAutoFit/>
          </a:bodyPr>
          <a:lstStyle/>
          <a:p>
            <a:pPr marL="0" marR="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We focused on the number of trees, maximum depth, and minimum samples per leaf and split while using </a:t>
            </a:r>
            <a:r>
              <a:rPr lang="en-US" sz="1800" dirty="0" err="1">
                <a:effectLst/>
                <a:latin typeface="Times New Roman" panose="02020603050405020304" pitchFamily="18" charset="0"/>
                <a:ea typeface="Times New Roman" panose="02020603050405020304" pitchFamily="18" charset="0"/>
              </a:rPr>
              <a:t>GridSearch</a:t>
            </a:r>
            <a:r>
              <a:rPr lang="en-US" sz="1800" dirty="0">
                <a:effectLst/>
                <a:latin typeface="Times New Roman" panose="02020603050405020304" pitchFamily="18" charset="0"/>
                <a:ea typeface="Times New Roman" panose="02020603050405020304" pitchFamily="18" charset="0"/>
              </a:rPr>
              <a:t> CV to search over a specified parameter grid to discover the optimal combination of parameters for the Random Forest model.</a:t>
            </a:r>
          </a:p>
        </p:txBody>
      </p:sp>
      <p:pic>
        <p:nvPicPr>
          <p:cNvPr id="6" name="Picture 5" descr="A screenshot of a computer code&#10;&#10;Description automatically generated">
            <a:extLst>
              <a:ext uri="{FF2B5EF4-FFF2-40B4-BE49-F238E27FC236}">
                <a16:creationId xmlns:a16="http://schemas.microsoft.com/office/drawing/2014/main" id="{D7BA0139-C2A5-DB4E-2DD2-5F4BC291B51B}"/>
              </a:ext>
            </a:extLst>
          </p:cNvPr>
          <p:cNvPicPr>
            <a:picLocks noChangeAspect="1"/>
          </p:cNvPicPr>
          <p:nvPr/>
        </p:nvPicPr>
        <p:blipFill>
          <a:blip r:embed="rId2"/>
          <a:stretch>
            <a:fillRect/>
          </a:stretch>
        </p:blipFill>
        <p:spPr>
          <a:xfrm>
            <a:off x="324465" y="1548581"/>
            <a:ext cx="5991532" cy="3077660"/>
          </a:xfrm>
          <a:prstGeom prst="rect">
            <a:avLst/>
          </a:prstGeom>
        </p:spPr>
      </p:pic>
      <p:graphicFrame>
        <p:nvGraphicFramePr>
          <p:cNvPr id="2" name="Table 1">
            <a:extLst>
              <a:ext uri="{FF2B5EF4-FFF2-40B4-BE49-F238E27FC236}">
                <a16:creationId xmlns:a16="http://schemas.microsoft.com/office/drawing/2014/main" id="{0845B85E-932B-4444-E058-57E8DE350EB4}"/>
              </a:ext>
            </a:extLst>
          </p:cNvPr>
          <p:cNvGraphicFramePr>
            <a:graphicFrameLocks noGrp="1"/>
          </p:cNvGraphicFramePr>
          <p:nvPr>
            <p:extLst>
              <p:ext uri="{D42A27DB-BD31-4B8C-83A1-F6EECF244321}">
                <p14:modId xmlns:p14="http://schemas.microsoft.com/office/powerpoint/2010/main" val="705538802"/>
              </p:ext>
            </p:extLst>
          </p:nvPr>
        </p:nvGraphicFramePr>
        <p:xfrm>
          <a:off x="6766560" y="2338939"/>
          <a:ext cx="5100972" cy="1627250"/>
        </p:xfrm>
        <a:graphic>
          <a:graphicData uri="http://schemas.openxmlformats.org/drawingml/2006/table">
            <a:tbl>
              <a:tblPr firstRow="1" bandRow="1">
                <a:tableStyleId>{5C22544A-7EE6-4342-B048-85BDC9FD1C3A}</a:tableStyleId>
              </a:tblPr>
              <a:tblGrid>
                <a:gridCol w="1275243">
                  <a:extLst>
                    <a:ext uri="{9D8B030D-6E8A-4147-A177-3AD203B41FA5}">
                      <a16:colId xmlns:a16="http://schemas.microsoft.com/office/drawing/2014/main" val="854583918"/>
                    </a:ext>
                  </a:extLst>
                </a:gridCol>
                <a:gridCol w="1275243">
                  <a:extLst>
                    <a:ext uri="{9D8B030D-6E8A-4147-A177-3AD203B41FA5}">
                      <a16:colId xmlns:a16="http://schemas.microsoft.com/office/drawing/2014/main" val="951276430"/>
                    </a:ext>
                  </a:extLst>
                </a:gridCol>
                <a:gridCol w="1275243">
                  <a:extLst>
                    <a:ext uri="{9D8B030D-6E8A-4147-A177-3AD203B41FA5}">
                      <a16:colId xmlns:a16="http://schemas.microsoft.com/office/drawing/2014/main" val="2710589867"/>
                    </a:ext>
                  </a:extLst>
                </a:gridCol>
                <a:gridCol w="1275243">
                  <a:extLst>
                    <a:ext uri="{9D8B030D-6E8A-4147-A177-3AD203B41FA5}">
                      <a16:colId xmlns:a16="http://schemas.microsoft.com/office/drawing/2014/main" val="4073557644"/>
                    </a:ext>
                  </a:extLst>
                </a:gridCol>
              </a:tblGrid>
              <a:tr h="813625">
                <a:tc>
                  <a:txBody>
                    <a:bodyPr/>
                    <a:lstStyle/>
                    <a:p>
                      <a:r>
                        <a:rPr lang="en-IN" dirty="0"/>
                        <a:t>R^2</a:t>
                      </a:r>
                    </a:p>
                  </a:txBody>
                  <a:tcPr/>
                </a:tc>
                <a:tc>
                  <a:txBody>
                    <a:bodyPr/>
                    <a:lstStyle/>
                    <a:p>
                      <a:r>
                        <a:rPr lang="en-IN" dirty="0"/>
                        <a:t>MAE</a:t>
                      </a:r>
                    </a:p>
                  </a:txBody>
                  <a:tcPr/>
                </a:tc>
                <a:tc>
                  <a:txBody>
                    <a:bodyPr/>
                    <a:lstStyle/>
                    <a:p>
                      <a:r>
                        <a:rPr lang="en-IN" dirty="0"/>
                        <a:t>MSE</a:t>
                      </a:r>
                    </a:p>
                  </a:txBody>
                  <a:tcPr/>
                </a:tc>
                <a:tc>
                  <a:txBody>
                    <a:bodyPr/>
                    <a:lstStyle/>
                    <a:p>
                      <a:r>
                        <a:rPr lang="en-IN" dirty="0"/>
                        <a:t>RMSE</a:t>
                      </a:r>
                    </a:p>
                  </a:txBody>
                  <a:tcPr/>
                </a:tc>
                <a:extLst>
                  <a:ext uri="{0D108BD9-81ED-4DB2-BD59-A6C34878D82A}">
                    <a16:rowId xmlns:a16="http://schemas.microsoft.com/office/drawing/2014/main" val="473985982"/>
                  </a:ext>
                </a:extLst>
              </a:tr>
              <a:tr h="813625">
                <a:tc>
                  <a:txBody>
                    <a:bodyPr/>
                    <a:lstStyle/>
                    <a:p>
                      <a:r>
                        <a:rPr lang="en-IN" dirty="0"/>
                        <a:t>0.92</a:t>
                      </a:r>
                    </a:p>
                  </a:txBody>
                  <a:tcPr/>
                </a:tc>
                <a:tc>
                  <a:txBody>
                    <a:bodyPr/>
                    <a:lstStyle/>
                    <a:p>
                      <a:r>
                        <a:rPr lang="en-IN" dirty="0"/>
                        <a:t>6.61</a:t>
                      </a:r>
                    </a:p>
                  </a:txBody>
                  <a:tcPr/>
                </a:tc>
                <a:tc>
                  <a:txBody>
                    <a:bodyPr/>
                    <a:lstStyle/>
                    <a:p>
                      <a:r>
                        <a:rPr lang="en-IN" dirty="0"/>
                        <a:t>111.31</a:t>
                      </a:r>
                    </a:p>
                  </a:txBody>
                  <a:tcPr/>
                </a:tc>
                <a:tc>
                  <a:txBody>
                    <a:bodyPr/>
                    <a:lstStyle/>
                    <a:p>
                      <a:r>
                        <a:rPr lang="en-IN" dirty="0"/>
                        <a:t>10.55</a:t>
                      </a:r>
                    </a:p>
                  </a:txBody>
                  <a:tcPr/>
                </a:tc>
                <a:extLst>
                  <a:ext uri="{0D108BD9-81ED-4DB2-BD59-A6C34878D82A}">
                    <a16:rowId xmlns:a16="http://schemas.microsoft.com/office/drawing/2014/main" val="559297705"/>
                  </a:ext>
                </a:extLst>
              </a:tr>
            </a:tbl>
          </a:graphicData>
        </a:graphic>
      </p:graphicFrame>
    </p:spTree>
    <p:extLst>
      <p:ext uri="{BB962C8B-B14F-4D97-AF65-F5344CB8AC3E}">
        <p14:creationId xmlns:p14="http://schemas.microsoft.com/office/powerpoint/2010/main" val="14974776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CC358E-9DDC-864A-A74B-44DCDB033C74}"/>
              </a:ext>
            </a:extLst>
          </p:cNvPr>
          <p:cNvSpPr txBox="1"/>
          <p:nvPr/>
        </p:nvSpPr>
        <p:spPr>
          <a:xfrm>
            <a:off x="217538" y="191418"/>
            <a:ext cx="10158495" cy="769441"/>
          </a:xfrm>
          <a:prstGeom prst="rect">
            <a:avLst/>
          </a:prstGeom>
          <a:noFill/>
        </p:spPr>
        <p:txBody>
          <a:bodyPr wrap="square">
            <a:spAutoFit/>
          </a:bodyPr>
          <a:lstStyle/>
          <a:p>
            <a:r>
              <a:rPr lang="en" sz="4400" b="1" dirty="0">
                <a:latin typeface="Times New Roman"/>
                <a:cs typeface="Times New Roman"/>
                <a:sym typeface="Times New Roman"/>
              </a:rPr>
              <a:t>XGBoost Model Tuning</a:t>
            </a:r>
            <a:endParaRPr lang="en-US" sz="4400" dirty="0"/>
          </a:p>
        </p:txBody>
      </p:sp>
      <p:graphicFrame>
        <p:nvGraphicFramePr>
          <p:cNvPr id="2" name="Table 1">
            <a:extLst>
              <a:ext uri="{FF2B5EF4-FFF2-40B4-BE49-F238E27FC236}">
                <a16:creationId xmlns:a16="http://schemas.microsoft.com/office/drawing/2014/main" id="{0845B85E-932B-4444-E058-57E8DE350EB4}"/>
              </a:ext>
            </a:extLst>
          </p:cNvPr>
          <p:cNvGraphicFramePr>
            <a:graphicFrameLocks noGrp="1"/>
          </p:cNvGraphicFramePr>
          <p:nvPr>
            <p:extLst>
              <p:ext uri="{D42A27DB-BD31-4B8C-83A1-F6EECF244321}">
                <p14:modId xmlns:p14="http://schemas.microsoft.com/office/powerpoint/2010/main" val="2161710305"/>
              </p:ext>
            </p:extLst>
          </p:nvPr>
        </p:nvGraphicFramePr>
        <p:xfrm>
          <a:off x="6766560" y="2338939"/>
          <a:ext cx="5100972" cy="1627250"/>
        </p:xfrm>
        <a:graphic>
          <a:graphicData uri="http://schemas.openxmlformats.org/drawingml/2006/table">
            <a:tbl>
              <a:tblPr firstRow="1" bandRow="1">
                <a:tableStyleId>{5C22544A-7EE6-4342-B048-85BDC9FD1C3A}</a:tableStyleId>
              </a:tblPr>
              <a:tblGrid>
                <a:gridCol w="1275243">
                  <a:extLst>
                    <a:ext uri="{9D8B030D-6E8A-4147-A177-3AD203B41FA5}">
                      <a16:colId xmlns:a16="http://schemas.microsoft.com/office/drawing/2014/main" val="854583918"/>
                    </a:ext>
                  </a:extLst>
                </a:gridCol>
                <a:gridCol w="1275243">
                  <a:extLst>
                    <a:ext uri="{9D8B030D-6E8A-4147-A177-3AD203B41FA5}">
                      <a16:colId xmlns:a16="http://schemas.microsoft.com/office/drawing/2014/main" val="951276430"/>
                    </a:ext>
                  </a:extLst>
                </a:gridCol>
                <a:gridCol w="1275243">
                  <a:extLst>
                    <a:ext uri="{9D8B030D-6E8A-4147-A177-3AD203B41FA5}">
                      <a16:colId xmlns:a16="http://schemas.microsoft.com/office/drawing/2014/main" val="2710589867"/>
                    </a:ext>
                  </a:extLst>
                </a:gridCol>
                <a:gridCol w="1275243">
                  <a:extLst>
                    <a:ext uri="{9D8B030D-6E8A-4147-A177-3AD203B41FA5}">
                      <a16:colId xmlns:a16="http://schemas.microsoft.com/office/drawing/2014/main" val="4073557644"/>
                    </a:ext>
                  </a:extLst>
                </a:gridCol>
              </a:tblGrid>
              <a:tr h="813625">
                <a:tc>
                  <a:txBody>
                    <a:bodyPr/>
                    <a:lstStyle/>
                    <a:p>
                      <a:r>
                        <a:rPr lang="en-IN" dirty="0"/>
                        <a:t>R^2</a:t>
                      </a:r>
                    </a:p>
                  </a:txBody>
                  <a:tcPr/>
                </a:tc>
                <a:tc>
                  <a:txBody>
                    <a:bodyPr/>
                    <a:lstStyle/>
                    <a:p>
                      <a:r>
                        <a:rPr lang="en-IN" dirty="0"/>
                        <a:t>MAE</a:t>
                      </a:r>
                    </a:p>
                  </a:txBody>
                  <a:tcPr/>
                </a:tc>
                <a:tc>
                  <a:txBody>
                    <a:bodyPr/>
                    <a:lstStyle/>
                    <a:p>
                      <a:r>
                        <a:rPr lang="en-IN" dirty="0"/>
                        <a:t>MSE</a:t>
                      </a:r>
                    </a:p>
                  </a:txBody>
                  <a:tcPr/>
                </a:tc>
                <a:tc>
                  <a:txBody>
                    <a:bodyPr/>
                    <a:lstStyle/>
                    <a:p>
                      <a:r>
                        <a:rPr lang="en-IN" dirty="0"/>
                        <a:t>RMSE</a:t>
                      </a:r>
                    </a:p>
                  </a:txBody>
                  <a:tcPr/>
                </a:tc>
                <a:extLst>
                  <a:ext uri="{0D108BD9-81ED-4DB2-BD59-A6C34878D82A}">
                    <a16:rowId xmlns:a16="http://schemas.microsoft.com/office/drawing/2014/main" val="473985982"/>
                  </a:ext>
                </a:extLst>
              </a:tr>
              <a:tr h="813625">
                <a:tc>
                  <a:txBody>
                    <a:bodyPr/>
                    <a:lstStyle/>
                    <a:p>
                      <a:r>
                        <a:rPr lang="en-IN" dirty="0"/>
                        <a:t>0.93</a:t>
                      </a:r>
                    </a:p>
                  </a:txBody>
                  <a:tcPr/>
                </a:tc>
                <a:tc>
                  <a:txBody>
                    <a:bodyPr/>
                    <a:lstStyle/>
                    <a:p>
                      <a:r>
                        <a:rPr lang="en-IN" dirty="0"/>
                        <a:t>6.90</a:t>
                      </a:r>
                    </a:p>
                  </a:txBody>
                  <a:tcPr/>
                </a:tc>
                <a:tc>
                  <a:txBody>
                    <a:bodyPr/>
                    <a:lstStyle/>
                    <a:p>
                      <a:r>
                        <a:rPr lang="en-IN" dirty="0"/>
                        <a:t>112.92</a:t>
                      </a:r>
                    </a:p>
                  </a:txBody>
                  <a:tcPr/>
                </a:tc>
                <a:tc>
                  <a:txBody>
                    <a:bodyPr/>
                    <a:lstStyle/>
                    <a:p>
                      <a:r>
                        <a:rPr lang="en-IN" dirty="0"/>
                        <a:t>10.62</a:t>
                      </a:r>
                    </a:p>
                  </a:txBody>
                  <a:tcPr/>
                </a:tc>
                <a:extLst>
                  <a:ext uri="{0D108BD9-81ED-4DB2-BD59-A6C34878D82A}">
                    <a16:rowId xmlns:a16="http://schemas.microsoft.com/office/drawing/2014/main" val="559297705"/>
                  </a:ext>
                </a:extLst>
              </a:tr>
            </a:tbl>
          </a:graphicData>
        </a:graphic>
      </p:graphicFrame>
      <p:pic>
        <p:nvPicPr>
          <p:cNvPr id="7" name="Picture 6">
            <a:extLst>
              <a:ext uri="{FF2B5EF4-FFF2-40B4-BE49-F238E27FC236}">
                <a16:creationId xmlns:a16="http://schemas.microsoft.com/office/drawing/2014/main" id="{DC104A01-5C72-6830-A456-9F91E08150B5}"/>
              </a:ext>
            </a:extLst>
          </p:cNvPr>
          <p:cNvPicPr>
            <a:picLocks noChangeAspect="1"/>
          </p:cNvPicPr>
          <p:nvPr/>
        </p:nvPicPr>
        <p:blipFill>
          <a:blip r:embed="rId2"/>
          <a:stretch>
            <a:fillRect/>
          </a:stretch>
        </p:blipFill>
        <p:spPr>
          <a:xfrm>
            <a:off x="378112" y="960858"/>
            <a:ext cx="5937885" cy="5287541"/>
          </a:xfrm>
          <a:prstGeom prst="rect">
            <a:avLst/>
          </a:prstGeom>
        </p:spPr>
      </p:pic>
    </p:spTree>
    <p:extLst>
      <p:ext uri="{BB962C8B-B14F-4D97-AF65-F5344CB8AC3E}">
        <p14:creationId xmlns:p14="http://schemas.microsoft.com/office/powerpoint/2010/main" val="26212978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FD33C1-66DC-ED48-A007-56747C883C19}"/>
              </a:ext>
            </a:extLst>
          </p:cNvPr>
          <p:cNvSpPr txBox="1"/>
          <p:nvPr/>
        </p:nvSpPr>
        <p:spPr>
          <a:xfrm>
            <a:off x="143183" y="371308"/>
            <a:ext cx="11905633" cy="769441"/>
          </a:xfrm>
          <a:prstGeom prst="rect">
            <a:avLst/>
          </a:prstGeom>
          <a:noFill/>
        </p:spPr>
        <p:txBody>
          <a:bodyPr wrap="square">
            <a:spAutoFit/>
          </a:bodyPr>
          <a:lstStyle/>
          <a:p>
            <a:r>
              <a:rPr lang="en" sz="4400" b="1" dirty="0">
                <a:latin typeface="Times New Roman"/>
                <a:ea typeface="Times New Roman"/>
                <a:cs typeface="Times New Roman"/>
                <a:sym typeface="Times New Roman"/>
              </a:rPr>
              <a:t>Result and Analysis</a:t>
            </a:r>
            <a:endParaRPr lang="en-US" sz="4400" dirty="0"/>
          </a:p>
        </p:txBody>
      </p:sp>
      <p:sp>
        <p:nvSpPr>
          <p:cNvPr id="7" name="TextBox 6">
            <a:extLst>
              <a:ext uri="{FF2B5EF4-FFF2-40B4-BE49-F238E27FC236}">
                <a16:creationId xmlns:a16="http://schemas.microsoft.com/office/drawing/2014/main" id="{F13958A5-504A-4F50-7282-1643762B20DE}"/>
              </a:ext>
            </a:extLst>
          </p:cNvPr>
          <p:cNvSpPr txBox="1"/>
          <p:nvPr/>
        </p:nvSpPr>
        <p:spPr>
          <a:xfrm>
            <a:off x="157317" y="1236516"/>
            <a:ext cx="11479625" cy="1323439"/>
          </a:xfrm>
          <a:prstGeom prst="rect">
            <a:avLst/>
          </a:prstGeom>
          <a:noFill/>
        </p:spPr>
        <p:txBody>
          <a:bodyPr wrap="square">
            <a:spAutoFit/>
          </a:bodyPr>
          <a:lstStyle/>
          <a:p>
            <a:pPr marL="342900" indent="-342900">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We engaged in feature engineering to extract crucial insights from the provided dataset. Subsequently, we utilized this enriched dataset to train our machine learning models, incorporating hyperparameter tuning to enhance predictive performance.</a:t>
            </a:r>
            <a:r>
              <a:rPr lang="en-US" sz="2000" dirty="0">
                <a:effectLst/>
              </a:rPr>
              <a:t> </a:t>
            </a:r>
          </a:p>
          <a:p>
            <a:endParaRPr lang="en-US" sz="2000" dirty="0"/>
          </a:p>
        </p:txBody>
      </p:sp>
      <p:sp>
        <p:nvSpPr>
          <p:cNvPr id="9" name="TextBox 8">
            <a:extLst>
              <a:ext uri="{FF2B5EF4-FFF2-40B4-BE49-F238E27FC236}">
                <a16:creationId xmlns:a16="http://schemas.microsoft.com/office/drawing/2014/main" id="{8531BC19-C6E4-C47A-7890-516965C325C4}"/>
              </a:ext>
            </a:extLst>
          </p:cNvPr>
          <p:cNvSpPr txBox="1"/>
          <p:nvPr/>
        </p:nvSpPr>
        <p:spPr>
          <a:xfrm>
            <a:off x="157318" y="2390113"/>
            <a:ext cx="11479625" cy="1125757"/>
          </a:xfrm>
          <a:prstGeom prst="rect">
            <a:avLst/>
          </a:prstGeom>
          <a:noFill/>
        </p:spPr>
        <p:txBody>
          <a:bodyPr wrap="square">
            <a:spAutoFit/>
          </a:bodyPr>
          <a:lstStyle/>
          <a:p>
            <a:pPr marL="342900" marR="0" indent="-342900" algn="just">
              <a:lnSpc>
                <a:spcPct val="115000"/>
              </a:lnSpc>
              <a:spcBef>
                <a:spcPts val="0"/>
              </a:spcBef>
              <a:spcAft>
                <a:spcPts val="1200"/>
              </a:spcAf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Following a thorough examination of these models, we determined 'Random Forest Regression' as the most effective model for our use case, as evidenced by its accuracy score of 0.95 and the lowest RMSE among all models.</a:t>
            </a:r>
          </a:p>
        </p:txBody>
      </p:sp>
      <p:graphicFrame>
        <p:nvGraphicFramePr>
          <p:cNvPr id="4" name="Table 3">
            <a:extLst>
              <a:ext uri="{FF2B5EF4-FFF2-40B4-BE49-F238E27FC236}">
                <a16:creationId xmlns:a16="http://schemas.microsoft.com/office/drawing/2014/main" id="{D819FEF9-95A0-427C-5802-14907119F080}"/>
              </a:ext>
            </a:extLst>
          </p:cNvPr>
          <p:cNvGraphicFramePr>
            <a:graphicFrameLocks noGrp="1"/>
          </p:cNvGraphicFramePr>
          <p:nvPr>
            <p:extLst>
              <p:ext uri="{D42A27DB-BD31-4B8C-83A1-F6EECF244321}">
                <p14:modId xmlns:p14="http://schemas.microsoft.com/office/powerpoint/2010/main" val="1784726716"/>
              </p:ext>
            </p:extLst>
          </p:nvPr>
        </p:nvGraphicFramePr>
        <p:xfrm>
          <a:off x="1914409" y="3698312"/>
          <a:ext cx="7961111" cy="2661429"/>
        </p:xfrm>
        <a:graphic>
          <a:graphicData uri="http://schemas.openxmlformats.org/drawingml/2006/table">
            <a:tbl>
              <a:tblPr firstRow="1" bandRow="1">
                <a:tableStyleId>{16D9F66E-5EB9-4882-86FB-DCBF35E3C3E4}</a:tableStyleId>
              </a:tblPr>
              <a:tblGrid>
                <a:gridCol w="3966364">
                  <a:extLst>
                    <a:ext uri="{9D8B030D-6E8A-4147-A177-3AD203B41FA5}">
                      <a16:colId xmlns:a16="http://schemas.microsoft.com/office/drawing/2014/main" val="4257058823"/>
                    </a:ext>
                  </a:extLst>
                </a:gridCol>
                <a:gridCol w="1341043">
                  <a:extLst>
                    <a:ext uri="{9D8B030D-6E8A-4147-A177-3AD203B41FA5}">
                      <a16:colId xmlns:a16="http://schemas.microsoft.com/office/drawing/2014/main" val="1712479156"/>
                    </a:ext>
                  </a:extLst>
                </a:gridCol>
                <a:gridCol w="2653704">
                  <a:extLst>
                    <a:ext uri="{9D8B030D-6E8A-4147-A177-3AD203B41FA5}">
                      <a16:colId xmlns:a16="http://schemas.microsoft.com/office/drawing/2014/main" val="4073634330"/>
                    </a:ext>
                  </a:extLst>
                </a:gridCol>
              </a:tblGrid>
              <a:tr h="3505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ML Model</a:t>
                      </a:r>
                    </a:p>
                  </a:txBody>
                  <a:tcPr/>
                </a:tc>
                <a:tc>
                  <a:txBody>
                    <a:bodyPr/>
                    <a:lstStyle/>
                    <a:p>
                      <a:r>
                        <a:rPr lang="en-IN" dirty="0"/>
                        <a:t>R2</a:t>
                      </a:r>
                    </a:p>
                  </a:txBody>
                  <a:tcPr/>
                </a:tc>
                <a:tc>
                  <a:txBody>
                    <a:bodyPr/>
                    <a:lstStyle/>
                    <a:p>
                      <a:r>
                        <a:rPr lang="en-IN" dirty="0"/>
                        <a:t>RMSE</a:t>
                      </a:r>
                    </a:p>
                  </a:txBody>
                  <a:tcPr/>
                </a:tc>
                <a:extLst>
                  <a:ext uri="{0D108BD9-81ED-4DB2-BD59-A6C34878D82A}">
                    <a16:rowId xmlns:a16="http://schemas.microsoft.com/office/drawing/2014/main" val="2682301293"/>
                  </a:ext>
                </a:extLst>
              </a:tr>
              <a:tr h="3505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Linear Regression</a:t>
                      </a:r>
                    </a:p>
                  </a:txBody>
                  <a:tcPr/>
                </a:tc>
                <a:tc>
                  <a:txBody>
                    <a:bodyPr/>
                    <a:lstStyle/>
                    <a:p>
                      <a:r>
                        <a:rPr lang="en-IN" dirty="0"/>
                        <a:t>0.94</a:t>
                      </a:r>
                    </a:p>
                  </a:txBody>
                  <a:tcPr/>
                </a:tc>
                <a:tc>
                  <a:txBody>
                    <a:bodyPr/>
                    <a:lstStyle/>
                    <a:p>
                      <a:r>
                        <a:rPr lang="en-IN" dirty="0"/>
                        <a:t>9.58</a:t>
                      </a:r>
                    </a:p>
                  </a:txBody>
                  <a:tcPr/>
                </a:tc>
                <a:extLst>
                  <a:ext uri="{0D108BD9-81ED-4DB2-BD59-A6C34878D82A}">
                    <a16:rowId xmlns:a16="http://schemas.microsoft.com/office/drawing/2014/main" val="203934399"/>
                  </a:ext>
                </a:extLst>
              </a:tr>
              <a:tr h="3505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Random Forest Regression</a:t>
                      </a:r>
                    </a:p>
                  </a:txBody>
                  <a:tcPr/>
                </a:tc>
                <a:tc>
                  <a:txBody>
                    <a:bodyPr/>
                    <a:lstStyle/>
                    <a:p>
                      <a:r>
                        <a:rPr lang="en-IN" dirty="0"/>
                        <a:t>0.95</a:t>
                      </a:r>
                    </a:p>
                  </a:txBody>
                  <a:tcPr/>
                </a:tc>
                <a:tc>
                  <a:txBody>
                    <a:bodyPr/>
                    <a:lstStyle/>
                    <a:p>
                      <a:r>
                        <a:rPr lang="en-IN" dirty="0"/>
                        <a:t>8.65</a:t>
                      </a:r>
                    </a:p>
                  </a:txBody>
                  <a:tcPr/>
                </a:tc>
                <a:extLst>
                  <a:ext uri="{0D108BD9-81ED-4DB2-BD59-A6C34878D82A}">
                    <a16:rowId xmlns:a16="http://schemas.microsoft.com/office/drawing/2014/main" val="31379718"/>
                  </a:ext>
                </a:extLst>
              </a:tr>
              <a:tr h="3505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KNN Regression</a:t>
                      </a:r>
                    </a:p>
                  </a:txBody>
                  <a:tcPr/>
                </a:tc>
                <a:tc>
                  <a:txBody>
                    <a:bodyPr/>
                    <a:lstStyle/>
                    <a:p>
                      <a:r>
                        <a:rPr lang="en-IN" dirty="0"/>
                        <a:t>0.91</a:t>
                      </a:r>
                    </a:p>
                  </a:txBody>
                  <a:tcPr/>
                </a:tc>
                <a:tc>
                  <a:txBody>
                    <a:bodyPr/>
                    <a:lstStyle/>
                    <a:p>
                      <a:r>
                        <a:rPr lang="en-IN" dirty="0"/>
                        <a:t>11.32</a:t>
                      </a:r>
                    </a:p>
                  </a:txBody>
                  <a:tcPr/>
                </a:tc>
                <a:extLst>
                  <a:ext uri="{0D108BD9-81ED-4DB2-BD59-A6C34878D82A}">
                    <a16:rowId xmlns:a16="http://schemas.microsoft.com/office/drawing/2014/main" val="3731087951"/>
                  </a:ext>
                </a:extLst>
              </a:tr>
              <a:tr h="3505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XGBoost</a:t>
                      </a:r>
                      <a:r>
                        <a:rPr lang="en-IN" dirty="0"/>
                        <a:t> Model</a:t>
                      </a:r>
                    </a:p>
                  </a:txBody>
                  <a:tcPr/>
                </a:tc>
                <a:tc>
                  <a:txBody>
                    <a:bodyPr/>
                    <a:lstStyle/>
                    <a:p>
                      <a:r>
                        <a:rPr lang="en-IN" dirty="0"/>
                        <a:t>0.79</a:t>
                      </a:r>
                    </a:p>
                  </a:txBody>
                  <a:tcPr/>
                </a:tc>
                <a:tc>
                  <a:txBody>
                    <a:bodyPr/>
                    <a:lstStyle/>
                    <a:p>
                      <a:r>
                        <a:rPr lang="en-IN" dirty="0"/>
                        <a:t>18.05</a:t>
                      </a:r>
                    </a:p>
                  </a:txBody>
                  <a:tcPr/>
                </a:tc>
                <a:extLst>
                  <a:ext uri="{0D108BD9-81ED-4DB2-BD59-A6C34878D82A}">
                    <a16:rowId xmlns:a16="http://schemas.microsoft.com/office/drawing/2014/main" val="614317747"/>
                  </a:ext>
                </a:extLst>
              </a:tr>
              <a:tr h="3505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Random Forest Hyperparameter Tuning</a:t>
                      </a:r>
                    </a:p>
                  </a:txBody>
                  <a:tcPr/>
                </a:tc>
                <a:tc>
                  <a:txBody>
                    <a:bodyPr/>
                    <a:lstStyle/>
                    <a:p>
                      <a:r>
                        <a:rPr lang="en-IN" dirty="0"/>
                        <a:t>0.92</a:t>
                      </a:r>
                    </a:p>
                  </a:txBody>
                  <a:tcPr/>
                </a:tc>
                <a:tc>
                  <a:txBody>
                    <a:bodyPr/>
                    <a:lstStyle/>
                    <a:p>
                      <a:r>
                        <a:rPr lang="en-IN" dirty="0"/>
                        <a:t>10.55</a:t>
                      </a:r>
                    </a:p>
                  </a:txBody>
                  <a:tcPr/>
                </a:tc>
                <a:extLst>
                  <a:ext uri="{0D108BD9-81ED-4DB2-BD59-A6C34878D82A}">
                    <a16:rowId xmlns:a16="http://schemas.microsoft.com/office/drawing/2014/main" val="1821001360"/>
                  </a:ext>
                </a:extLst>
              </a:tr>
              <a:tr h="4668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XGBoost</a:t>
                      </a:r>
                      <a:r>
                        <a:rPr lang="en-IN" dirty="0"/>
                        <a:t> Hyperparameter Tuning</a:t>
                      </a:r>
                    </a:p>
                  </a:txBody>
                  <a:tcPr/>
                </a:tc>
                <a:tc>
                  <a:txBody>
                    <a:bodyPr/>
                    <a:lstStyle/>
                    <a:p>
                      <a:r>
                        <a:rPr lang="en-IN" dirty="0"/>
                        <a:t>0.93</a:t>
                      </a:r>
                    </a:p>
                  </a:txBody>
                  <a:tcPr/>
                </a:tc>
                <a:tc>
                  <a:txBody>
                    <a:bodyPr/>
                    <a:lstStyle/>
                    <a:p>
                      <a:r>
                        <a:rPr lang="en-IN" dirty="0"/>
                        <a:t>10.62</a:t>
                      </a:r>
                    </a:p>
                  </a:txBody>
                  <a:tcPr/>
                </a:tc>
                <a:extLst>
                  <a:ext uri="{0D108BD9-81ED-4DB2-BD59-A6C34878D82A}">
                    <a16:rowId xmlns:a16="http://schemas.microsoft.com/office/drawing/2014/main" val="4270025927"/>
                  </a:ext>
                </a:extLst>
              </a:tr>
            </a:tbl>
          </a:graphicData>
        </a:graphic>
      </p:graphicFrame>
    </p:spTree>
    <p:extLst>
      <p:ext uri="{BB962C8B-B14F-4D97-AF65-F5344CB8AC3E}">
        <p14:creationId xmlns:p14="http://schemas.microsoft.com/office/powerpoint/2010/main" val="934204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94065-75C0-09FC-0497-41435865ADB7}"/>
              </a:ext>
            </a:extLst>
          </p:cNvPr>
          <p:cNvSpPr>
            <a:spLocks noGrp="1"/>
          </p:cNvSpPr>
          <p:nvPr>
            <p:ph type="ctrTitle"/>
          </p:nvPr>
        </p:nvSpPr>
        <p:spPr>
          <a:xfrm>
            <a:off x="838200" y="914399"/>
            <a:ext cx="10515600" cy="690881"/>
          </a:xfrm>
        </p:spPr>
        <p:txBody>
          <a:bodyPr vert="horz" lIns="91440" tIns="45720" rIns="91440" bIns="45720" rtlCol="0" anchor="ctr">
            <a:noAutofit/>
          </a:bodyPr>
          <a:lstStyle/>
          <a:p>
            <a:pPr algn="l"/>
            <a:r>
              <a:rPr lang="en-US" sz="4400" b="1" i="0" kern="1200" dirty="0">
                <a:solidFill>
                  <a:schemeClr val="tx1"/>
                </a:solidFill>
                <a:latin typeface="Times New Roman" panose="02020603050405020304" pitchFamily="18" charset="0"/>
                <a:cs typeface="Times New Roman" panose="02020603050405020304" pitchFamily="18" charset="0"/>
              </a:rPr>
              <a:t>Description of Dataset</a:t>
            </a:r>
            <a:br>
              <a:rPr lang="en-US" sz="4400" b="1" i="0" u="sng" kern="1200" dirty="0">
                <a:solidFill>
                  <a:schemeClr val="tx1"/>
                </a:solidFill>
                <a:latin typeface="Times New Roman" panose="02020603050405020304" pitchFamily="18" charset="0"/>
                <a:cs typeface="Times New Roman" panose="02020603050405020304" pitchFamily="18" charset="0"/>
              </a:rPr>
            </a:br>
            <a:endParaRPr lang="en-US" sz="4400" kern="12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34850ABE-719F-70E5-5406-1C0E4E652F68}"/>
              </a:ext>
            </a:extLst>
          </p:cNvPr>
          <p:cNvGraphicFramePr/>
          <p:nvPr>
            <p:extLst>
              <p:ext uri="{D42A27DB-BD31-4B8C-83A1-F6EECF244321}">
                <p14:modId xmlns:p14="http://schemas.microsoft.com/office/powerpoint/2010/main" val="118584692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73270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FD33C1-66DC-ED48-A007-56747C883C19}"/>
              </a:ext>
            </a:extLst>
          </p:cNvPr>
          <p:cNvSpPr txBox="1"/>
          <p:nvPr/>
        </p:nvSpPr>
        <p:spPr>
          <a:xfrm>
            <a:off x="143183" y="371308"/>
            <a:ext cx="11905633" cy="769441"/>
          </a:xfrm>
          <a:prstGeom prst="rect">
            <a:avLst/>
          </a:prstGeom>
          <a:noFill/>
        </p:spPr>
        <p:txBody>
          <a:bodyPr wrap="square">
            <a:spAutoFit/>
          </a:bodyPr>
          <a:lstStyle/>
          <a:p>
            <a:r>
              <a:rPr lang="en" sz="4400" b="1" dirty="0">
                <a:latin typeface="Times New Roman"/>
                <a:ea typeface="Times New Roman"/>
                <a:cs typeface="Times New Roman"/>
                <a:sym typeface="Times New Roman"/>
              </a:rPr>
              <a:t>Result and Analysis</a:t>
            </a:r>
            <a:endParaRPr lang="en-US" sz="4400" dirty="0"/>
          </a:p>
        </p:txBody>
      </p:sp>
      <p:pic>
        <p:nvPicPr>
          <p:cNvPr id="2" name="Picture 1" descr="A graph of different regression algorithms&#10;&#10;Description automatically generated">
            <a:extLst>
              <a:ext uri="{FF2B5EF4-FFF2-40B4-BE49-F238E27FC236}">
                <a16:creationId xmlns:a16="http://schemas.microsoft.com/office/drawing/2014/main" id="{69B06659-11FE-87C3-2DFB-8F8093C97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436571"/>
            <a:ext cx="9814560" cy="5154124"/>
          </a:xfrm>
          <a:prstGeom prst="rect">
            <a:avLst/>
          </a:prstGeom>
        </p:spPr>
      </p:pic>
    </p:spTree>
    <p:extLst>
      <p:ext uri="{BB962C8B-B14F-4D97-AF65-F5344CB8AC3E}">
        <p14:creationId xmlns:p14="http://schemas.microsoft.com/office/powerpoint/2010/main" val="17019209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3287A4-4DAD-A60B-FED5-22F17A2C87A6}"/>
              </a:ext>
            </a:extLst>
          </p:cNvPr>
          <p:cNvSpPr txBox="1"/>
          <p:nvPr/>
        </p:nvSpPr>
        <p:spPr>
          <a:xfrm>
            <a:off x="348074" y="557507"/>
            <a:ext cx="6102220" cy="769441"/>
          </a:xfrm>
          <a:prstGeom prst="rect">
            <a:avLst/>
          </a:prstGeom>
          <a:noFill/>
        </p:spPr>
        <p:txBody>
          <a:bodyPr wrap="square">
            <a:spAutoFit/>
          </a:bodyPr>
          <a:lstStyle/>
          <a:p>
            <a:r>
              <a:rPr lang="en" sz="4400" b="1" dirty="0">
                <a:latin typeface="Times New Roman"/>
                <a:ea typeface="Times New Roman"/>
                <a:cs typeface="Times New Roman"/>
                <a:sym typeface="Times New Roman"/>
              </a:rPr>
              <a:t>Conclusion</a:t>
            </a:r>
            <a:endParaRPr lang="en-US" sz="4400" dirty="0"/>
          </a:p>
        </p:txBody>
      </p:sp>
      <p:sp>
        <p:nvSpPr>
          <p:cNvPr id="6" name="TextBox 5">
            <a:extLst>
              <a:ext uri="{FF2B5EF4-FFF2-40B4-BE49-F238E27FC236}">
                <a16:creationId xmlns:a16="http://schemas.microsoft.com/office/drawing/2014/main" id="{080C875D-BA2A-3519-1AED-004F65E36275}"/>
              </a:ext>
            </a:extLst>
          </p:cNvPr>
          <p:cNvSpPr txBox="1"/>
          <p:nvPr/>
        </p:nvSpPr>
        <p:spPr>
          <a:xfrm>
            <a:off x="184445" y="1862169"/>
            <a:ext cx="11686609" cy="3170099"/>
          </a:xfrm>
          <a:prstGeom prst="rect">
            <a:avLst/>
          </a:prstGeom>
          <a:noFill/>
        </p:spPr>
        <p:txBody>
          <a:bodyPr wrap="square">
            <a:spAutoFit/>
          </a:bodyPr>
          <a:lstStyle/>
          <a:p>
            <a:pPr marL="285750" indent="-285750" algn="just">
              <a:buFont typeface="Arial" panose="020B0604020202020204" pitchFamily="34" charset="0"/>
              <a:buChar char="•"/>
            </a:pPr>
            <a:r>
              <a:rPr lang="en-US" sz="2000" b="0" i="0" dirty="0">
                <a:solidFill>
                  <a:srgbClr val="000000"/>
                </a:solidFill>
                <a:effectLst/>
                <a:latin typeface="Times New Roman" panose="02020603050405020304" pitchFamily="18" charset="0"/>
              </a:rPr>
              <a:t>Our goal in this project was to forecast flight delays.</a:t>
            </a:r>
          </a:p>
          <a:p>
            <a:pPr algn="just"/>
            <a:endParaRPr lang="en-US" sz="2000" b="0" i="0" dirty="0">
              <a:solidFill>
                <a:srgbClr val="000000"/>
              </a:solidFill>
              <a:effectLst/>
              <a:latin typeface="Times New Roman" panose="02020603050405020304" pitchFamily="18" charset="0"/>
            </a:endParaRPr>
          </a:p>
          <a:p>
            <a:pPr marL="285750" indent="-285750" algn="just">
              <a:buFont typeface="Arial" panose="020B0604020202020204" pitchFamily="34" charset="0"/>
              <a:buChar char="•"/>
            </a:pPr>
            <a:r>
              <a:rPr lang="en-US" sz="2000" b="0" i="0" dirty="0">
                <a:solidFill>
                  <a:srgbClr val="000000"/>
                </a:solidFill>
                <a:effectLst/>
                <a:latin typeface="Times New Roman" panose="02020603050405020304" pitchFamily="18" charset="0"/>
              </a:rPr>
              <a:t> We applied a range of machine learning models, each optimized to maximize its performance, such as KNN Regression, XG Boost, Random Forest Regression, and Linear Regression, utilizing a rich dataset. </a:t>
            </a:r>
          </a:p>
          <a:p>
            <a:pPr marL="285750" indent="-285750" algn="just">
              <a:buFont typeface="Arial" panose="020B0604020202020204" pitchFamily="34" charset="0"/>
              <a:buChar char="•"/>
            </a:pPr>
            <a:endParaRPr lang="en-US" sz="2000" b="0" i="0" dirty="0">
              <a:solidFill>
                <a:srgbClr val="000000"/>
              </a:solidFill>
              <a:effectLst/>
              <a:latin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W</a:t>
            </a:r>
            <a:r>
              <a:rPr lang="en-US" sz="2000" dirty="0">
                <a:effectLst/>
                <a:latin typeface="Times New Roman" panose="02020603050405020304" pitchFamily="18" charset="0"/>
                <a:ea typeface="Times New Roman" panose="02020603050405020304" pitchFamily="18" charset="0"/>
              </a:rPr>
              <a:t>e concluded that the standard Random Forest Regression model was the best model for our project on predicting air traffic delays. </a:t>
            </a:r>
          </a:p>
          <a:p>
            <a:pPr marL="285750" indent="-285750" algn="just">
              <a:buFont typeface="Arial" panose="020B0604020202020204" pitchFamily="34" charset="0"/>
              <a:buChar char="•"/>
            </a:pPr>
            <a:endParaRPr lang="en-US" sz="2000" dirty="0">
              <a:solidFill>
                <a:srgbClr val="000000"/>
              </a:solidFill>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2000" b="0" i="0" dirty="0">
                <a:solidFill>
                  <a:srgbClr val="000000"/>
                </a:solidFill>
                <a:latin typeface="Times New Roman" panose="02020603050405020304" pitchFamily="18" charset="0"/>
              </a:rPr>
              <a:t>Through this project, </a:t>
            </a:r>
            <a:r>
              <a:rPr lang="en-US" sz="2000" dirty="0">
                <a:effectLst/>
                <a:latin typeface="Times New Roman" panose="02020603050405020304" pitchFamily="18" charset="0"/>
                <a:ea typeface="Times New Roman" panose="02020603050405020304" pitchFamily="18" charset="0"/>
              </a:rPr>
              <a:t>we are able to identify patterns and trends related to aircraft delays and cancellations in the United States by analyzing a large dataset on these events. </a:t>
            </a:r>
            <a:endParaRPr lang="en-US" sz="2000"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9541531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A7A964-81D1-848C-FC55-ADCD818DCE8C}"/>
              </a:ext>
            </a:extLst>
          </p:cNvPr>
          <p:cNvSpPr txBox="1"/>
          <p:nvPr/>
        </p:nvSpPr>
        <p:spPr>
          <a:xfrm>
            <a:off x="0" y="2801882"/>
            <a:ext cx="12192000" cy="769441"/>
          </a:xfrm>
          <a:prstGeom prst="rect">
            <a:avLst/>
          </a:prstGeom>
          <a:noFill/>
        </p:spPr>
        <p:txBody>
          <a:bodyPr wrap="square">
            <a:spAutoFit/>
          </a:bodyPr>
          <a:lstStyle/>
          <a:p>
            <a:pPr algn="ctr"/>
            <a:r>
              <a:rPr lang="en" sz="4400" b="1" dirty="0">
                <a:latin typeface="Times New Roman"/>
                <a:ea typeface="Times New Roman"/>
                <a:cs typeface="Times New Roman"/>
                <a:sym typeface="Times New Roman"/>
              </a:rPr>
              <a:t>THANK YOU</a:t>
            </a:r>
            <a:endParaRPr lang="en-US" sz="4400" b="1" dirty="0"/>
          </a:p>
        </p:txBody>
      </p:sp>
    </p:spTree>
    <p:extLst>
      <p:ext uri="{BB962C8B-B14F-4D97-AF65-F5344CB8AC3E}">
        <p14:creationId xmlns:p14="http://schemas.microsoft.com/office/powerpoint/2010/main" val="36708339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rld map with flight paths">
            <a:extLst>
              <a:ext uri="{FF2B5EF4-FFF2-40B4-BE49-F238E27FC236}">
                <a16:creationId xmlns:a16="http://schemas.microsoft.com/office/drawing/2014/main" id="{84A5B4E4-43E3-E54E-B4A0-7AE22651B63E}"/>
              </a:ext>
            </a:extLst>
          </p:cNvPr>
          <p:cNvPicPr>
            <a:picLocks noChangeAspect="1"/>
          </p:cNvPicPr>
          <p:nvPr/>
        </p:nvPicPr>
        <p:blipFill rotWithShape="1">
          <a:blip r:embed="rId2"/>
          <a:srcRect l="19357" r="26802"/>
          <a:stretch/>
        </p:blipFill>
        <p:spPr>
          <a:xfrm>
            <a:off x="-1" y="-2"/>
            <a:ext cx="4958081" cy="6858002"/>
          </a:xfrm>
          <a:prstGeom prst="rect">
            <a:avLst/>
          </a:prstGeom>
        </p:spPr>
      </p:pic>
      <p:sp useBgFill="1">
        <p:nvSpPr>
          <p:cNvPr id="51" name="Rectangle 5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F4615-1239-936F-AF58-D710A556EA3F}"/>
              </a:ext>
            </a:extLst>
          </p:cNvPr>
          <p:cNvSpPr>
            <a:spLocks noGrp="1"/>
          </p:cNvSpPr>
          <p:nvPr>
            <p:ph type="title"/>
          </p:nvPr>
        </p:nvSpPr>
        <p:spPr>
          <a:xfrm>
            <a:off x="6115317" y="121921"/>
            <a:ext cx="5464968" cy="650240"/>
          </a:xfrm>
        </p:spPr>
        <p:txBody>
          <a:bodyPr>
            <a:normAutofit fontScale="90000"/>
          </a:bodyPr>
          <a:lstStyle/>
          <a:p>
            <a:r>
              <a:rPr lang="en-IN" b="1" dirty="0">
                <a:latin typeface="Times New Roman" panose="02020603050405020304" pitchFamily="18" charset="0"/>
                <a:cs typeface="Times New Roman" panose="02020603050405020304" pitchFamily="18" charset="0"/>
              </a:rPr>
              <a:t>Dataset</a:t>
            </a:r>
            <a:r>
              <a:rPr lang="en-IN" sz="4000" b="1" dirty="0">
                <a:latin typeface="Times New Roman" panose="02020603050405020304" pitchFamily="18" charset="0"/>
                <a:cs typeface="Times New Roman" panose="02020603050405020304" pitchFamily="18" charset="0"/>
              </a:rPr>
              <a:t> Files Details</a:t>
            </a:r>
          </a:p>
        </p:txBody>
      </p:sp>
      <p:graphicFrame>
        <p:nvGraphicFramePr>
          <p:cNvPr id="52" name="Content Placeholder 2">
            <a:extLst>
              <a:ext uri="{FF2B5EF4-FFF2-40B4-BE49-F238E27FC236}">
                <a16:creationId xmlns:a16="http://schemas.microsoft.com/office/drawing/2014/main" id="{88EBFFE3-ACBB-2F5C-B680-7BBB3711FBCB}"/>
              </a:ext>
            </a:extLst>
          </p:cNvPr>
          <p:cNvGraphicFramePr>
            <a:graphicFrameLocks noGrp="1"/>
          </p:cNvGraphicFramePr>
          <p:nvPr>
            <p:ph idx="1"/>
            <p:extLst>
              <p:ext uri="{D42A27DB-BD31-4B8C-83A1-F6EECF244321}">
                <p14:modId xmlns:p14="http://schemas.microsoft.com/office/powerpoint/2010/main" val="4018279145"/>
              </p:ext>
            </p:extLst>
          </p:nvPr>
        </p:nvGraphicFramePr>
        <p:xfrm>
          <a:off x="5410196" y="1727200"/>
          <a:ext cx="5952461" cy="4439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A68CE96B-1112-399F-FD8E-8C41DA00E033}"/>
              </a:ext>
            </a:extLst>
          </p:cNvPr>
          <p:cNvSpPr txBox="1"/>
          <p:nvPr/>
        </p:nvSpPr>
        <p:spPr>
          <a:xfrm>
            <a:off x="7741920" y="1036320"/>
            <a:ext cx="18796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Flights.csv</a:t>
            </a:r>
          </a:p>
        </p:txBody>
      </p:sp>
    </p:spTree>
    <p:extLst>
      <p:ext uri="{BB962C8B-B14F-4D97-AF65-F5344CB8AC3E}">
        <p14:creationId xmlns:p14="http://schemas.microsoft.com/office/powerpoint/2010/main" val="2678730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D65750-D8B0-3FB2-6CD6-08606B2F208A}"/>
              </a:ext>
            </a:extLst>
          </p:cNvPr>
          <p:cNvSpPr>
            <a:spLocks noGrp="1"/>
          </p:cNvSpPr>
          <p:nvPr>
            <p:ph type="ctrTitle"/>
          </p:nvPr>
        </p:nvSpPr>
        <p:spPr>
          <a:xfrm>
            <a:off x="429768" y="411480"/>
            <a:ext cx="11201400" cy="466344"/>
          </a:xfrm>
        </p:spPr>
        <p:txBody>
          <a:bodyPr vert="horz" lIns="91440" tIns="45720" rIns="91440" bIns="45720" rtlCol="0" anchor="ctr">
            <a:normAutofit fontScale="90000"/>
          </a:bodyPr>
          <a:lstStyle/>
          <a:p>
            <a:pPr algn="l"/>
            <a:endParaRPr lang="en-US" sz="3600" dirty="0"/>
          </a:p>
        </p:txBody>
      </p:sp>
      <p:sp>
        <p:nvSpPr>
          <p:cNvPr id="69" name="Rectangle 68">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2" name="Picture 51" descr="A close-up of a network&#10;&#10;Description automatically generated">
            <a:extLst>
              <a:ext uri="{FF2B5EF4-FFF2-40B4-BE49-F238E27FC236}">
                <a16:creationId xmlns:a16="http://schemas.microsoft.com/office/drawing/2014/main" id="{5CF8F10A-9F80-6D4A-91DD-B5121DB8A423}"/>
              </a:ext>
            </a:extLst>
          </p:cNvPr>
          <p:cNvPicPr>
            <a:picLocks noChangeAspect="1"/>
          </p:cNvPicPr>
          <p:nvPr/>
        </p:nvPicPr>
        <p:blipFill rotWithShape="1">
          <a:blip r:embed="rId2"/>
          <a:srcRect r="255"/>
          <a:stretch/>
        </p:blipFill>
        <p:spPr>
          <a:xfrm>
            <a:off x="0" y="0"/>
            <a:ext cx="7134659" cy="7002380"/>
          </a:xfrm>
          <a:prstGeom prst="rect">
            <a:avLst/>
          </a:prstGeom>
        </p:spPr>
      </p:pic>
      <p:sp useBgFill="1">
        <p:nvSpPr>
          <p:cNvPr id="71" name="Rectangle 70">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8" name="Diagram 27">
            <a:extLst>
              <a:ext uri="{FF2B5EF4-FFF2-40B4-BE49-F238E27FC236}">
                <a16:creationId xmlns:a16="http://schemas.microsoft.com/office/drawing/2014/main" id="{E007EB4C-959F-09BB-B25A-C97AB4AA349B}"/>
              </a:ext>
            </a:extLst>
          </p:cNvPr>
          <p:cNvGraphicFramePr/>
          <p:nvPr>
            <p:extLst>
              <p:ext uri="{D42A27DB-BD31-4B8C-83A1-F6EECF244321}">
                <p14:modId xmlns:p14="http://schemas.microsoft.com/office/powerpoint/2010/main" val="4244041938"/>
              </p:ext>
            </p:extLst>
          </p:nvPr>
        </p:nvGraphicFramePr>
        <p:xfrm>
          <a:off x="7938752" y="1193533"/>
          <a:ext cx="3455097" cy="4786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137618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7D281B-414F-7D98-1250-A63B1A2E248E}"/>
              </a:ext>
            </a:extLst>
          </p:cNvPr>
          <p:cNvSpPr>
            <a:spLocks noGrp="1"/>
          </p:cNvSpPr>
          <p:nvPr>
            <p:ph type="title"/>
          </p:nvPr>
        </p:nvSpPr>
        <p:spPr>
          <a:xfrm>
            <a:off x="6657715" y="467271"/>
            <a:ext cx="4195674" cy="2052522"/>
          </a:xfrm>
        </p:spPr>
        <p:txBody>
          <a:bodyPr anchor="b">
            <a:normAutofit/>
          </a:bodyPr>
          <a:lstStyle/>
          <a:p>
            <a:r>
              <a:rPr lang="en-US" sz="2800" b="1" dirty="0">
                <a:latin typeface="Times New Roman" panose="02020603050405020304" pitchFamily="18" charset="0"/>
                <a:ea typeface="Times New Roman" panose="02020603050405020304" pitchFamily="18" charset="0"/>
              </a:rPr>
              <a:t>Airlines.csv</a:t>
            </a:r>
            <a:br>
              <a:rPr lang="en-US" sz="2800" b="1" dirty="0">
                <a:latin typeface="Times New Roman" panose="02020603050405020304" pitchFamily="18" charset="0"/>
                <a:ea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39" name="Oval 38">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Back view of an aeroplane">
            <a:extLst>
              <a:ext uri="{FF2B5EF4-FFF2-40B4-BE49-F238E27FC236}">
                <a16:creationId xmlns:a16="http://schemas.microsoft.com/office/drawing/2014/main" id="{068CA81D-F46F-0D80-4235-B8F372F0CF2B}"/>
              </a:ext>
            </a:extLst>
          </p:cNvPr>
          <p:cNvPicPr>
            <a:picLocks noChangeAspect="1"/>
          </p:cNvPicPr>
          <p:nvPr/>
        </p:nvPicPr>
        <p:blipFill rotWithShape="1">
          <a:blip r:embed="rId2"/>
          <a:srcRect l="10699" r="22550"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40"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41"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A0A1BE8F-9BB3-7E87-5802-1017EF6219F8}"/>
              </a:ext>
            </a:extLst>
          </p:cNvPr>
          <p:cNvSpPr>
            <a:spLocks noGrp="1"/>
          </p:cNvSpPr>
          <p:nvPr>
            <p:ph idx="1"/>
          </p:nvPr>
        </p:nvSpPr>
        <p:spPr>
          <a:xfrm>
            <a:off x="6657715" y="2990818"/>
            <a:ext cx="4195673" cy="2913872"/>
          </a:xfrm>
        </p:spPr>
        <p:txBody>
          <a:bodyPr anchor="t">
            <a:normAutofit/>
          </a:bodyPr>
          <a:lstStyle/>
          <a:p>
            <a:pPr marL="342900" marR="0" lvl="0" indent="-342900">
              <a:spcBef>
                <a:spcPts val="0"/>
              </a:spcBef>
              <a:spcAft>
                <a:spcPts val="600"/>
              </a:spcAft>
              <a:buFont typeface="+mj-lt"/>
              <a:buAutoNum type="arabicPeriod"/>
            </a:pPr>
            <a:r>
              <a:rPr lang="en-IN" sz="2000" dirty="0">
                <a:solidFill>
                  <a:schemeClr val="tx1">
                    <a:alpha val="80000"/>
                  </a:schemeClr>
                </a:solidFill>
                <a:effectLst/>
                <a:latin typeface="Times New Roman" panose="02020603050405020304" pitchFamily="18" charset="0"/>
                <a:ea typeface="Times New Roman" panose="02020603050405020304" pitchFamily="18" charset="0"/>
              </a:rPr>
              <a:t>IATA_CODE</a:t>
            </a:r>
            <a:endParaRPr lang="en-US" sz="2000" dirty="0">
              <a:solidFill>
                <a:schemeClr val="tx1">
                  <a:alpha val="80000"/>
                </a:schemeClr>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600"/>
              </a:spcAft>
              <a:buFont typeface="+mj-lt"/>
              <a:buAutoNum type="arabicPeriod"/>
            </a:pPr>
            <a:r>
              <a:rPr lang="en-IN" sz="2000" dirty="0">
                <a:solidFill>
                  <a:schemeClr val="tx1">
                    <a:alpha val="80000"/>
                  </a:schemeClr>
                </a:solidFill>
                <a:effectLst/>
                <a:latin typeface="Times New Roman" panose="02020603050405020304" pitchFamily="18" charset="0"/>
                <a:ea typeface="Times New Roman" panose="02020603050405020304" pitchFamily="18" charset="0"/>
              </a:rPr>
              <a:t>Airline</a:t>
            </a:r>
            <a:endParaRPr lang="en-US" sz="2000" dirty="0">
              <a:solidFill>
                <a:schemeClr val="tx1">
                  <a:alpha val="80000"/>
                </a:schemeClr>
              </a:solidFill>
            </a:endParaRPr>
          </a:p>
        </p:txBody>
      </p:sp>
      <p:sp>
        <p:nvSpPr>
          <p:cNvPr id="33"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42"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1870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02961410-C9D2-8C82-A861-7211CA95C9DD}"/>
              </a:ext>
            </a:extLst>
          </p:cNvPr>
          <p:cNvSpPr>
            <a:spLocks noGrp="1"/>
          </p:cNvSpPr>
          <p:nvPr>
            <p:ph type="title"/>
          </p:nvPr>
        </p:nvSpPr>
        <p:spPr>
          <a:xfrm>
            <a:off x="804672" y="457200"/>
            <a:ext cx="10579608" cy="1188720"/>
          </a:xfrm>
        </p:spPr>
        <p:txBody>
          <a:bodyPr>
            <a:normAutofit/>
          </a:bodyPr>
          <a:lstStyle/>
          <a:p>
            <a:r>
              <a:rPr lang="en-US" sz="4000" b="1" dirty="0">
                <a:solidFill>
                  <a:schemeClr val="tx2"/>
                </a:solidFill>
                <a:latin typeface="Times New Roman" panose="02020603050405020304" pitchFamily="18" charset="0"/>
                <a:cs typeface="Times New Roman" panose="02020603050405020304" pitchFamily="18" charset="0"/>
              </a:rPr>
              <a:t>Data </a:t>
            </a:r>
            <a:r>
              <a:rPr lang="en-US" b="1" dirty="0">
                <a:solidFill>
                  <a:schemeClr val="tx2"/>
                </a:solidFill>
                <a:latin typeface="Times New Roman" panose="02020603050405020304" pitchFamily="18" charset="0"/>
                <a:cs typeface="Times New Roman" panose="02020603050405020304" pitchFamily="18" charset="0"/>
              </a:rPr>
              <a:t>Cleaning</a:t>
            </a:r>
            <a:r>
              <a:rPr lang="en-US" sz="4000" b="1" dirty="0">
                <a:solidFill>
                  <a:schemeClr val="tx2"/>
                </a:solidFill>
                <a:latin typeface="Times New Roman" panose="02020603050405020304" pitchFamily="18" charset="0"/>
                <a:cs typeface="Times New Roman" panose="02020603050405020304" pitchFamily="18" charset="0"/>
              </a:rPr>
              <a:t> &amp; Preprocessing</a:t>
            </a:r>
          </a:p>
        </p:txBody>
      </p:sp>
      <p:grpSp>
        <p:nvGrpSpPr>
          <p:cNvPr id="34" name="Group 33">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35" name="Freeform: Shape 34">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3" name="Freeform: Shape 42">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49" name="Freeform: Shape 48">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6" name="Content Placeholder 5">
            <a:extLst>
              <a:ext uri="{FF2B5EF4-FFF2-40B4-BE49-F238E27FC236}">
                <a16:creationId xmlns:a16="http://schemas.microsoft.com/office/drawing/2014/main" id="{5A12CAC7-705C-99E2-0669-8AF4CC289BA0}"/>
              </a:ext>
            </a:extLst>
          </p:cNvPr>
          <p:cNvGraphicFramePr>
            <a:graphicFrameLocks noGrp="1"/>
          </p:cNvGraphicFramePr>
          <p:nvPr>
            <p:ph idx="1"/>
            <p:extLst>
              <p:ext uri="{D42A27DB-BD31-4B8C-83A1-F6EECF244321}">
                <p14:modId xmlns:p14="http://schemas.microsoft.com/office/powerpoint/2010/main" val="1172509643"/>
              </p:ext>
            </p:extLst>
          </p:nvPr>
        </p:nvGraphicFramePr>
        <p:xfrm>
          <a:off x="1036320" y="2543633"/>
          <a:ext cx="10119360"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4116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C8A4-99BC-ABDF-3E01-E507578B425A}"/>
              </a:ext>
            </a:extLst>
          </p:cNvPr>
          <p:cNvSpPr>
            <a:spLocks noGrp="1"/>
          </p:cNvSpPr>
          <p:nvPr>
            <p:ph type="title"/>
          </p:nvPr>
        </p:nvSpPr>
        <p:spPr>
          <a:xfrm>
            <a:off x="385012" y="365126"/>
            <a:ext cx="6006163" cy="833030"/>
          </a:xfrm>
        </p:spPr>
        <p:txBody>
          <a:bodyPr/>
          <a:lstStyle/>
          <a:p>
            <a:r>
              <a:rPr lang="en-IN" b="1">
                <a:latin typeface="Times New Roman" panose="02020603050405020304" pitchFamily="18" charset="0"/>
                <a:cs typeface="Times New Roman" panose="02020603050405020304" pitchFamily="18" charset="0"/>
              </a:rPr>
              <a:t>Finding Missing Values</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7FC04C4-31B1-4C97-B5DC-2AFB4097E259}"/>
              </a:ext>
            </a:extLst>
          </p:cNvPr>
          <p:cNvPicPr>
            <a:picLocks noGrp="1" noChangeAspect="1"/>
          </p:cNvPicPr>
          <p:nvPr>
            <p:ph idx="1"/>
          </p:nvPr>
        </p:nvPicPr>
        <p:blipFill>
          <a:blip r:embed="rId2"/>
          <a:stretch>
            <a:fillRect/>
          </a:stretch>
        </p:blipFill>
        <p:spPr>
          <a:xfrm>
            <a:off x="385012" y="1439520"/>
            <a:ext cx="6387264" cy="1265179"/>
          </a:xfrm>
        </p:spPr>
      </p:pic>
      <p:pic>
        <p:nvPicPr>
          <p:cNvPr id="7" name="Picture 6" descr="A screenshot of a computer screen&#10;&#10;Description automatically generated">
            <a:extLst>
              <a:ext uri="{FF2B5EF4-FFF2-40B4-BE49-F238E27FC236}">
                <a16:creationId xmlns:a16="http://schemas.microsoft.com/office/drawing/2014/main" id="{00198E79-0795-D621-4100-F3F03C2D2372}"/>
              </a:ext>
            </a:extLst>
          </p:cNvPr>
          <p:cNvPicPr>
            <a:picLocks noChangeAspect="1"/>
          </p:cNvPicPr>
          <p:nvPr/>
        </p:nvPicPr>
        <p:blipFill>
          <a:blip r:embed="rId3"/>
          <a:stretch>
            <a:fillRect/>
          </a:stretch>
        </p:blipFill>
        <p:spPr>
          <a:xfrm>
            <a:off x="7225464" y="528637"/>
            <a:ext cx="4324852" cy="5800725"/>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3EA7216E-2E30-EEBB-83C0-5CECD1EF05EB}"/>
              </a:ext>
            </a:extLst>
          </p:cNvPr>
          <p:cNvPicPr>
            <a:picLocks noChangeAspect="1"/>
          </p:cNvPicPr>
          <p:nvPr/>
        </p:nvPicPr>
        <p:blipFill>
          <a:blip r:embed="rId4"/>
          <a:stretch>
            <a:fillRect/>
          </a:stretch>
        </p:blipFill>
        <p:spPr>
          <a:xfrm>
            <a:off x="365125" y="3025165"/>
            <a:ext cx="6387264" cy="3048376"/>
          </a:xfrm>
          <a:prstGeom prst="rect">
            <a:avLst/>
          </a:prstGeom>
        </p:spPr>
      </p:pic>
    </p:spTree>
    <p:extLst>
      <p:ext uri="{BB962C8B-B14F-4D97-AF65-F5344CB8AC3E}">
        <p14:creationId xmlns:p14="http://schemas.microsoft.com/office/powerpoint/2010/main" val="5617685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C8A4-99BC-ABDF-3E01-E507578B425A}"/>
              </a:ext>
            </a:extLst>
          </p:cNvPr>
          <p:cNvSpPr>
            <a:spLocks noGrp="1"/>
          </p:cNvSpPr>
          <p:nvPr>
            <p:ph type="title"/>
          </p:nvPr>
        </p:nvSpPr>
        <p:spPr>
          <a:xfrm>
            <a:off x="385012" y="365126"/>
            <a:ext cx="6006163" cy="833030"/>
          </a:xfrm>
        </p:spPr>
        <p:txBody>
          <a:bodyPr/>
          <a:lstStyle/>
          <a:p>
            <a:r>
              <a:rPr lang="en-IN" b="1" dirty="0">
                <a:latin typeface="Times New Roman" panose="02020603050405020304" pitchFamily="18" charset="0"/>
                <a:cs typeface="Times New Roman" panose="02020603050405020304" pitchFamily="18" charset="0"/>
              </a:rPr>
              <a:t>Filling Missing Values</a:t>
            </a:r>
          </a:p>
        </p:txBody>
      </p:sp>
      <p:pic>
        <p:nvPicPr>
          <p:cNvPr id="6" name="Content Placeholder 5" descr="A screenshot of a computer&#10;&#10;Description automatically generated">
            <a:extLst>
              <a:ext uri="{FF2B5EF4-FFF2-40B4-BE49-F238E27FC236}">
                <a16:creationId xmlns:a16="http://schemas.microsoft.com/office/drawing/2014/main" id="{1113C532-D531-DED5-E624-52E6F887EC37}"/>
              </a:ext>
            </a:extLst>
          </p:cNvPr>
          <p:cNvPicPr>
            <a:picLocks noGrp="1" noChangeAspect="1"/>
          </p:cNvPicPr>
          <p:nvPr>
            <p:ph idx="1"/>
          </p:nvPr>
        </p:nvPicPr>
        <p:blipFill>
          <a:blip r:embed="rId2"/>
          <a:stretch>
            <a:fillRect/>
          </a:stretch>
        </p:blipFill>
        <p:spPr>
          <a:xfrm>
            <a:off x="385012" y="3192412"/>
            <a:ext cx="9172874" cy="3208388"/>
          </a:xfrm>
          <a:prstGeom prst="rect">
            <a:avLst/>
          </a:prstGeom>
        </p:spPr>
      </p:pic>
      <p:pic>
        <p:nvPicPr>
          <p:cNvPr id="9" name="Picture 8">
            <a:extLst>
              <a:ext uri="{FF2B5EF4-FFF2-40B4-BE49-F238E27FC236}">
                <a16:creationId xmlns:a16="http://schemas.microsoft.com/office/drawing/2014/main" id="{D4E05988-BEC8-5A19-1938-05A4E79B8ABA}"/>
              </a:ext>
            </a:extLst>
          </p:cNvPr>
          <p:cNvPicPr>
            <a:picLocks noChangeAspect="1"/>
          </p:cNvPicPr>
          <p:nvPr/>
        </p:nvPicPr>
        <p:blipFill>
          <a:blip r:embed="rId3"/>
          <a:stretch>
            <a:fillRect/>
          </a:stretch>
        </p:blipFill>
        <p:spPr>
          <a:xfrm>
            <a:off x="495199" y="1280460"/>
            <a:ext cx="8918307" cy="1674495"/>
          </a:xfrm>
          <a:prstGeom prst="rect">
            <a:avLst/>
          </a:prstGeom>
        </p:spPr>
      </p:pic>
    </p:spTree>
    <p:extLst>
      <p:ext uri="{BB962C8B-B14F-4D97-AF65-F5344CB8AC3E}">
        <p14:creationId xmlns:p14="http://schemas.microsoft.com/office/powerpoint/2010/main" val="13418120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BrushVTI">
  <a:themeElements>
    <a:clrScheme name="AnalogousFromLightSeedRightStep">
      <a:dk1>
        <a:srgbClr val="000000"/>
      </a:dk1>
      <a:lt1>
        <a:srgbClr val="FFFFFF"/>
      </a:lt1>
      <a:dk2>
        <a:srgbClr val="243341"/>
      </a:dk2>
      <a:lt2>
        <a:srgbClr val="E8E2E7"/>
      </a:lt2>
      <a:accent1>
        <a:srgbClr val="7DAD88"/>
      </a:accent1>
      <a:accent2>
        <a:srgbClr val="6FAC96"/>
      </a:accent2>
      <a:accent3>
        <a:srgbClr val="7DA9AC"/>
      </a:accent3>
      <a:accent4>
        <a:srgbClr val="7B9EBE"/>
      </a:accent4>
      <a:accent5>
        <a:srgbClr val="9399CA"/>
      </a:accent5>
      <a:accent6>
        <a:srgbClr val="8F7BBE"/>
      </a:accent6>
      <a:hlink>
        <a:srgbClr val="AE699F"/>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1754</TotalTime>
  <Words>1302</Words>
  <Application>Microsoft Office PowerPoint</Application>
  <PresentationFormat>Widescreen</PresentationFormat>
  <Paragraphs>198</Paragraphs>
  <Slides>32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32</vt:i4>
      </vt:variant>
    </vt:vector>
  </HeadingPairs>
  <TitlesOfParts>
    <vt:vector size="39" baseType="lpstr">
      <vt:lpstr>Arial</vt:lpstr>
      <vt:lpstr>Calibri</vt:lpstr>
      <vt:lpstr>Calibri Light</vt:lpstr>
      <vt:lpstr>Century Gothic</vt:lpstr>
      <vt:lpstr>Times New Roman</vt:lpstr>
      <vt:lpstr>BrushVTI</vt:lpstr>
      <vt:lpstr>Office 2013 - 2022 Theme</vt:lpstr>
      <vt:lpstr>Air Traffic Delay Prediction </vt:lpstr>
      <vt:lpstr>Introduction</vt:lpstr>
      <vt:lpstr>Description of Dataset </vt:lpstr>
      <vt:lpstr>Dataset Files Details</vt:lpstr>
      <vt:lpstr>PowerPoint Presentation</vt:lpstr>
      <vt:lpstr>Airlines.csv </vt:lpstr>
      <vt:lpstr>Data Cleaning &amp; Preprocessing</vt:lpstr>
      <vt:lpstr>Finding Missing Values</vt:lpstr>
      <vt:lpstr>Filling Missing Values</vt:lpstr>
      <vt:lpstr>Dropping Missing Values</vt:lpstr>
      <vt:lpstr>Eliminate Unnecessary Values</vt:lpstr>
      <vt:lpstr>Exploratory Data Analysis</vt:lpstr>
      <vt:lpstr>Exploratory Data Analysis</vt:lpstr>
      <vt:lpstr>Exploratory Data Analysis</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Detection in Health Care Claims</dc:title>
  <dc:creator>Harshada Kailas Bagal</dc:creator>
  <cp:lastModifiedBy>Harshada Kailas Bagal</cp:lastModifiedBy>
  <cp:revision>21</cp:revision>
  <dcterms:created xsi:type="dcterms:W3CDTF">2023-12-03T22:02:23Z</dcterms:created>
  <dcterms:modified xsi:type="dcterms:W3CDTF">2024-04-21T15:27:20Z</dcterms:modified>
</cp:coreProperties>
</file>