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4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03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5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3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9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5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3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7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B54D4E-0425-4206-A9E8-8B55CA4B49B7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1255D3-E0E8-40EF-B595-37FBE32EF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52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1115850"/>
            <a:ext cx="11242766" cy="5014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444137" y="235131"/>
            <a:ext cx="11199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Store Annual Report 2022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531223"/>
            <a:ext cx="11634652" cy="569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23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378942"/>
            <a:ext cx="11556275" cy="5751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586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408837"/>
            <a:ext cx="11364685" cy="560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75570"/>
            <a:ext cx="11591108" cy="5672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10969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112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2023-12-18T13:38:38Z</dcterms:created>
  <dcterms:modified xsi:type="dcterms:W3CDTF">2024-01-10T06:06:02Z</dcterms:modified>
</cp:coreProperties>
</file>