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6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5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7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6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1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7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D425D1-599B-4771-84A6-5A84AF260EA4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189686-8931-4693-97D1-E5CA0F4CB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4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62" y="138128"/>
            <a:ext cx="1175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 - Superstore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071" y="966843"/>
            <a:ext cx="728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b="1" u="sng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3517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070" y="1366953"/>
            <a:ext cx="108577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Superstore dataset, comprising essential order details like Order ID, Order Date, Ship Date, Ship Mode, Customer Segment, Product Category, Sub-category, along with customer-related information such as Customer ID, Name, Postal Code, and comprehensive product details like Product Name, Sales Amount, Quantity Sold, Discount, and Profit Margin, serves as a holistic repository for detailed retail analysis. This dataset facilitates comprehensive insights into sales trends, customer behavior analysis, operational efficiency assessments, and strategic decision-making. By utilizing this extensive dataset, businesses can derive actionable insights, optimize sales strategies, enhance customer experiences, and improve overall operational performance within the retail landscape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clean and preprocess the Sample Superstore dataset to ensure data integrity. Create visually engaging and interactive dashboards using Power BI, incorporating diverse visualizations, DAX queries for insightful calculations, and a decomposition tree to analyze hierarchical data. Implement forecasting models to predict future sales trends, empowering stakeholders to derive actionable insights for informed decision – making.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8051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of sample superstore dataset in short in one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80518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of sample superstore dataset in short in one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989762"/>
            <a:ext cx="11643360" cy="5411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74468" y="226423"/>
            <a:ext cx="714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1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0" y="878775"/>
            <a:ext cx="11471809" cy="5607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39634" y="165463"/>
            <a:ext cx="649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 View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4" y="801485"/>
            <a:ext cx="11531680" cy="5564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29394" y="182880"/>
            <a:ext cx="856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Georgia State Data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4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9" y="822713"/>
            <a:ext cx="11422280" cy="5602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39634" y="148046"/>
            <a:ext cx="873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Jersey State Data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63320"/>
            <a:ext cx="11434354" cy="5093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70263" y="287383"/>
            <a:ext cx="1024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Forecasting Data View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4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862148"/>
            <a:ext cx="11390812" cy="5577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522514" y="209006"/>
            <a:ext cx="8682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6" y="914400"/>
            <a:ext cx="11355977" cy="5530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452846" y="156754"/>
            <a:ext cx="9213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Tree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endParaRPr lang="en-I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" y="505392"/>
            <a:ext cx="11260183" cy="596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053821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752</TotalTime>
  <Words>244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Corbel</vt:lpstr>
      <vt:lpstr>Söhne</vt:lpstr>
      <vt:lpstr>Times New Roman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2023-12-12T17:37:37Z</dcterms:created>
  <dcterms:modified xsi:type="dcterms:W3CDTF">2023-12-19T17:07:19Z</dcterms:modified>
</cp:coreProperties>
</file>